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96" r:id="rId5"/>
  </p:sldMasterIdLst>
  <p:sldIdLst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x="12192000" cy="6858000"/>
  <p:notesSz cx="6858000" cy="9144000"/>
  <p:defaultTextStyle>
    <a:lvl1pPr marL="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1pPr>
    <a:lvl2pPr marL="457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2pPr>
    <a:lvl3pPr marL="914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3pPr>
    <a:lvl4pPr marL="1371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4pPr>
    <a:lvl5pPr marL="18288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5pPr>
    <a:lvl6pPr marL="22860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6pPr>
    <a:lvl7pPr marL="27432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7pPr>
    <a:lvl8pPr marL="32004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8pPr>
    <a:lvl9pPr marL="3657600" marR="0" indent="0" algn="l" defTabSz="457200">
      <a:lnSpc>
        <a:spcPct val="100000"/>
      </a:lnSpc>
      <a:spcBef>
        <a:spcPts val="0"/>
      </a:spcBef>
      <a:spcAft>
        <a:spcPts val="0"/>
      </a:spcAft>
      <a:buNone/>
      <a:tabLst/>
      <a:defRPr lang="en-us" sz="1800" b="0" i="0" u="none" strike="noStrike" kern="1" cap="none" spc="0" baseline="0">
        <a:solidFill>
          <a:schemeClr val="tx1"/>
        </a:solidFill>
        <a:effectLst/>
        <a:latin typeface="Gill Sans MT" pitchFamily="2" charset="0"/>
        <a:ea typeface="Gill Sans MT" pitchFamily="2" charset="0"/>
        <a:cs typeface="Gill Sans MT" pitchFamily="2" charset="0"/>
      </a:defRPr>
    </a:lvl9pPr>
  </p:defaultTextStyle>
</p:presentation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howPr showNarration="1">
    <p:penClr>
      <a:srgbClr val="0000FF"/>
    </p:penClr>
  </p:showPr>
  <p:extLst>
    <p:ext uri="smNativeData">
      <pr:smAppRevision xmlns:pr="smNativeData" xmlns="smNativeData" dt="1782244932" val="1068" revOS="4"/>
      <pr:smFileRevision xmlns:pr="smNativeData" xmlns="smNativeData" dt="1782244932" val="101"/>
      <pr:guideOptions xmlns:pr="smNativeData" xmlns="smNativeData" dt="1782244932" snapToBorder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Grid="0">
      <p:cViewPr varScale="1">
        <p:scale>
          <a:sx n="59" d="100"/>
          <a:sy n="59" d="100"/>
        </p:scale>
        <p:origin x="759" y="217"/>
      </p:cViewPr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16" d="100"/>
        <a:sy n="16" d="100"/>
      </p:scale>
      <p:origin x="0" y="0"/>
    </p:cViewPr>
  </p:sorterViewPr>
  <p:notesViewPr>
    <p:cSldViewPr snapToGrid="0">
      <p:cViewPr>
        <p:scale>
          <a:sx n="59" d="100"/>
          <a:sy n="59" d="100"/>
        </p:scale>
        <p:origin x="759" y="217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/Relationship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ROY6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EFBQU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2AkAAK8OAAAoQQAAzxgAABAAAAAmAAAACAAAAA2gAAD/HwAA"/>
              </a:ext>
            </a:extLst>
          </p:cNvSpPr>
          <p:nvPr>
            <p:ph type="ctrTitle"/>
          </p:nvPr>
        </p:nvSpPr>
        <p:spPr>
          <a:xfrm>
            <a:off x="1600200" y="2386965"/>
            <a:ext cx="8991600" cy="1645920"/>
          </a:xfrm>
          <a:solidFill>
            <a:srgbClr val="FFFFFF"/>
          </a:solidFill>
          <a:ln w="3810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>
            <a:lvl1pPr algn="ctr">
              <a:defRPr lang="en-us" sz="38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Subtitle 2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NBQU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B/f38AAAAAA8zMzADAwP8Af39/AAAAAAAAAAAAAAAAAAAAAAAAAAAAIQAAABgAAAAUAAAAlBAAAMYaAABsOgAAZyIAABAAAAAmAAAACAAAAAGgAAB/AAAA"/>
              </a:ext>
            </a:extLst>
          </p:cNvSpPr>
          <p:nvPr>
            <p:ph type="subTitle" idx="1"/>
          </p:nvPr>
        </p:nvSpPr>
        <p:spPr>
          <a:xfrm>
            <a:off x="2694940" y="4352290"/>
            <a:ext cx="6802120" cy="1240155"/>
          </a:xfrm>
          <a:noFill/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2000" cap="none">
                <a:solidFill>
                  <a:srgbClr val="3F3F3F"/>
                </a:solidFill>
              </a:defRPr>
            </a:lvl1pPr>
            <a:lvl2pPr marL="457200" indent="0" algn="ctr">
              <a:buNone/>
              <a:defRPr lang="en-us" sz="2000" cap="none"/>
            </a:lvl2pPr>
            <a:lvl3pPr marL="914400" indent="0" algn="ctr">
              <a:buNone/>
              <a:defRPr lang="en-us" sz="1800" cap="none"/>
            </a:lvl3pPr>
            <a:lvl4pPr marL="1371600" indent="0" algn="ctr">
              <a:buNone/>
              <a:defRPr lang="en-us" sz="1600" cap="none"/>
            </a:lvl4pPr>
            <a:lvl5pPr marL="1828800" indent="0" algn="ctr">
              <a:buNone/>
              <a:defRPr lang="en-us" sz="1600" cap="none"/>
            </a:lvl5pPr>
            <a:lvl6pPr marL="2286000" indent="0" algn="ctr">
              <a:buNone/>
              <a:defRPr lang="en-us" sz="1600" cap="none"/>
            </a:lvl6pPr>
            <a:lvl7pPr marL="2743200" indent="0" algn="ctr">
              <a:buNone/>
              <a:defRPr lang="en-us" sz="1600" cap="none"/>
            </a:lvl7pPr>
            <a:lvl8pPr marL="3200400" indent="0" algn="ctr">
              <a:buNone/>
              <a:defRPr lang="en-us" sz="1600" cap="none"/>
            </a:lvl8pPr>
            <a:lvl9pPr marL="3657600" indent="0" algn="ctr">
              <a:buNone/>
              <a:defRPr lang="en-us" sz="1600" cap="none"/>
            </a:lvl9pPr>
          </a:lstStyle>
          <a:p>
            <a:pPr>
              <a:defRPr lang="en-us"/>
            </a:pPr>
            <a:r>
              <a:rPr lang="ru-ru" cap="none"/>
              <a:t>Образец подзаголовка</a:t>
            </a:r>
            <a:endParaRPr lang="ru-ru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C1F0F2-BCD2-9406-9C79-4A53BE376A1F}" type="datetime1">
              <a:t/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ROY6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JgG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C1CF49-07D2-9439-9C79-F16C81376AA4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ROY6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NTQu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M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DoQAABGPQAATyMAABAAAAAmAAAACAAAAAAAAAAAAAAA"/>
              </a:ext>
            </a:extLst>
          </p:cNvSpPr>
          <p:nvPr>
            <p:ph idx="1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Date Placeholder 6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C1D36C-22D2-9425-9C79-D4709D376A81}" type="datetime1">
              <a:t/>
            </a:fld>
          </a:p>
        </p:txBody>
      </p:sp>
      <p:sp>
        <p:nvSpPr>
          <p:cNvPr id="5" name="Footer Placeholder 7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BA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8"/>
          <p:cNvSpPr>
            <a:spLocks noGrp="1" noChangeArrowheads="1"/>
            <a:extLst>
              <a:ext uri="smNativeData">
                <pr:smNativeData xmlns:pr="smNativeData" xmlns="smNativeData" val="SMDATA_15_ROY6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NTQuw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C1EE51-1FD2-9418-9C79-E94DA0376ABC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ROY6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BA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2AkAAK8OAAAoQQAAzxgAABAAAAAmAAAACAAAAA2gAAD/HwAA"/>
              </a:ext>
            </a:extLst>
          </p:cNvSpPr>
          <p:nvPr>
            <p:ph type="title"/>
          </p:nvPr>
        </p:nvSpPr>
        <p:spPr>
          <a:xfrm>
            <a:off x="1600200" y="2386965"/>
            <a:ext cx="8991600" cy="1645920"/>
          </a:xfrm>
          <a:solidFill>
            <a:srgbClr val="FFFFFF"/>
          </a:solidFill>
          <a:ln w="3810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274320" tIns="182880" rIns="274320" bIns="182880" numCol="1" spcCol="215900" anchor="ctr">
            <a:prstTxWarp prst="textNoShape">
              <a:avLst/>
            </a:prstTxWarp>
          </a:bodyPr>
          <a:lstStyle>
            <a:lvl1pPr>
              <a:defRPr lang="en-us" sz="38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IhQVg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lBAAAMYaAABsOgAAjyIAABAAAAAmAAAACAAAAAGgAAAAAAAA"/>
              </a:ext>
            </a:extLst>
          </p:cNvSpPr>
          <p:nvPr>
            <p:ph idx="1"/>
          </p:nvPr>
        </p:nvSpPr>
        <p:spPr>
          <a:xfrm>
            <a:off x="2694940" y="4352290"/>
            <a:ext cx="6802120" cy="126555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>
              <a:buNone/>
              <a:defRPr lang="en-us" sz="20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2000" cap="none">
                <a:solidFill>
                  <a:srgbClr val="8C8C8C"/>
                </a:solidFill>
              </a:defRPr>
            </a:lvl2pPr>
            <a:lvl3pPr marL="914400" indent="0">
              <a:buNone/>
              <a:defRPr lang="en-us" sz="1800" cap="none">
                <a:solidFill>
                  <a:srgbClr val="8C8C8C"/>
                </a:solidFill>
              </a:defRPr>
            </a:lvl3pPr>
            <a:lvl4pPr marL="1371600" indent="0">
              <a:buNone/>
              <a:defRPr lang="en-us" sz="1600" cap="none">
                <a:solidFill>
                  <a:srgbClr val="8C8C8C"/>
                </a:solidFill>
              </a:defRPr>
            </a:lvl4pPr>
            <a:lvl5pPr marL="1828800" indent="0">
              <a:buNone/>
              <a:defRPr lang="en-us" sz="1600" cap="none">
                <a:solidFill>
                  <a:srgbClr val="8C8C8C"/>
                </a:solidFill>
              </a:defRPr>
            </a:lvl5pPr>
            <a:lvl6pPr marL="2286000" indent="0">
              <a:buNone/>
              <a:defRPr lang="en-us" sz="1600" cap="none">
                <a:solidFill>
                  <a:srgbClr val="8C8C8C"/>
                </a:solidFill>
              </a:defRPr>
            </a:lvl6pPr>
            <a:lvl7pPr marL="2743200" indent="0">
              <a:buNone/>
              <a:defRPr lang="en-us" sz="1600" cap="none">
                <a:solidFill>
                  <a:srgbClr val="8C8C8C"/>
                </a:solidFill>
              </a:defRPr>
            </a:lvl7pPr>
            <a:lvl8pPr marL="3200400" indent="0">
              <a:buNone/>
              <a:defRPr lang="en-us" sz="1600" cap="none">
                <a:solidFill>
                  <a:srgbClr val="8C8C8C"/>
                </a:solidFill>
              </a:defRPr>
            </a:lvl8pPr>
            <a:lvl9pPr marL="3657600" indent="0">
              <a:buNone/>
              <a:defRPr lang="en-us" sz="1600" cap="none">
                <a:solidFill>
                  <a:srgbClr val="8C8C8C"/>
                </a:solidFill>
              </a:defRPr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BA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C1BE44-0AD2-9448-9C79-FC1DF0376AA9}" type="datetime1">
              <a:t>4/20/2026</a:t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ROY6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Lg1gAg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C1A827-69D2-945E-9C79-9F0BE6376ACA}" type="slidenum">
              <a:t>‹№›</a:t>
            </a:fld>
          </a:p>
        </p:txBody>
      </p:sp>
    </p:spTree>
  </p:cSld>
  <p:clrMapOvr>
    <a:masterClrMapping/>
  </p:clrMapOvr>
  <p:hf hdr="0" ftr="0"/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ROY6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PAfPA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DYFwgU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wkAADoQAAACJAAATyMAABAAAAAmAAAACAAAAAEAAAAAAAAA"/>
              </a:ext>
            </a:extLst>
          </p:cNvSpPr>
          <p:nvPr>
            <p:ph idx="1"/>
          </p:nvPr>
        </p:nvSpPr>
        <p:spPr>
          <a:xfrm>
            <a:off x="1581785" y="2637790"/>
            <a:ext cx="4271645" cy="310197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Content Placeholder 3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BA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/iYAADoQAABCQQAATyMAABAAAAAmAAAACAAAAAEAAAAAAAAA"/>
              </a:ext>
            </a:extLst>
          </p:cNvSpPr>
          <p:nvPr>
            <p:ph idx="2"/>
          </p:nvPr>
        </p:nvSpPr>
        <p:spPr>
          <a:xfrm>
            <a:off x="6338570" y="2637790"/>
            <a:ext cx="4269740" cy="310197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5" name="Date Placeholder 7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C1A5F1-BFD2-9453-9C79-4906EB376A1C}" type="datetime1">
              <a:t>4/20/2026</a:t>
            </a:fld>
          </a:p>
        </p:txBody>
      </p:sp>
      <p:sp>
        <p:nvSpPr>
          <p:cNvPr id="6" name="Footer Placeholder 8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7" name="Slide Number Placeholder 9"/>
          <p:cNvSpPr>
            <a:spLocks noGrp="1" noChangeArrowheads="1"/>
            <a:extLst>
              <a:ext uri="smNativeData">
                <pr:smNativeData xmlns:pr="smNativeData" xmlns="smNativeData" val="SMDATA_15_ROY6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C19D49-07D2-946B-9C79-F13ED3376AA4}" type="slidenum">
              <a:t>‹№›</a:t>
            </a:fld>
          </a:p>
        </p:txBody>
      </p:sp>
    </p:spTree>
  </p:cSld>
  <p:clrMapOvr>
    <a:masterClrMapping/>
  </p:clrMapOvr>
  <p:hf hdr="0" ftr="0"/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vgkAADsOAAACJAAAkBIAABAAAAAmAAAACAAAAIGgAAAAAAAA"/>
              </a:ext>
            </a:extLst>
          </p:cNvSpPr>
          <p:nvPr>
            <p:ph idx="1"/>
          </p:nvPr>
        </p:nvSpPr>
        <p:spPr>
          <a:xfrm>
            <a:off x="1583690" y="2313305"/>
            <a:ext cx="4269740" cy="70421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 algn="ctr">
              <a:buNone/>
              <a:defRPr lang="en-us" sz="1900" b="0" cap="all" spc="0" baseline="0">
                <a:solidFill>
                  <a:schemeClr val="tx2"/>
                </a:solidFill>
              </a:defRPr>
            </a:lvl1pPr>
            <a:lvl2pPr marL="457200" indent="0">
              <a:buNone/>
              <a:defRPr lang="en-us" sz="1900" b="1" cap="none"/>
            </a:lvl2pPr>
            <a:lvl3pPr marL="914400" indent="0">
              <a:buNone/>
              <a:defRPr lang="en-us" sz="1800" b="1" cap="none"/>
            </a:lvl3pPr>
            <a:lvl4pPr marL="1371600" indent="0">
              <a:buNone/>
              <a:defRPr lang="en-us" sz="1600" b="1" cap="none"/>
            </a:lvl4pPr>
            <a:lvl5pPr marL="1828800" indent="0">
              <a:buNone/>
              <a:defRPr lang="en-us" sz="1600" b="1" cap="none"/>
            </a:lvl5pPr>
            <a:lvl6pPr marL="2286000" indent="0">
              <a:buNone/>
              <a:defRPr lang="en-us" sz="1600" b="1" cap="none"/>
            </a:lvl6pPr>
            <a:lvl7pPr marL="2743200" indent="0">
              <a:buNone/>
              <a:defRPr lang="en-us" sz="1600" b="1" cap="none"/>
            </a:lvl7pPr>
            <a:lvl8pPr marL="3200400" indent="0">
              <a:buNone/>
              <a:defRPr lang="en-us" sz="1600" b="1" cap="none"/>
            </a:lvl8pPr>
            <a:lvl9pPr marL="3657600" indent="0">
              <a:buNone/>
              <a:defRPr lang="en-us" sz="1600" b="1" cap="none"/>
            </a:lvl9pPr>
          </a:lstStyle>
          <a:p>
            <a:pPr>
              <a:defRPr lang="en-us"/>
            </a:pPr>
            <a:r>
              <a:rPr lang="ru-ru" cap="all"/>
              <a:t>Образец текста</a:t>
            </a:r>
            <a:endParaRPr lang="ru-ru" cap="all"/>
          </a:p>
        </p:txBody>
      </p:sp>
      <p:sp>
        <p:nvSpPr>
          <p:cNvPr id="3" name="Content Placeholder 3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vgkAAFYTAAACJAAATyMAABAAAAAmAAAACAAAAAEAAAAAAAAA"/>
              </a:ext>
            </a:extLst>
          </p:cNvSpPr>
          <p:nvPr>
            <p:ph idx="2"/>
          </p:nvPr>
        </p:nvSpPr>
        <p:spPr>
          <a:xfrm>
            <a:off x="1583690" y="3143250"/>
            <a:ext cx="4269740" cy="259651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Content Placeholder 5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/iYAAFYTAAAoQQAATyMAABAAAAAmAAAACAAAAAEAAAAAAAAA"/>
              </a:ext>
            </a:extLst>
          </p:cNvSpPr>
          <p:nvPr>
            <p:ph idx="4"/>
          </p:nvPr>
        </p:nvSpPr>
        <p:spPr>
          <a:xfrm>
            <a:off x="6338570" y="3143250"/>
            <a:ext cx="4253230" cy="2596515"/>
          </a:xfrm>
        </p:spPr>
        <p:txBody>
          <a:bodyPr/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5" name="Text Placeholder 4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C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/iYAADsOAABCQQAAkBIAABAAAAAmAAAACAAAAIGgAAAAAAAA"/>
              </a:ext>
            </a:extLst>
          </p:cNvSpPr>
          <p:nvPr>
            <p:ph idx="13"/>
          </p:nvPr>
        </p:nvSpPr>
        <p:spPr>
          <a:xfrm>
            <a:off x="6338570" y="2313305"/>
            <a:ext cx="4269740" cy="704215"/>
          </a:xfrm>
        </p:spPr>
        <p:txBody>
          <a:bodyPr vert="horz" wrap="square" lIns="91440" tIns="45720" rIns="91440" bIns="45720" numCol="1" spcCol="215900" anchor="b">
            <a:prstTxWarp prst="textNoShape">
              <a:avLst/>
            </a:prstTxWarp>
          </a:bodyPr>
          <a:lstStyle>
            <a:lvl1pPr marL="0" indent="0" algn="ctr">
              <a:buNone/>
              <a:defRPr lang="en-us" sz="1900" b="0" cap="all" spc="0" baseline="0">
                <a:solidFill>
                  <a:schemeClr val="tx2"/>
                </a:solidFill>
              </a:defRPr>
            </a:lvl1pPr>
            <a:lvl2pPr marL="457200" indent="0">
              <a:buNone/>
              <a:defRPr lang="en-us" sz="1900" b="1" cap="none"/>
            </a:lvl2pPr>
            <a:lvl3pPr marL="914400" indent="0">
              <a:buNone/>
              <a:defRPr lang="en-us" sz="1800" b="1" cap="none"/>
            </a:lvl3pPr>
            <a:lvl4pPr marL="1371600" indent="0">
              <a:buNone/>
              <a:defRPr lang="en-us" sz="1600" b="1" cap="none"/>
            </a:lvl4pPr>
            <a:lvl5pPr marL="1828800" indent="0">
              <a:buNone/>
              <a:defRPr lang="en-us" sz="1600" b="1" cap="none"/>
            </a:lvl5pPr>
            <a:lvl6pPr marL="2286000" indent="0">
              <a:buNone/>
              <a:defRPr lang="en-us" sz="1600" b="1" cap="none"/>
            </a:lvl6pPr>
            <a:lvl7pPr marL="2743200" indent="0">
              <a:buNone/>
              <a:defRPr lang="en-us" sz="1600" b="1" cap="none"/>
            </a:lvl7pPr>
            <a:lvl8pPr marL="3200400" indent="0">
              <a:buNone/>
              <a:defRPr lang="en-us" sz="1600" b="1" cap="none"/>
            </a:lvl8pPr>
            <a:lvl9pPr marL="3657600" indent="0">
              <a:buNone/>
              <a:defRPr lang="en-us" sz="1600" b="1" cap="none"/>
            </a:lvl9pPr>
          </a:lstStyle>
          <a:p>
            <a:pPr>
              <a:defRPr lang="en-us"/>
            </a:pPr>
            <a:r>
              <a:rPr lang="ru-ru" cap="all"/>
              <a:t>Образец текста</a:t>
            </a:r>
            <a:endParaRPr lang="ru-ru" cap="all"/>
          </a:p>
        </p:txBody>
      </p:sp>
      <p:sp>
        <p:nvSpPr>
          <p:cNvPr id="6" name="Date Placeholder 6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C191C8-86D2-9467-9C79-7032DF376A25}" type="datetime1">
              <a:t>4/20/2026</a:t>
            </a:fld>
          </a:p>
        </p:txBody>
      </p:sp>
      <p:sp>
        <p:nvSpPr>
          <p:cNvPr id="7" name="Footer Placeholder 7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8" name="Slide Number Placeholder 8"/>
          <p:cNvSpPr>
            <a:spLocks noGrp="1" noChangeArrowheads="1"/>
            <a:extLst>
              <a:ext uri="smNativeData">
                <pr:smNativeData xmlns:pr="smNativeData" xmlns="smNativeData" val="SMDATA_15_ROY6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C1F51C-52D2-9403-9C79-A456BB376AF1}" type="slidenum">
              <a:t>‹№›</a:t>
            </a:fld>
          </a:p>
        </p:txBody>
      </p:sp>
      <p:sp>
        <p:nvSpPr>
          <p:cNvPr id="9" name="Title 9"/>
          <p:cNvSpPr>
            <a:spLocks noGrp="1" noChangeArrowheads="1"/>
            <a:extLst>
              <a:ext uri="smNativeData">
                <pr:smNativeData xmlns:pr="smNativeData" xmlns="smNativeData" val="SMDATA_15_ROY6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</p:spTree>
  </p:cSld>
  <p:clrMapOvr>
    <a:masterClrMapping/>
  </p:clrMapOvr>
  <p:hf hdr="0" ftr="0"/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ROY6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Date Placeholder 2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C18AFD-B3D2-947C-9C79-4529C4376A10}" type="datetime1">
              <a:t>4/20/2026</a:t>
            </a:fld>
          </a:p>
        </p:txBody>
      </p:sp>
      <p:sp>
        <p:nvSpPr>
          <p:cNvPr id="4" name="Footer Placeholder 3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5" name="Slide Number Placeholder 4"/>
          <p:cNvSpPr>
            <a:spLocks noGrp="1" noChangeArrowheads="1"/>
            <a:extLst>
              <a:ext uri="smNativeData">
                <pr:smNativeData xmlns:pr="smNativeData" xmlns="smNativeData" val="SMDATA_15_ROY6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C1C583-CDD2-9433-9C79-3B668B376A6E}" type="slidenum">
              <a:t>‹№›</a:t>
            </a:fld>
          </a:p>
        </p:txBody>
      </p:sp>
    </p:spTree>
  </p:cSld>
  <p:clrMapOvr>
    <a:masterClrMapping/>
  </p:clrMapOvr>
  <p:hf hdr="0" ftr="0"/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C1EB95-DBD2-941D-9C79-2D48A5376A78}" type="datetime1">
              <a:t>4/20/2026</a:t>
            </a:fld>
          </a:p>
        </p:txBody>
      </p:sp>
      <p:sp>
        <p:nvSpPr>
          <p:cNvPr id="3" name="Footer Placeholder 2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4" name="Slide Number Placeholder 3"/>
          <p:cNvSpPr>
            <a:spLocks noGrp="1" noChangeArrowheads="1"/>
            <a:extLst>
              <a:ext uri="smNativeData">
                <pr:smNativeData xmlns:pr="smNativeData" xmlns="smNativeData" val="SMDATA_15_ROY6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C1F1C0-8ED2-9407-9C79-7852BF376A2D}" type="slidenum">
              <a:t>‹№›</a:t>
            </a:fld>
          </a:p>
        </p:txBody>
      </p:sp>
    </p:spTree>
  </p:cSld>
  <p:clrMapOvr>
    <a:masterClrMapping/>
  </p:clrMapOvr>
  <p:hf hdr="0" ftr="0"/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5"/>
          <p:cNvSpPr>
            <a:extLst>
              <a:ext uri="smNativeData">
                <pr:smNativeData xmlns:pr="smNativeData" xmlns="smNativeData" val="SMDATA_15_ROY6ahMAAAAlAAAAZAAAAA0AAAAAkAAAAEgAAACQAAAASAAAAAAAAAAAAAAAAAAAAAEAAABQAAAAAAAAAAAA4D8AAAAAAADgPwAAAAAAAOA/AAAAAAAA4D8AAAAAAADgPwAAAAAAAOA/AAAAAAAA4D8AAAAAAADgPwAAAAAAAOA/AAAAAAAA4D8CAAAAjAAAAAEAAAAAAAAA////CP///wgAAAAAAAAAAAAAAAAAAAAAAAAAAAAAAAAAAAAAZAAAAAEAAABAAAAAAAAAAAAAAAAAAAAAAAAAAAAAAAAAAAAAAAAAAAAAAAAAAAAAAAAAAAAAAAAAAAAAAAAAAAAAAAAAAAAAAAAAAAAAAAAAAAAAAAAAAAAAAAAAAAAAFAAAADwAAAAAAAAAAAAAALd4FgA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f///wEAAAAAAAAAAAAAAAAAAAAAAAAAAAAAAAAAAAAAAAAAALd4FgB/f38A6OPOA8zMzADAwP8Af39/AAAAAAAAAAAAAAAAAAAAAAAAAAAAIQAAABgAAAAUAAAAgCUAAAAAAAAASwAAMCoAABAAAAAmAAAACAAAAP//////////"/>
              </a:ext>
            </a:extLst>
          </p:cNvSpPr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</p:sp>
      <p:sp>
        <p:nvSpPr>
          <p:cNvPr id="3" name="Title 1"/>
          <p:cNvSpPr>
            <a:spLocks noGrp="1" noChangeArrowheads="1"/>
            <a:extLst>
              <a:ext uri="smNativeData">
                <pr:smNativeData xmlns:pr="smNativeData" xmlns="smNativeData" val="SMDATA_15_ROY6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8wQAAM4NAACNIAAA0xQAABAAAAAmAAAACAAAAAGgAAD/HwAA"/>
              </a:ext>
            </a:extLst>
          </p:cNvSpPr>
          <p:nvPr>
            <p:ph type="title"/>
          </p:nvPr>
        </p:nvSpPr>
        <p:spPr>
          <a:xfrm>
            <a:off x="804545" y="2244090"/>
            <a:ext cx="4486910" cy="1141095"/>
          </a:xfr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>
            <a:lvl1pPr>
              <a:defRPr lang="en-us" sz="22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4" name="Content Placeholder 2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cCkAAPMEAAAQRwAAPSUAABAAAAAmAAAACAAAAAGgAAAAAAAA"/>
              </a:ext>
            </a:extLst>
          </p:cNvSpPr>
          <p:nvPr>
            <p:ph idx="1"/>
          </p:nvPr>
        </p:nvSpPr>
        <p:spPr>
          <a:xfrm>
            <a:off x="6736080" y="804545"/>
            <a:ext cx="4815840" cy="524891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5" name="Text Placeholder 3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3QYAANYVAAA1HgAAViMAABAAAAAmAAAACAAAAAGgAAAAAAAA"/>
              </a:ext>
            </a:extLst>
          </p:cNvSpPr>
          <p:nvPr>
            <p:ph idx="2"/>
          </p:nvPr>
        </p:nvSpPr>
        <p:spPr>
          <a:xfrm>
            <a:off x="1115695" y="3549650"/>
            <a:ext cx="3794760" cy="21945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15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1400" cap="none"/>
            </a:lvl2pPr>
            <a:lvl3pPr marL="914400" indent="0">
              <a:buNone/>
              <a:defRPr lang="en-us" sz="1200" cap="none"/>
            </a:lvl3pPr>
            <a:lvl4pPr marL="1371600" indent="0">
              <a:buNone/>
              <a:defRPr lang="en-us" sz="1000" cap="none"/>
            </a:lvl4pPr>
            <a:lvl5pPr marL="1828800" indent="0">
              <a:buNone/>
              <a:defRPr lang="en-us" sz="1000" cap="none"/>
            </a:lvl5pPr>
            <a:lvl6pPr marL="2286000" indent="0">
              <a:buNone/>
              <a:defRPr lang="en-us" sz="1000" cap="none"/>
            </a:lvl6pPr>
            <a:lvl7pPr marL="2743200" indent="0">
              <a:buNone/>
              <a:defRPr lang="en-us" sz="1000" cap="none"/>
            </a:lvl7pPr>
            <a:lvl8pPr marL="3200400" indent="0">
              <a:buNone/>
              <a:defRPr lang="en-us" sz="1000" cap="none"/>
            </a:lvl8pPr>
            <a:lvl9pPr marL="3657600" indent="0">
              <a:buNone/>
              <a:defRPr lang="en-us" sz="10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</p:txBody>
      </p:sp>
      <p:sp>
        <p:nvSpPr>
          <p:cNvPr id="6" name="Date Placeholder 8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KGC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C1FAEA-A4D2-940C-9C79-5259B4376A07}" type="datetime1">
              <a:t/>
            </a:fld>
          </a:p>
        </p:txBody>
      </p:sp>
      <p:sp>
        <p:nvSpPr>
          <p:cNvPr id="7" name="Footer Placeholder 9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8wQAAF0mAAB6JAAAVSgAABAAAAAmAAAACAAAAAGAAAAAAAAA"/>
              </a:ext>
            </a:extLst>
          </p:cNvSpPr>
          <p:nvPr>
            <p:ph type="ftr" sz="quarter" idx="11"/>
          </p:nvPr>
        </p:nvSpPr>
        <p:spPr>
          <a:xfrm>
            <a:off x="804545" y="6236335"/>
            <a:ext cx="5125085" cy="320040"/>
          </a:xfrm>
        </p:spPr>
        <p:txBody>
          <a:bodyPr/>
          <a:lstStyle>
            <a:lvl1pPr>
              <a:defRPr lang="en-us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8" name="Slide Number Placeholder 10"/>
          <p:cNvSpPr>
            <a:spLocks noGrp="1" noChangeArrowheads="1"/>
            <a:extLst>
              <a:ext uri="smNativeData">
                <pr:smNativeData xmlns:pr="smNativeData" xmlns="smNativeData" val="SMDATA_15_ROY6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C1E9A7-E9D2-941F-9C79-1F4AA7376A4A}" type="slidenum">
              <a:t/>
            </a:fld>
          </a:p>
        </p:txBody>
      </p:sp>
    </p:spTree>
  </p:cSld>
  <p:clrMapOvr>
    <a:masterClrMapping/>
  </p:clrMapOvr>
  <p:hf hdr="0" ftr="0"/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ROY6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AAAAA8zMzADAwP8Af39/AAAAAAAAAAAAAAAAAAAAAAAAAAAAIQAAABgAAAAUAAAA+QQAAM4NAACgIAAAyBQAABAAAAAmAAAACAAAAAGgAAD/HwAA"/>
              </a:ext>
            </a:extLst>
          </p:cNvSpPr>
          <p:nvPr>
            <p:ph type="title"/>
          </p:nvPr>
        </p:nvSpPr>
        <p:spPr>
          <a:xfrm>
            <a:off x="808355" y="2244090"/>
            <a:ext cx="4495165" cy="1134110"/>
          </a:xfr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>
            <a:lvl1pPr>
              <a:defRPr lang="en-us" sz="2200" cap="all">
                <a:solidFill>
                  <a:srgbClr val="262626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Picture Placeholder 2"/>
          <p:cNvSpPr>
            <a:spLocks noGrp="1" noChangeArrowheads="1"/>
            <a:extLst>
              <a:ext uri="smNativeData">
                <pr:smNativeData xmlns:pr="smNativeData" xmlns="smNativeData" val="SMDATA_15_ROY6ahMAAAAlAAAAZAAAAC0AAAAAkAAAAEgAAACQAAAASAAAAAAAAAAAAAAAAAAAAAEAAABQAAAAAAAAAAAA4D8AAAAAAADgPwAAAAAAAOA/AAAAAAAA4D8AAAAAAADgPwAAAAAAAOA/AAAAAAAA4D8AAAAAAADgPwAAAAAAAOA/AAAAAAAA4D8CAAAAjAAAAAEAAAAAAAAA2NjY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2NjYAAAAAAEAAAAAAAAAAAAAAAAAAAAAAAAAAAAAAAAAAAAAAAAAAAAAAAB/f38AAAAAA8zMzADAwP8Af39/AAAAAAAAAAAAAAAAAAAAAAAAAAAAIQAAABgAAAAUAAAAgCUAAAAAAAAKSwAAMCoAABAAAAAmAAAACAAAAAGAAAB/AAAA"/>
              </a:ext>
            </a:extLst>
          </p:cNvSpPr>
          <p:nvPr>
            <p:ph type="pic" idx="1"/>
          </p:nvPr>
        </p:nvSpPr>
        <p:spPr>
          <a:xfrm>
            <a:off x="6096000" y="0"/>
            <a:ext cx="6102350" cy="6858000"/>
          </a:xfrm>
          <a:solidFill>
            <a:srgbClr val="D8D8D8"/>
          </a:solidFill>
        </p:spPr>
        <p:txBody>
          <a:bodyPr/>
          <a:lstStyle>
            <a:lvl1pPr marL="0" indent="0">
              <a:buNone/>
              <a:defRPr lang="en-us" sz="3200" cap="none">
                <a:solidFill>
                  <a:srgbClr val="7F7F7F"/>
                </a:solidFill>
              </a:defRPr>
            </a:lvl1pPr>
            <a:lvl2pPr marL="457200" indent="0">
              <a:buNone/>
              <a:defRPr lang="en-us" sz="2800" cap="none"/>
            </a:lvl2pPr>
            <a:lvl3pPr marL="914400" indent="0">
              <a:buNone/>
              <a:defRPr lang="en-us" sz="2400" cap="none"/>
            </a:lvl3pPr>
            <a:lvl4pPr marL="1371600" indent="0">
              <a:buNone/>
              <a:defRPr lang="en-us" sz="2000" cap="none"/>
            </a:lvl4pPr>
            <a:lvl5pPr marL="1828800" indent="0">
              <a:buNone/>
              <a:defRPr lang="en-us" sz="2000" cap="none"/>
            </a:lvl5pPr>
            <a:lvl6pPr marL="2286000" indent="0">
              <a:buNone/>
              <a:defRPr lang="en-us" sz="2000" cap="none"/>
            </a:lvl6pPr>
            <a:lvl7pPr marL="2743200" indent="0">
              <a:buNone/>
              <a:defRPr lang="en-us" sz="2000" cap="none"/>
            </a:lvl7pPr>
            <a:lvl8pPr marL="3200400" indent="0">
              <a:buNone/>
              <a:defRPr lang="en-us" sz="2000" cap="none"/>
            </a:lvl8pPr>
            <a:lvl9pPr marL="3657600" indent="0">
              <a:buNone/>
              <a:defRPr lang="en-us" sz="2000" cap="none"/>
            </a:lvl9pPr>
          </a:lstStyle>
          <a:p>
            <a:pPr>
              <a:defRPr lang="en-us"/>
            </a:pPr>
            <a:r>
              <a:rPr lang="ru-ru" cap="none"/>
              <a:t>Вставка рисунка</a:t>
            </a:r>
            <a:endParaRPr lang="ru-ru" cap="none"/>
          </a:p>
        </p:txBody>
      </p:sp>
      <p:sp>
        <p:nvSpPr>
          <p:cNvPr id="4" name="Text Placeholder 3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3QYAANYVAAA1HgAAViMAABAAAAAmAAAACAAAAAGgAAAAAAAA"/>
              </a:ext>
            </a:extLst>
          </p:cNvSpPr>
          <p:nvPr>
            <p:ph idx="2"/>
          </p:nvPr>
        </p:nvSpPr>
        <p:spPr>
          <a:xfrm>
            <a:off x="1115695" y="3549650"/>
            <a:ext cx="3794760" cy="21945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 marL="0" indent="0" algn="ctr">
              <a:buNone/>
              <a:defRPr lang="en-us" sz="1500" cap="none">
                <a:solidFill>
                  <a:schemeClr val="tx1"/>
                </a:solidFill>
              </a:defRPr>
            </a:lvl1pPr>
            <a:lvl2pPr marL="457200" indent="0">
              <a:buNone/>
              <a:defRPr lang="en-us" sz="1400" cap="none"/>
            </a:lvl2pPr>
            <a:lvl3pPr marL="914400" indent="0">
              <a:buNone/>
              <a:defRPr lang="en-us" sz="1200" cap="none"/>
            </a:lvl3pPr>
            <a:lvl4pPr marL="1371600" indent="0">
              <a:buNone/>
              <a:defRPr lang="en-us" sz="1000" cap="none"/>
            </a:lvl4pPr>
            <a:lvl5pPr marL="1828800" indent="0">
              <a:buNone/>
              <a:defRPr lang="en-us" sz="1000" cap="none"/>
            </a:lvl5pPr>
            <a:lvl6pPr marL="2286000" indent="0">
              <a:buNone/>
              <a:defRPr lang="en-us" sz="1000" cap="none"/>
            </a:lvl6pPr>
            <a:lvl7pPr marL="2743200" indent="0">
              <a:buNone/>
              <a:defRPr lang="en-us" sz="1000" cap="none"/>
            </a:lvl7pPr>
            <a:lvl8pPr marL="3200400" indent="0">
              <a:buNone/>
              <a:defRPr lang="en-us" sz="1000" cap="none"/>
            </a:lvl8pPr>
            <a:lvl9pPr marL="3657600" indent="0">
              <a:buNone/>
              <a:defRPr lang="en-us" sz="1000" cap="none"/>
            </a:lvl9pPr>
          </a:lstStyle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</p:txBody>
      </p:sp>
      <p:sp>
        <p:nvSpPr>
          <p:cNvPr id="5" name="Date Placeholder 7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CAAAAAAAAA"/>
              </a:ext>
            </a:extLst>
          </p:cNvSpPr>
          <p:nvPr>
            <p:ph type="dt" sz="half" idx="10"/>
          </p:nvPr>
        </p:nvSpPr>
        <p:spPr/>
        <p:txBody>
          <a:bodyPr/>
          <a:lstStyle>
            <a:lvl1pPr>
              <a:defRPr lang="en-us" cap="none">
                <a:solidFill>
                  <a:srgbClr val="FFFFFF"/>
                </a:solidFill>
                <a:effectLst>
                  <a:outerShdw dist="63500" dir="3600000" algn="tl" rotWithShape="0">
                    <a:srgbClr val="000000">
                      <a:alpha val="40000"/>
                    </a:srgbClr>
                  </a:outerShdw>
                </a:effectLst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C18251-1FD2-9474-9C79-E921CC376ABC}" type="datetime1">
              <a:t>4/20/2026</a:t>
            </a:fld>
          </a:p>
        </p:txBody>
      </p:sp>
      <p:sp>
        <p:nvSpPr>
          <p:cNvPr id="6" name="Footer Placeholder 8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8wQAAF0mAAB6JAAAVSgAABAAAAAmAAAACAAAAAGAAAAAAAAA"/>
              </a:ext>
            </a:extLst>
          </p:cNvSpPr>
          <p:nvPr>
            <p:ph type="ftr" sz="quarter" idx="11"/>
          </p:nvPr>
        </p:nvSpPr>
        <p:spPr>
          <a:xfrm>
            <a:off x="804545" y="6236335"/>
            <a:ext cx="5125085" cy="320040"/>
          </a:xfrm>
        </p:spPr>
        <p:txBody>
          <a:bodyPr/>
          <a:lstStyle>
            <a:lvl1pPr>
              <a:defRPr lang="en-us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7" name="Slide Number Placeholder 9"/>
          <p:cNvSpPr>
            <a:spLocks noGrp="1" noChangeArrowheads="1"/>
            <a:extLst>
              <a:ext uri="smNativeData">
                <pr:smNativeData xmlns:pr="smNativeData" xmlns="smNativeData" val="SMDATA_15_ROY6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C1BCD5-9BD2-944A-9C79-6D1FF2376A38}" type="slidenum">
              <a:t>‹№›</a:t>
            </a:fld>
          </a:p>
        </p:txBody>
      </p:sp>
    </p:spTree>
  </p:cSld>
  <p:clrMapOvr>
    <a:masterClrMapping/>
  </p:clrMapOvr>
  <p:hf hdr="0" ftr="0"/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ROY6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AAAAAAAAAAA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A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DoQAABGPQAATyMAABAAAAAmAAAACAAAAAIAAAAAAAAA"/>
              </a:ext>
            </a:extLst>
          </p:cNvSpPr>
          <p:nvPr>
            <p:ph idx="1"/>
          </p:nvPr>
        </p:nvSpPr>
        <p:spPr/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C187BF-F1D2-9471-9C79-0724C9376A52}" type="datetime1">
              <a:t>4/20/2026</a:t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ROY6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C1AB17-59D2-945D-9C79-AF08E5376AFA}" type="slidenum">
              <a:t>‹№›</a:t>
            </a:fld>
          </a:p>
        </p:txBody>
      </p:sp>
    </p:spTree>
  </p:cSld>
  <p:clrMapOvr>
    <a:masterClrMapping/>
  </p:clrMapOvr>
  <p:hf hdr="0" ftr="0"/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 noChangeArrowheads="1"/>
            <a:extLst>
              <a:ext uri="smNativeData">
                <pr:smNativeData xmlns:pr="smNativeData" xmlns="smNativeData" val="SMDATA_15_ROY6ahMAAAAlAAAAZAAAAA0AAAAAIAEAACABAAAgAQAAIAEAAAAAAAABAAAAAQ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OzUAAMQFAAA4PQAAbCQAABAAAAAmAAAACAAAAAMAAAAAAAAA"/>
              </a:ext>
            </a:extLst>
          </p:cNvSpPr>
          <p:nvPr>
            <p:ph type="title"/>
          </p:nvPr>
        </p:nvSpPr>
        <p:spPr>
          <a:xfrm>
            <a:off x="8653145" y="937260"/>
            <a:ext cx="1298575" cy="4983480"/>
          </a:xfrm>
        </p:spPr>
        <p:txBody>
          <a:bodyPr vert="vert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Vertical Text Placeholder 2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AAAAAAQ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MQFAADbMwAAbCQAABAAAAAmAAAACAAAAAMAAAAAAAAA"/>
              </a:ext>
            </a:extLst>
          </p:cNvSpPr>
          <p:nvPr>
            <p:ph idx="1"/>
          </p:nvPr>
        </p:nvSpPr>
        <p:spPr>
          <a:xfrm>
            <a:off x="2231390" y="937260"/>
            <a:ext cx="6198235" cy="4983480"/>
          </a:xfrm>
        </p:spPr>
        <p:txBody>
          <a:bodyPr vert="vert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none"/>
              <a:t>Образец текста</a:t>
            </a:r>
            <a:endParaRPr lang="ru-ru" cap="none"/>
          </a:p>
          <a:p>
            <a:pPr lvl="1">
              <a:defRPr lang="en-us"/>
            </a:pPr>
            <a:r>
              <a:rPr lang="ru-ru" cap="none"/>
              <a:t>Второй уровень</a:t>
            </a:r>
            <a:endParaRPr lang="ru-ru" cap="none"/>
          </a:p>
          <a:p>
            <a:pPr lvl="2">
              <a:defRPr lang="en-us"/>
            </a:pPr>
            <a:r>
              <a:rPr lang="ru-ru" cap="none"/>
              <a:t>Третий уровень</a:t>
            </a:r>
            <a:endParaRPr lang="ru-ru" cap="none"/>
          </a:p>
          <a:p>
            <a:pPr lvl="3">
              <a:defRPr lang="en-us"/>
            </a:pPr>
            <a:r>
              <a:rPr lang="ru-ru" cap="none"/>
              <a:t>Четвертый уровень</a:t>
            </a:r>
            <a:endParaRPr lang="ru-ru" cap="none"/>
          </a:p>
          <a:p>
            <a:pPr lvl="4">
              <a:defRPr lang="en-us"/>
            </a:pPr>
            <a:r>
              <a:rPr lang="ru-ru" cap="none"/>
              <a:t>Пятый уровень</a:t>
            </a:r>
            <a:endParaRPr lang="ru-ru" cap="none"/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AAAAAAAAAAA"/>
              </a:ext>
            </a:extLst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en-us"/>
            </a:pPr>
            <a:fld id="{3FC1A0B0-FED2-9456-9C79-0803EE376A5D}" type="datetime1">
              <a:t>4/20/2026</a:t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AAAAAAAAAAA"/>
              </a:ext>
            </a:extLst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ROY6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AAAAAAAACAA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en-us"/>
            </a:pPr>
            <a:fld id="{3FC1BDF2-BCD2-944B-9C79-4A1EF3376A1F}" type="slidenum">
              <a:t>‹№›</a:t>
            </a:fld>
          </a:p>
        </p:txBody>
      </p:sp>
    </p:spTree>
  </p:cSld>
  <p:clrMapOvr>
    <a:masterClrMapping/>
  </p:clrMapOvr>
  <p:hf hdr="0" ftr="0"/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>
    <p:bg>
      <p:bgPr>
        <a:solidFill>
          <a:srgbClr val="F2F2F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 noChangeArrowheads="1"/>
            <a:extLst>
              <a:ext uri="smNativeData">
                <pr:smNativeData xmlns:pr="smNativeData" xmlns="smNativeData" val="SMDATA_15_ROY6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9yZWw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AAAAA8zMzADAwP8Af39/AAAAAAAAAAAAAAAAAAAAAAAAAAAAIQAAABgAAAAUAAAAug0AAO8FAABGPQAAPw0AABAAAAAmAAAACAAAAL8vAAD/HwAA"/>
              </a:ext>
            </a:extLst>
          </p:cNvSpPr>
          <p:nvPr>
            <p:ph type="title"/>
          </p:nvPr>
        </p:nvSpPr>
        <p:spPr>
          <a:xfrm>
            <a:off x="2231390" y="964565"/>
            <a:ext cx="7729220" cy="1188720"/>
          </a:xfrm>
          <a:prstGeom prst="rect">
            <a:avLst/>
          </a:prstGeom>
          <a:solidFill>
            <a:schemeClr val="bg1"/>
          </a:solidFill>
          <a:ln w="31750" cap="flat" cmpd="sng" algn="ctr">
            <a:solidFill>
              <a:srgbClr val="3F3F3F"/>
            </a:solidFill>
            <a:prstDash val="solid"/>
            <a:headEnd type="none"/>
            <a:tailEnd type="none"/>
          </a:ln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ru-ru" cap="all"/>
              <a:t>Образец заголовка</a:t>
            </a:r>
            <a:endParaRPr lang="ru-ru" cap="all"/>
          </a:p>
        </p:txBody>
      </p:sp>
      <p:sp>
        <p:nvSpPr>
          <p:cNvPr id="3" name="Text Placeholder 2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ug0AADoQAABGPQAATyMAABAAAAAmAAAACAAAAD8vAAD/HwAA"/>
              </a:ext>
            </a:extLst>
          </p:cNvSpPr>
          <p:nvPr>
            <p:ph type="body" idx="1"/>
          </p:nvPr>
        </p:nvSpPr>
        <p:spPr>
          <a:xfrm>
            <a:off x="2231390" y="2637790"/>
            <a:ext cx="7729220" cy="3101975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t>Edit Master text styles</a:t>
            </a:r>
          </a:p>
          <a:p>
            <a:pPr lvl="1">
              <a:defRPr lang="en-us"/>
            </a:pPr>
            <a:r>
              <a:t>Second level</a:t>
            </a:r>
          </a:p>
          <a:p>
            <a:pPr lvl="2">
              <a:defRPr lang="en-us"/>
            </a:pPr>
            <a:r>
              <a:t>Third level</a:t>
            </a:r>
          </a:p>
          <a:p>
            <a:pPr lvl="3">
              <a:defRPr lang="en-us"/>
            </a:pPr>
            <a:r>
              <a:t>Fourth level</a:t>
            </a:r>
          </a:p>
          <a:p>
            <a:pPr lvl="4">
              <a:defRPr lang="en-us"/>
            </a:pPr>
            <a:r>
              <a:t>Fifth level</a:t>
            </a:r>
          </a:p>
        </p:txBody>
      </p:sp>
      <p:sp>
        <p:nvSpPr>
          <p:cNvPr id="4" name="Date Placeholder 3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HTAAAGEmAAAOQQAAXygAABAAAAAmAAAACAAAAL+PAAD/HwAA"/>
              </a:ext>
            </a:extLst>
          </p:cNvSpPr>
          <p:nvPr>
            <p:ph type="dt" sz="half" idx="2"/>
          </p:nvPr>
        </p:nvSpPr>
        <p:spPr>
          <a:xfrm>
            <a:off x="7821295" y="6238875"/>
            <a:ext cx="2753995" cy="32385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r">
              <a:defRPr lang="en-us" sz="1050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C1D965-2BD2-942F-9C79-DD7A97376A88}" type="datetime1">
              <a:t/>
            </a:fld>
          </a:p>
        </p:txBody>
      </p:sp>
      <p:sp>
        <p:nvSpPr>
          <p:cNvPr id="5" name="Footer Placeholder 4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B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EFBQU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AAAAA8zMzADAwP8Af39/AAAAAAAAAAAAAAAAAAAAAAAAAAAAIQAAABgAAAAUAAAA2AkAAF0mAAAlLgAAVSgAABAAAAAmAAAACAAAAL+PAAD/HwAA"/>
              </a:ext>
            </a:extLst>
          </p:cNvSpPr>
          <p:nvPr>
            <p:ph type="ftr" sz="quarter" idx="3"/>
          </p:nvPr>
        </p:nvSpPr>
        <p:spPr>
          <a:xfrm>
            <a:off x="1600200" y="6236335"/>
            <a:ext cx="5901055" cy="3200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spcCol="215900" anchor="ctr">
            <a:prstTxWarp prst="textNoShape">
              <a:avLst/>
            </a:prstTxWarp>
          </a:bodyPr>
          <a:lstStyle>
            <a:lvl1pPr algn="l">
              <a:defRPr lang="en-us" sz="1050" cap="none">
                <a:solidFill>
                  <a:schemeClr val="tx1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</a:p>
        </p:txBody>
      </p:sp>
      <p:sp>
        <p:nvSpPr>
          <p:cNvPr id="6" name="Slide Number Placeholder 5"/>
          <p:cNvSpPr>
            <a:spLocks noGrp="1" noChangeArrowheads="1"/>
            <a:extLst>
              <a:ext uri="smNativeData">
                <pr:smNativeData xmlns:pr="smNativeData" xmlns="smNativeData" val="SMDATA_15_ROY6ahMAAAAlAAAAZgAAAA0AAAAAHQAAAEgAAAAdAAAASAAAAAAAAAABAAAAAAAAAAEAAABQAAAAAAAAAAAA8D8AAAAAAADwPwAAAAAAAOA/AAAAAAAA4D8AAAAAAADgPwAAAAAAAOA/AAAAAAAA4D8AAAAAAADgPwAAAAAAAOA/AAAAAAAA4D8CAAAAjAAAAAEAAAAAAAAAHR0dAP///wgf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EFBQUM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HR0dAAAAAAEAAAAAAAAAAAAAAAAAAAAAAAAAAAAAAAAAAAAAAAAAAAAAAAB/f38AAAAAA8zMzADAwP8Af39/AAAAAAAAAAAAAAAAAAAAAAAAAAAAIQAAABgAAAAUAAAAL0IAAEAmAABvRAAAgCgAABAAAAAmAAAACAAAAL+vAAD/HyAA"/>
              </a:ext>
            </a:extLst>
          </p:cNvSpPr>
          <p:nvPr>
            <p:ph type="sldNum" sz="quarter" idx="4"/>
          </p:nvPr>
        </p:nvSpPr>
        <p:spPr>
          <a:xfrm>
            <a:off x="10758805" y="6217920"/>
            <a:ext cx="365760" cy="365760"/>
          </a:xfrm>
          <a:prstGeom prst="ellipse">
            <a:avLst/>
          </a:prstGeom>
          <a:solidFill>
            <a:srgbClr val="1D1D1D">
              <a:alpha val="69000"/>
            </a:srgbClr>
          </a:solidFill>
          <a:ln>
            <a:noFill/>
          </a:ln>
        </p:spPr>
        <p:txBody>
          <a:bodyPr vert="horz" wrap="square" lIns="18415" tIns="45720" rIns="18415" bIns="45720" numCol="1" spcCol="215900" anchor="ctr">
            <a:prstTxWarp prst="textNoShape">
              <a:avLst/>
            </a:prstTxWarp>
          </a:bodyPr>
          <a:lstStyle>
            <a:lvl1pPr algn="ctr">
              <a:defRPr lang="en-us" sz="1100" cap="none" spc="0" baseline="0">
                <a:solidFill>
                  <a:srgbClr val="FFFFFF"/>
                </a:solidFill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fld id="{3FC19D0D-43D2-946B-9C79-B53ED3376AE0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marL="0" marR="0" indent="0" algn="ctr" defTabSz="914400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2800" b="0" i="0" u="none" strike="noStrike" kern="1" cap="all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914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1371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8288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22860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27432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32004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3657600" marR="0" indent="0" algn="l" defTabSz="4572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titleStyle>
    <p:bodyStyle>
      <a:lvl1pPr marL="2286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8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6858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9144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14300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rgbClr val="262626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131318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148463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1657350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1882775" marR="0" indent="-228600" algn="l" defTabSz="914400">
        <a:lnSpc>
          <a:spcPct val="100000"/>
        </a:lnSpc>
        <a:spcBef>
          <a:spcPts val="1000"/>
        </a:spcBef>
        <a:spcAft>
          <a:spcPts val="0"/>
        </a:spcAft>
        <a:buClr>
          <a:schemeClr val="accent2"/>
        </a:buClr>
        <a:buSzTx/>
        <a:buFont typeface="Arial" pitchFamily="2" charset="-52"/>
        <a:buChar char="•"/>
        <a:tabLst/>
        <a:defRPr lang="en-us" sz="16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bodyStyle>
    <p:otherStyle>
      <a:lvl1pPr marL="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1pPr>
      <a:lvl2pPr marL="457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2pPr>
      <a:lvl3pPr marL="914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3pPr>
      <a:lvl4pPr marL="1371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4pPr>
      <a:lvl5pPr marL="18288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5pPr>
      <a:lvl6pPr marL="22860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6pPr>
      <a:lvl7pPr marL="27432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7pPr>
      <a:lvl8pPr marL="32004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8pPr>
      <a:lvl9pPr marL="3657600" marR="0" indent="0" algn="l" defTabSz="914400">
        <a:lnSpc>
          <a:spcPct val="100000"/>
        </a:lnSpc>
        <a:spcBef>
          <a:spcPts val="0"/>
        </a:spcBef>
        <a:spcAft>
          <a:spcPts val="0"/>
        </a:spcAft>
        <a:buNone/>
        <a:tabLst/>
        <a:defRPr lang="en-us" sz="1800" b="0" i="0" u="none" strike="noStrike" kern="1" cap="none" spc="0" baseline="0">
          <a:solidFill>
            <a:schemeClr val="tx1"/>
          </a:solidFill>
          <a:effectLst/>
          <a:latin typeface="Gill Sans MT" pitchFamily="2" charset="0"/>
          <a:ea typeface="Gill Sans MT" pitchFamily="2" charset="0"/>
          <a:cs typeface="Gill Sans MT" pitchFamily="2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hyperlink" Target="mailto:emergency@vnmu.edu.ua" TargetMode="External"/><Relationship Id="rId3" Type="http://schemas.openxmlformats.org/officeDocument/2006/relationships/image" Target="../media/image2.jpeg"/><Relationship Id="rId4" Type="http://schemas.openxmlformats.org/officeDocument/2006/relationships/image" Target="../media/image3.png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9"/>
          <p:cNvSpPr>
            <a:extLst>
              <a:ext uri="smNativeData">
                <pr:smNativeData xmlns:pr="smNativeData" xmlns="smNativeData" val="SMDATA_15_ROY6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uxIAAIEBAAB0PgAAbw0AABAgAAAmAAAACAAAAP//////////"/>
              </a:ext>
            </a:extLst>
          </p:cNvSpPr>
          <p:nvPr/>
        </p:nvSpPr>
        <p:spPr>
          <a:xfrm>
            <a:off x="3044825" y="244475"/>
            <a:ext cx="7107555" cy="193929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defRPr lang="en-us"/>
            </a:pPr>
            <a:r>
              <a:rPr lang="ru-ru" sz="24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Вінницький національний медичний університет </a:t>
            </a:r>
            <a:endParaRPr lang="ru-ru" sz="2400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defRPr lang="en-us"/>
            </a:pPr>
            <a:r>
              <a:rPr lang="ru-ru" sz="24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ім. М.І. Пирогова МОЗ України</a:t>
            </a:r>
            <a:endParaRPr lang="ru-ru" sz="2400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defRPr lang="en-us"/>
            </a:pPr>
            <a:endParaRPr lang="ru-ru" sz="2400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defRPr lang="en-us"/>
            </a:pPr>
            <a:r>
              <a:rPr lang="ru-ru" sz="2400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КАФЕДРА </a:t>
            </a:r>
            <a:r>
              <a:rPr lang="uk-ua" sz="2400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МЕДИЦИНИ КАТАСТРОФ ТА ВІЙСЬКОВОЇ МЕДИЦИНИ</a:t>
            </a:r>
            <a:endParaRPr lang="ru-ru" sz="2400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Прямоугольник 12"/>
          <p:cNvSpPr>
            <a:extLst>
              <a:ext uri="smNativeData">
                <pr:smNativeData xmlns:pr="smNativeData" xmlns="smNativeData" val="SMDATA_15_ROY6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ywwAANUaAAAlPQAAoCUAABAgAAAmAAAACAAAAP//////////"/>
              </a:ext>
            </a:extLst>
          </p:cNvSpPr>
          <p:nvPr/>
        </p:nvSpPr>
        <p:spPr>
          <a:xfrm>
            <a:off x="2079625" y="4361815"/>
            <a:ext cx="7860030" cy="175450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СПЕЦІАЛЬНІСТЬ: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С4 ПСИХОЛОГІЯ</a:t>
            </a:r>
            <a:endParaRPr lang="uk-ua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ГАЛУЗЬ ЗНАНЬ: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С4 </a:t>
            </a:r>
            <a:r>
              <a:rPr lang="ru-ru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Соціальні науки, журналістика та інформація</a:t>
            </a:r>
            <a:endParaRPr lang="uk-ua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ОСВІТНЬО-ПРОФЕСІЙНА ПРОГРАМА: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«КЛІНІЧНА ПСИХОЛОГІЯ</a:t>
            </a: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»</a:t>
            </a:r>
            <a:endParaRPr lang="uk-ua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ctr">
              <a:lnSpc>
                <a:spcPct val="150000"/>
              </a:lnSpc>
              <a:defRPr lang="en-us"/>
            </a:pPr>
            <a:r>
              <a:rPr lang="uk-ua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РІВЕНЬ ВИЩОЇ ОСВІТИ: </a:t>
            </a:r>
            <a:r>
              <a:rPr lang="uk-ua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ДРУГИЙ (МАГІСТЕРСЬКИЙ)</a:t>
            </a:r>
            <a:endParaRPr lang="uk-ua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Заголовок 10"/>
          <p:cNvSpPr>
            <a:spLocks noGrp="1" noChangeArrowheads="1"/>
            <a:extLst>
              <a:ext uri="smNativeData">
                <pr:smNativeData xmlns:pr="smNativeData" xmlns="smNativeData" val="SMDATA_15_ROY6ahMAAAAlAAAAZAAAAA0AAAAAsAEAACABAACw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8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DA4AAPMOAADcPQAA/hcAAAAAAAAmAAAACAAAAAEAAAAAAAAA"/>
              </a:ext>
            </a:extLst>
          </p:cNvSpPr>
          <p:nvPr>
            <p:ph type="ctrTitle"/>
          </p:nvPr>
        </p:nvSpPr>
        <p:spPr>
          <a:xfrm>
            <a:off x="2283460" y="2430145"/>
            <a:ext cx="7772400" cy="1470025"/>
          </a:xfrm>
        </p:spPr>
        <p:txBody>
          <a:bodyPr/>
          <a:lstStyle/>
          <a:p>
            <a:pPr>
              <a:defRPr lang="en-us" sz="3000" cap="all">
                <a:latin typeface="Times New Roman" pitchFamily="1" charset="-52"/>
                <a:ea typeface="Times New Roman" pitchFamily="1" charset="-52"/>
                <a:cs typeface="Times New Roman" pitchFamily="1" charset="-52"/>
              </a:defRPr>
            </a:pPr>
            <a:r>
              <a:rPr lang="ru-ru" b="1" cap="all">
                <a:solidFill>
                  <a:srgbClr val="C00000"/>
                </a:solidFill>
              </a:rPr>
              <a:t>ВБ 1.6. </a:t>
            </a:r>
            <a:r>
              <a:rPr lang="uk-ua" b="1" cap="all">
                <a:solidFill>
                  <a:srgbClr val="C00000"/>
                </a:solidFill>
              </a:rPr>
              <a:t>Військово-медична психологія</a:t>
            </a:r>
            <a:endParaRPr lang="uk-ua" b="1" cap="all">
              <a:solidFill>
                <a:srgbClr val="C00000"/>
              </a:solidFill>
            </a:endParaRPr>
          </a:p>
        </p:txBody>
      </p:sp>
      <p:pic>
        <p:nvPicPr>
          <p:cNvPr id="5" name="Зображення1"/>
          <p:cNvPicPr>
            <a:extLst>
              <a:ext uri="smNativeData">
                <pr:smNativeData xmlns:pr="smNativeData" xmlns="smNativeData" val="SMDATA_17_ROY6ahMAAAAlAAAAEQ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aiHQX///8BAAAAAAAAAAAAAAAAAAAAAAAAAAAAAAAAAAAAAAAAAAAAAAACf39/AOjjzgPMzMwAwMD/AH9/fwAAAAAAAAAAAAAAAAD///8AAAAAACEAAAAYAAAAFAAAAMYDAADIAgAA4QsAAIYNAAAQAAAAJgAAAAgAAAD//////////w=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613410" y="452120"/>
            <a:ext cx="1317625" cy="174625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ROY6ahMAAAAlAAAAZAAAAA0AAAAAIAEAACABAAAgAQAAIAEAAAAAAAABAAAAAAAAAAEAAABQAAAAAAAAAAAA4D8AAAAAAADgPwAAAAAAAOA/AAAAAAAA4D8AAAAAAADgPwAAAAAAAOA/AAAAAAAA4D8AAAAAAADgPwAAAAAAAOA/AAAAAAAA4D8CAAAAjAAAAAEAAAAAAAAA////CP///wgAAAAAAAAAAAAAAAAAAAAAAAAAAAAAAAAAAAAAeAAAAAEAAABAAAAAAAAAAAAAAABaAAAAAAAAAAAAAAAAAAAAAAAAAAAAAAAAAAAAAAAAAAAAAAAAAAAAAAAAAAAAAAAAAAAAAAAAAAAAAAAAAAAAAAAAAAAAAAAAAAAAFAAAADwAAAABAAAAAAAAAD8/Pw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AQAAAAEAAAAAAAAAAAAAAAAAAAAAAAAAAAAAAAAAAAAAAAAAAD8/PwB/f38A6OPOA8zMzADAwP8Af39/AAAAAAAAAAAAAAAAAAAAAAAAAAAAIQAAABgAAAAUAAAA3QgAAG8CAAAjRAAAzA0AABAAAAAmAAAACAAAAAEgAAAAAAAA"/>
              </a:ext>
            </a:extLst>
          </p:cNvSpPr>
          <p:nvPr>
            <p:ph type="title"/>
          </p:nvPr>
        </p:nvSpPr>
        <p:spPr>
          <a:xfrm>
            <a:off x="1440815" y="395605"/>
            <a:ext cx="9635490" cy="1847215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Паспорт ОСВІТНЬОГО КОМПОНЕнТА </a:t>
            </a:r>
            <a:br/>
            <a:br/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ВБ 1.6 «ВІЙСЬКО-МЕДИЧНА ПСИХОЛОГІЯ» </a:t>
            </a:r>
            <a:endParaRPr lang="en-us" sz="32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PgwAADAPAACfRQAAQyYAAAAAAAAmAAAACAAAAAEgAAAAAAAA"/>
              </a:ext>
            </a:extLst>
          </p:cNvSpPr>
          <p:nvPr>
            <p:ph type="body" idx="1"/>
          </p:nvPr>
        </p:nvSpPr>
        <p:spPr>
          <a:xfrm>
            <a:off x="1990090" y="2468880"/>
            <a:ext cx="9327515" cy="375094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Спеціальність: </a:t>
            </a:r>
            <a:r>
              <a:rPr lang="uk-ua" sz="2800" b="1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С4 КЛІНІЧНА ПСИХОЛОГІЯ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Курс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: </a:t>
            </a:r>
            <a:r>
              <a:rPr lang="uk-ua" sz="2800" b="1" cap="none">
                <a:latin typeface="Calibri" pitchFamily="2" charset="-52"/>
                <a:ea typeface="Calibri" pitchFamily="2" charset="-52"/>
                <a:cs typeface="Calibri" pitchFamily="2" charset="-52"/>
              </a:rPr>
              <a:t>1-й</a:t>
            </a:r>
            <a:endParaRPr lang="en-us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Кредити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: </a:t>
            </a:r>
            <a:r>
              <a:rPr lang="uk-ua" sz="2800" b="1" cap="none">
                <a:latin typeface="Calibri" pitchFamily="2" charset="-52"/>
                <a:ea typeface="Calibri" pitchFamily="2" charset="-52"/>
                <a:cs typeface="Calibri" pitchFamily="2" charset="-52"/>
              </a:rPr>
              <a:t>3,0</a:t>
            </a:r>
            <a:endParaRPr lang="en-us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Форма контролю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: </a:t>
            </a:r>
            <a:r>
              <a:rPr lang="uk-ua" sz="2800" b="1" cap="none">
                <a:latin typeface="Calibri" pitchFamily="2" charset="-52"/>
                <a:ea typeface="Calibri" pitchFamily="2" charset="-52"/>
                <a:cs typeface="Calibri" pitchFamily="2" charset="-52"/>
              </a:rPr>
              <a:t>залік</a:t>
            </a:r>
            <a:endParaRPr lang="en-us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Мова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:</a:t>
            </a:r>
            <a:r>
              <a:rPr lang="uk-ua" sz="2800" b="1" cap="none">
                <a:latin typeface="Calibri" pitchFamily="2" charset="-52"/>
                <a:ea typeface="Calibri" pitchFamily="2" charset="-52"/>
                <a:cs typeface="Calibri" pitchFamily="2" charset="-52"/>
              </a:rPr>
              <a:t> українська.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Пререквізити: </a:t>
            </a:r>
            <a:r>
              <a:rPr lang="uk-ua" sz="2800" b="1" cap="none">
                <a:latin typeface="Calibri" pitchFamily="2" charset="-52"/>
                <a:ea typeface="Calibri" pitchFamily="2" charset="-52"/>
                <a:cs typeface="Calibri" pitchFamily="2" charset="-52"/>
              </a:rPr>
              <a:t>анатомія та фізіологія ЦНС, психофізіологія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ROY6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MwQAAKUEAAATIwAAFA4AABAAAAAmAAAACAAAAAEgAAAAAAAA"/>
              </a:ext>
            </a:extLst>
          </p:cNvSpPr>
          <p:nvPr>
            <p:ph type="title"/>
          </p:nvPr>
        </p:nvSpPr>
        <p:spPr>
          <a:xfrm>
            <a:off x="682625" y="755015"/>
            <a:ext cx="5019040" cy="1533525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en-us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Чому варто обрати</a:t>
            </a: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цей курс</a:t>
            </a:r>
            <a:endParaRPr lang="en-us" sz="32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Объект 4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MwQAAE4QAAAlJQAAhRoAAAAAAAAmAAAACAAAAAGgAAAAAAAA"/>
              </a:ext>
            </a:extLst>
          </p:cNvSpPr>
          <p:nvPr>
            <p:ph type="body" idx="1"/>
          </p:nvPr>
        </p:nvSpPr>
        <p:spPr>
          <a:xfrm>
            <a:off x="682625" y="2650490"/>
            <a:ext cx="5355590" cy="166052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marL="0" indent="0">
              <a:lnSpc>
                <a:spcPct val="90000"/>
              </a:lnSpc>
              <a:buNone/>
              <a:defRPr lang="en-us"/>
            </a:pPr>
            <a:r>
              <a:rPr lang="ru-ru" sz="24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КЛЮЧОВА ПЕРЕВАГА:</a:t>
            </a:r>
            <a:endParaRPr lang="ru-ru" sz="2400" b="1" cap="none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marL="0" indent="0" algn="just">
              <a:lnSpc>
                <a:spcPct val="90000"/>
              </a:lnSpc>
              <a:buNone/>
              <a:defRPr lang="en-us"/>
            </a:pPr>
            <a:r>
              <a:rPr lang="uk-ua" sz="2400" b="1" cap="none">
                <a:latin typeface="Calibri" pitchFamily="2" charset="-52"/>
                <a:ea typeface="Calibri" pitchFamily="2" charset="-52"/>
                <a:cs typeface="Calibri" pitchFamily="2" charset="-52"/>
              </a:rPr>
              <a:t>розуміння патогенезу бойової травми</a:t>
            </a: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 </a:t>
            </a:r>
            <a:r>
              <a:rPr lang="uk-ua" sz="2400" b="1" cap="none">
                <a:latin typeface="Calibri" pitchFamily="2" charset="-52"/>
                <a:ea typeface="Calibri" pitchFamily="2" charset="-52"/>
                <a:cs typeface="Calibri" pitchFamily="2" charset="-52"/>
              </a:rPr>
              <a:t>ефективні стратегії психологічного відновлення сьогодні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Content Placeholder 2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kykAAPwCAAD2RgAAsCIAABAAAAAmAAAACAAAAAEgAAAAAAAA"/>
              </a:ext>
            </a:extLst>
          </p:cNvSpPr>
          <p:nvPr>
            <p:ph type="body" idx="2"/>
          </p:nvPr>
        </p:nvSpPr>
        <p:spPr>
          <a:xfrm>
            <a:off x="6758305" y="485140"/>
            <a:ext cx="4777105" cy="515366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/>
          <a:p>
            <a:pPr marL="285750" indent="-285750" algn="just">
              <a:buFont typeface="Arial" pitchFamily="2" charset="-52"/>
              <a:buChar char="•"/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формує клінічне мислення у роботі з бойовою травмою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marL="285750" indent="-285750" algn="just">
              <a:buFont typeface="Arial" pitchFamily="2" charset="-52"/>
              <a:buChar char="•"/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розвиває навички експертної оцінки та психодіагностики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marL="285750" indent="-285750" algn="just">
              <a:buFont typeface="Arial" pitchFamily="2" charset="-52"/>
              <a:buChar char="•"/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навчає діючим протоколам надання першої психологічної допомоги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marL="285750" indent="-285750" algn="just">
              <a:buFont typeface="Arial" pitchFamily="2" charset="-52"/>
              <a:buChar char="•"/>
              <a:defRPr lang="en-us"/>
            </a:pPr>
            <a:r>
              <a:rPr lang="ru-ru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готує до фахової роботи з військовослужбовцями та ветеранами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ROY6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BA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lAQAAL4MAABVIgAAQBgAABAAAAAmAAAACAAAAAEgAAAAAAAA"/>
              </a:ext>
            </a:extLst>
          </p:cNvSpPr>
          <p:nvPr>
            <p:ph type="title"/>
          </p:nvPr>
        </p:nvSpPr>
        <p:spPr>
          <a:xfrm>
            <a:off x="744220" y="2071370"/>
            <a:ext cx="4836795" cy="187071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40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Що ви будете вивчати</a:t>
            </a:r>
            <a:endParaRPr lang="uk-ua" sz="40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BA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vycAAPMEAACFSgAAJigAABAAAAAmAAAACAAAAAGgAAAAAAAA"/>
              </a:ext>
            </a:extLst>
          </p:cNvSpPr>
          <p:nvPr>
            <p:ph type="body" idx="1"/>
          </p:nvPr>
        </p:nvSpPr>
        <p:spPr>
          <a:xfrm>
            <a:off x="6461125" y="804545"/>
            <a:ext cx="5652770" cy="572198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algn="just"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закономірності впливу бойового стресу на психіку військовослужбовця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механізми формування бойової психічної травми та ПТСР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сучасні протоколи надання першої психологічної допомоги (ППД)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методи клініко-психологічної діагностики та експертної оцінки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алгоритми комплексної медико-психологічної реабілітації ветеранів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специфіку супроводу сімей військовослужбовців та осіб, які пережили полон</a:t>
            </a:r>
            <a:endParaRPr lang="en-us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 noChangeArrowheads="1"/>
            <a:extLst>
              <a:ext uri="smNativeData">
                <pr:smNativeData xmlns:pr="smNativeData" xmlns="smNativeData" val="SMDATA_15_ROY6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BA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rwQAAGgKAAC1IgAAVhwAABAAAAAmAAAACAAAAAEgAAAAAAAA"/>
              </a:ext>
            </a:extLst>
          </p:cNvSpPr>
          <p:nvPr>
            <p:ph type="title"/>
          </p:nvPr>
        </p:nvSpPr>
        <p:spPr>
          <a:xfrm>
            <a:off x="761365" y="1691640"/>
            <a:ext cx="4880610" cy="291465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defRPr lang="en-us"/>
            </a:pPr>
            <a:r>
              <a:rPr lang="uk-ua" sz="3600" b="1" cap="all">
                <a:solidFill>
                  <a:srgbClr val="002060"/>
                </a:solidFill>
              </a:rPr>
              <a:t>Що ви зможете </a:t>
            </a:r>
            <a:br/>
            <a:r>
              <a:rPr lang="uk-ua" sz="3600" b="1" cap="all">
                <a:solidFill>
                  <a:srgbClr val="002060"/>
                </a:solidFill>
              </a:rPr>
              <a:t>за умови опанування курсу</a:t>
            </a:r>
            <a:endParaRPr lang="uk-ua" sz="3600" cap="all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BA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FCkAAH0EAAC0RgAArycAABAAAAAmAAAACAAAAAGgAAAAAAAA"/>
              </a:ext>
            </a:extLst>
          </p:cNvSpPr>
          <p:nvPr>
            <p:ph type="body" idx="1"/>
          </p:nvPr>
        </p:nvSpPr>
        <p:spPr>
          <a:xfrm>
            <a:off x="6677660" y="729615"/>
            <a:ext cx="4815840" cy="572135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 algn="just"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аналізувати етапи та закономірності розвитку медицини; 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інтерпретувати історико-медичні події та джерела; 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визначати тенденції становлення медичної науки і освіти; 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оцінювати внесок учених у розвиток медицини; 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just">
              <a:defRPr lang="en-us"/>
            </a:pPr>
            <a:r>
              <a:rPr lang="uk-ua" sz="24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застосовувати історичні знання для професійного розвитку та формування медичної етики. </a:t>
            </a:r>
            <a:endParaRPr lang="uk-ua" sz="24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ROY6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BA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oCoAALwCAAA6RgAAwgkAABAAAAAmAAAACAAAAAEgAAAAAAAA"/>
              </a:ext>
            </a:extLst>
          </p:cNvSpPr>
          <p:nvPr>
            <p:ph type="title"/>
          </p:nvPr>
        </p:nvSpPr>
        <p:spPr>
          <a:xfrm>
            <a:off x="6929120" y="444500"/>
            <a:ext cx="4486910" cy="114173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198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Підсумковий контроль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BA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4AQAABsNAACAIgAArx4AABAAAAAmAAAACAAAAAGgAAAAAAAA"/>
              </a:ext>
            </a:extLst>
          </p:cNvSpPr>
          <p:nvPr>
            <p:ph type="body" idx="1"/>
          </p:nvPr>
        </p:nvSpPr>
        <p:spPr>
          <a:xfrm>
            <a:off x="792480" y="2130425"/>
            <a:ext cx="4815840" cy="2857500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Лекції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Практичні 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Самостійна робота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Індивідуальна самостійна робота</a:t>
            </a:r>
            <a:endParaRPr lang="en-us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Прямоугольник 3"/>
          <p:cNvSpPr>
            <a:extLst>
              <a:ext uri="smNativeData">
                <pr:smNativeData xmlns:pr="smNativeData" xmlns="smNativeData" val="SMDATA_15_ROY6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RykAACUMAACLSAAARB8AABAgAAAmAAAACAAAAP//////////"/>
              </a:ext>
            </a:extLst>
          </p:cNvSpPr>
          <p:nvPr/>
        </p:nvSpPr>
        <p:spPr>
          <a:xfrm>
            <a:off x="6710045" y="1974215"/>
            <a:ext cx="5082540" cy="310832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 algn="just">
              <a:defRPr lang="en-us"/>
            </a:pPr>
            <a:r>
              <a:rPr lang="uk-ua" sz="2800" b="1" cap="none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Залік: 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на останньому практичному занятті за умов успішного проходження курсу</a:t>
            </a: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 (</a:t>
            </a:r>
            <a:r>
              <a:rPr lang="ru-ru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сума балів за всі види навчальної діяльності - </a:t>
            </a:r>
            <a:r>
              <a:rPr lang="en-us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122-200 </a:t>
            </a:r>
            <a:r>
              <a:rPr lang="uk-ua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балів) і відсутності академічної заборгованості.</a:t>
            </a:r>
            <a:endParaRPr lang="uk-ua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5" name="Title 1"/>
          <p:cNvSpPr>
            <a:extLst>
              <a:ext uri="smNativeData">
                <pr:smNativeData xmlns:pr="smNativeData" xmlns="smNativeData" val="SMDATA_15_ROY6ahMAAAAlAAAAZAAAAA0AAAAAIAEAACABAAAgAQAAIAE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EBAQAB/f38A6OPOA8zMzADAwP8Af39/AAAAAAAAAAAAAAAAAAAAAAAAAAAAIQAAABgAAAAUAAAAawYAACQDAAAFIgAAKgoAABAAAAAmAAAACAAAAP//////////"/>
              </a:ext>
            </a:extLst>
          </p:cNvSpPr>
          <p:nvPr/>
        </p:nvSpPr>
        <p:spPr>
          <a:xfrm>
            <a:off x="1043305" y="510540"/>
            <a:ext cx="4486910" cy="1141730"/>
          </a:xfrm>
          <a:prstGeom prst="rect">
            <a:avLst/>
          </a:prstGeo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  <a:effectLst/>
        </p:spPr>
        <p:txBody>
          <a:bodyPr vert="horz" wrap="square" lIns="182880" tIns="182880" rIns="182880" bIns="182880" numCol="1" spcCol="215900" anchor="ctr"/>
          <a:lstStyle>
            <a:lvl1pPr algn="ctr" defTabSz="914400">
              <a:lnSpc>
                <a:spcPct val="90000"/>
              </a:lnSpc>
              <a:spcBef>
                <a:spcPts val="0"/>
              </a:spcBef>
              <a:buNone/>
              <a:tabLst/>
              <a:defRPr lang="en-us" sz="2200" kern="1" cap="all" spc="0" baseline="0">
                <a:solidFill>
                  <a:srgbClr val="262626"/>
                </a:solidFill>
                <a:latin typeface="Gill Sans MT" pitchFamily="2" charset="0"/>
                <a:ea typeface="Gill Sans MT" pitchFamily="2" charset="0"/>
                <a:cs typeface="Gill Sans MT" pitchFamily="2" charset="0"/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Форми навчання </a:t>
            </a:r>
            <a:endParaRPr lang="uk-ua" sz="32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 noChangeArrowheads="1"/>
            <a:extLst>
              <a:ext uri="smNativeData">
                <pr:smNativeData xmlns:pr="smNativeData" xmlns="smNativeData" val="SMDATA_15_ROY6ahMAAAAlAAAAZAAAAA0AAAAAIAEAACABAAAgAQAAIAEAAAAAAAABAAAAAAAAAAEAAABQAAAAAAAAAAAA4D8AAAAAAADgPwAAAAAAAOA/AAAAAAAA4D8AAAAAAADgPwAAAAAAAOA/AAAAAAAA4D8AAAAAAADgPwAAAAAAAOA/AAAAAAAA4D8CAAAAjAAAAAEAAAAAAAAA////AP///wgAAAAAAAAAAAAAAAAAAAAAAAAAAAAAAAAAAAAAeAAAAAEAAABAAAAAAAAAAAAAAAAOAQ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BA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EBAQAB/f38A6OPOA8zMzADAwP8Af39/AAAAAAAAAAAAAAAAAAAAAAAAAAAAIQAAABgAAAAUAAAAoCoAALwCAAA6RgAAwgkAABAAAAAmAAAACAAAAAEgAAAAAAAA"/>
              </a:ext>
            </a:extLst>
          </p:cNvSpPr>
          <p:nvPr>
            <p:ph type="title"/>
          </p:nvPr>
        </p:nvSpPr>
        <p:spPr>
          <a:xfrm>
            <a:off x="6929120" y="444500"/>
            <a:ext cx="4486910" cy="1141730"/>
          </a:xfrm>
        </p:spPr>
        <p:txBody>
          <a:bodyPr vert="horz" wrap="square" lIns="182880" tIns="182880" rIns="182880" bIns="182880" numCol="1" spcCol="215900" anchor="ctr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defRPr lang="en-us" sz="1980" cap="all"/>
            </a:pPr>
            <a:r>
              <a:rPr lang="uk-ua" sz="288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Контактна інформація</a:t>
            </a:r>
            <a:endParaRPr lang="en-us" sz="288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3" name="Content Placeholder 2"/>
          <p:cNvSpPr>
            <a:spLocks noGrp="1" noChangeArrowheads="1"/>
            <a:extLst>
              <a:ext uri="smNativeData">
                <pr:smNativeData xmlns:pr="smNativeData" xmlns="smNativeData" val="SMDATA_15_ROY6ahMAAAAlAAAAZAAAAA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BA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AAAAAEAAAAAAAAAAAAAAAAAAAAAAAAAAAAAAAAAAAAAAAAAAAAAAAB/f38A6OPOA8zMzADAwP8Af39/AAAAAAAAAAAAAAAAAAAAAAAAAAAAIQAAABgAAAAUAAAAGQMAAL4aAABVJAAA9ScAABAAAAAmAAAACAAAAAGgAAAAAAAA"/>
              </a:ext>
            </a:extLst>
          </p:cNvSpPr>
          <p:nvPr>
            <p:ph type="body" idx="1"/>
          </p:nvPr>
        </p:nvSpPr>
        <p:spPr>
          <a:xfrm>
            <a:off x="503555" y="4347210"/>
            <a:ext cx="5402580" cy="2148205"/>
          </a:xfrm>
        </p:spPr>
        <p:txBody>
          <a:bodyPr vert="horz" wrap="square" lIns="91440" tIns="45720" rIns="91440" bIns="45720" numCol="1" spcCol="215900" anchor="t">
            <a:prstTxWarp prst="textNoShape">
              <a:avLst/>
            </a:prstTxWarp>
          </a:bodyPr>
          <a:lstStyle>
            <a:lvl1pPr>
              <a:defRPr lang="en-us" sz="1900" cap="none">
                <a:solidFill>
                  <a:schemeClr val="tx1"/>
                </a:solidFill>
              </a:defRPr>
            </a:lvl1pPr>
            <a:lvl2pPr>
              <a:defRPr lang="en-us" sz="1600" cap="none">
                <a:solidFill>
                  <a:schemeClr val="tx1"/>
                </a:solidFill>
              </a:defRPr>
            </a:lvl2pPr>
            <a:lvl3pPr>
              <a:defRPr lang="en-us" sz="1600" cap="none">
                <a:solidFill>
                  <a:schemeClr val="tx1"/>
                </a:solidFill>
              </a:defRPr>
            </a:lvl3pPr>
            <a:lvl4pPr>
              <a:defRPr lang="en-us" sz="1600" cap="none">
                <a:solidFill>
                  <a:schemeClr val="tx1"/>
                </a:solidFill>
              </a:defRPr>
            </a:lvl4pPr>
            <a:lvl5pPr>
              <a:defRPr lang="en-us" sz="1600" cap="none">
                <a:solidFill>
                  <a:schemeClr val="tx1"/>
                </a:solidFill>
              </a:defRPr>
            </a:lvl5pPr>
            <a:lvl6pPr>
              <a:defRPr lang="en-us" sz="1600" cap="none"/>
            </a:lvl6pPr>
            <a:lvl7pPr>
              <a:defRPr lang="en-us" sz="1600" cap="none"/>
            </a:lvl7pPr>
            <a:lvl8pPr>
              <a:defRPr lang="en-us" sz="1600" cap="none"/>
            </a:lvl8pPr>
            <a:lvl9pPr>
              <a:defRPr lang="en-us" sz="1600" cap="none"/>
            </a:lvl9pPr>
          </a:lstStyle>
          <a:p>
            <a:pPr>
              <a:defRPr lang="en-us"/>
            </a:pPr>
            <a:r>
              <a:rPr lang="ru-ru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Старший викладач Ангельська Вікторія Юріївна</a:t>
            </a:r>
            <a:endParaRPr lang="ru-ru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ru-ru" sz="2800" cap="none">
                <a:latin typeface="Calibri" pitchFamily="2" charset="-52"/>
                <a:ea typeface="Calibri" pitchFamily="2" charset="-52"/>
                <a:cs typeface="Calibri" pitchFamily="2" charset="-52"/>
              </a:rPr>
              <a:t>Старший викладач Гуменюк Наталія Іванівна</a:t>
            </a:r>
            <a:endParaRPr lang="en-us" sz="2800" cap="none"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4" name="Title 1"/>
          <p:cNvSpPr>
            <a:extLst>
              <a:ext uri="smNativeData">
                <pr:smNativeData xmlns:pr="smNativeData" xmlns="smNativeData" val="SMDATA_15_ROY6ahMAAAAlAAAAZAAAAA0AAAAAIAEAACABAAAgAQAAIAE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BAAAAAAAAAEBAQAAy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BA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EBAQAB/f38A6OPOA8zMzADAwP8Af39/AAAAAAAAAAAAAAAAAAAAAAAAAAAAIQAAABgAAAAUAAAA/gUAAAcCAACYIQAADQkAABAAAAAmAAAACAAAAP//////////"/>
              </a:ext>
            </a:extLst>
          </p:cNvSpPr>
          <p:nvPr/>
        </p:nvSpPr>
        <p:spPr>
          <a:xfrm>
            <a:off x="974090" y="329565"/>
            <a:ext cx="4486910" cy="1141730"/>
          </a:xfrm>
          <a:prstGeom prst="rect">
            <a:avLst/>
          </a:prstGeom>
          <a:solidFill>
            <a:srgbClr val="FFFFFF"/>
          </a:solidFill>
          <a:ln w="31750" cap="flat" cmpd="sng" algn="ctr">
            <a:solidFill>
              <a:srgbClr val="404040"/>
            </a:solidFill>
            <a:prstDash val="solid"/>
            <a:headEnd type="none"/>
            <a:tailEnd type="none"/>
          </a:ln>
          <a:effectLst/>
        </p:spPr>
        <p:txBody>
          <a:bodyPr vert="horz" wrap="square" lIns="182880" tIns="182880" rIns="182880" bIns="182880" numCol="1" spcCol="215900" anchor="ctr"/>
          <a:lstStyle>
            <a:lvl1pPr algn="ctr" defTabSz="914400">
              <a:lnSpc>
                <a:spcPct val="90000"/>
              </a:lnSpc>
              <a:spcBef>
                <a:spcPts val="0"/>
              </a:spcBef>
              <a:buNone/>
              <a:tabLst/>
              <a:defRPr lang="en-us" sz="2200" kern="1" cap="all" spc="0" baseline="0">
                <a:solidFill>
                  <a:srgbClr val="262626"/>
                </a:solidFill>
                <a:latin typeface="Gill Sans MT" pitchFamily="2" charset="0"/>
                <a:ea typeface="Gill Sans MT" pitchFamily="2" charset="0"/>
                <a:cs typeface="Gill Sans MT" pitchFamily="2" charset="0"/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r>
              <a:rPr lang="uk-ua" sz="3200" b="1" cap="all">
                <a:solidFill>
                  <a:srgbClr val="00206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РОЗРОБНИКИ КУРСУ</a:t>
            </a:r>
            <a:endParaRPr lang="uk-ua" sz="32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5" name="Title 1"/>
          <p:cNvSpPr>
            <a:extLst>
              <a:ext uri="smNativeData">
                <pr:smNativeData xmlns:pr="smNativeData" xmlns="smNativeData" val="SMDATA_15_ROY6ahMAAAAlAAAAZAAAAA0AAAAAIAEAACABAAAgAQAAIAEAAAAAAAABAAAAAAAAAAEAAABQAAAAAAAAAAAA4D8AAAAAAADgPwAAAAAAAOA/AAAAAAAA4D8AAAAAAADgPwAAAAAAAOA/AAAAAAAA4D8AAAAAAADgPwAAAAAAAOA/AAAAAAAA4D8CAAAAjAAAAAEAAAAAAAAA////AP///wgAAAAAAAAAAAAAAAAAAAAAAAAAAAAAAAAAAAAAeAAAAAEAAABAAAAAAAAAAAAAAAB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AABA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J/f38A6OPOA8zMzADAwP8Af39/AAAAAAAAAAAAAAAAAAAAAAAAAAAAIQAAABgAAAAUAAAA/gUAANwLAADnIAAAdBYAABAAAAAmAAAACAAAAP//////////"/>
              </a:ext>
            </a:extLst>
          </p:cNvSpPr>
          <p:nvPr/>
        </p:nvSpPr>
        <p:spPr>
          <a:xfrm>
            <a:off x="974090" y="1927860"/>
            <a:ext cx="4374515" cy="172212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</p:spPr>
        <p:txBody>
          <a:bodyPr vert="horz" wrap="square" lIns="182880" tIns="182880" rIns="182880" bIns="182880" numCol="1" spcCol="215900" anchor="ctr"/>
          <a:lstStyle>
            <a:lvl1pPr algn="ctr" defTabSz="914400">
              <a:lnSpc>
                <a:spcPct val="90000"/>
              </a:lnSpc>
              <a:spcBef>
                <a:spcPts val="0"/>
              </a:spcBef>
              <a:buNone/>
              <a:tabLst/>
              <a:defRPr lang="en-us" sz="2200" kern="1" cap="all" spc="0" baseline="0">
                <a:solidFill>
                  <a:srgbClr val="262626"/>
                </a:solidFill>
                <a:latin typeface="Gill Sans MT" pitchFamily="2" charset="0"/>
                <a:ea typeface="Gill Sans MT" pitchFamily="2" charset="0"/>
                <a:cs typeface="Gill Sans MT" pitchFamily="2" charset="0"/>
              </a:defRPr>
            </a:lvl1pPr>
            <a:lvl2pPr>
              <a:defRPr lang="en-us" cap="none"/>
            </a:lvl2pPr>
            <a:lvl3pPr>
              <a:defRPr lang="en-us" cap="none"/>
            </a:lvl3pPr>
            <a:lvl4pPr>
              <a:defRPr lang="en-us" cap="none"/>
            </a:lvl4pPr>
            <a:lvl5pPr>
              <a:defRPr lang="en-us" cap="none"/>
            </a:lvl5pPr>
            <a:lvl6pPr>
              <a:defRPr lang="en-us" cap="none"/>
            </a:lvl6pPr>
            <a:lvl7pPr>
              <a:defRPr lang="en-us" cap="none"/>
            </a:lvl7pPr>
            <a:lvl8pPr>
              <a:defRPr lang="en-us" cap="none"/>
            </a:lvl8pPr>
            <a:lvl9pPr>
              <a:defRPr lang="en-us" cap="none"/>
            </a:lvl9pPr>
          </a:lstStyle>
          <a:p>
            <a:pPr>
              <a:defRPr lang="en-us"/>
            </a:pPr>
            <a:endParaRPr lang="uk-ua" sz="3200" b="1" cap="all">
              <a:solidFill>
                <a:srgbClr val="00206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sp>
        <p:nvSpPr>
          <p:cNvPr id="6" name="Прямоугольник 4"/>
          <p:cNvSpPr>
            <a:extLst>
              <a:ext uri="smNativeData">
                <pr:smNativeData xmlns:pr="smNativeData" xmlns="smNativeData" val="SMDATA_15_ROY6ahMAAAAlAAAAZAAAAE0AAAAAkAAAAEgAAACQAAAASAAAAAAAAAAAAAAAAAAAAAEAAABQAAAAAAAAAAAA4D8AAAAAAADgPwAAAAAAAOA/AAAAAAAA4D8AAAAAAADgPwAAAAAAAOA/AAAAAAAA4D8AAAAAAADgPwAAAAAAAOA/AAAAAAAA4D8CAAAAjAAAAAAAAAAAAAAA////AP///wgAAAAAAAAAAAAAAAAAAAAAAAAAAAAAAAAAAAAAeAAAAAEAAABAAAAAAAAAAAAAAABaAAAAAAAAAAAAAAAAAAAAAAAAAAAAAAAAAAAAAAAAAAAAAAAAAAAAAAAAAAAAAAAAAAAAAAAAAAAAAAAAAAAAAAAAAAAAAAAAAAAAFAAAADwAAAAAAAAAAAAAAAAAAAAPAAAAAQAAACMAAAAjAAAAIwAAAB4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BcAAAAUAAAAAAAAAAAAAAD/fwAA/38AAAAAAAAJAAAABAAAAF8AY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////AP///wEAAAAAAAAAAAAAAAAAAAAAAAAAAAAAAAAAAAAAAAAAAAAAAAB/f38A6OPOA8zMzADAwP8Af39/AAAAAAAAAAAAAAAAAAAAAAAAAAAAIQAAABgAAAAUAAAARysAANEOAAD+RgAA4RwAAAAgAAAmAAAACAAAAP//////////"/>
              </a:ext>
            </a:extLst>
          </p:cNvSpPr>
          <p:nvPr/>
        </p:nvSpPr>
        <p:spPr>
          <a:xfrm>
            <a:off x="7035165" y="2408555"/>
            <a:ext cx="4505325" cy="22860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spcCol="215900" anchor="t"/>
          <a:lstStyle/>
          <a:p>
            <a:pPr>
              <a:defRPr lang="en-us"/>
            </a:pPr>
            <a:r>
              <a:rPr lang="uk-ua" sz="2400" b="1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Контактна інформація:</a:t>
            </a: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Вінниця, вул.Пирогова, 56</a:t>
            </a: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r>
              <a:rPr lang="uk-ua" sz="2400" cap="none">
                <a:solidFill>
                  <a:srgbClr val="000000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Кафедра медицини катастроф та військової медицини</a:t>
            </a: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>
              <a:defRPr lang="en-us"/>
            </a:pPr>
            <a:endParaRPr lang="uk-ua" sz="2400" cap="none">
              <a:solidFill>
                <a:srgbClr val="000000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  <a:p>
            <a:pPr algn="l">
              <a:defRPr lang="en-us"/>
            </a:pPr>
            <a:r>
              <a:rPr lang="en-us" sz="2400" b="1" cap="none">
                <a:solidFill>
                  <a:srgbClr val="5E5E5E"/>
                </a:solidFill>
                <a:latin typeface="Calibri" pitchFamily="2" charset="-52"/>
                <a:ea typeface="Calibri" pitchFamily="2" charset="-52"/>
                <a:cs typeface="Calibri" pitchFamily="2" charset="-52"/>
                <a:hlinkClick r:id="rId2"/>
              </a:rPr>
              <a:t>emergency@vnmu.edu.ua</a:t>
            </a:r>
            <a:r>
              <a:rPr lang="uk-ua" sz="2400" b="1" cap="none">
                <a:solidFill>
                  <a:srgbClr val="5E5E5E"/>
                </a:solidFill>
                <a:latin typeface="Calibri" pitchFamily="2" charset="-52"/>
                <a:ea typeface="Calibri" pitchFamily="2" charset="-52"/>
                <a:cs typeface="Calibri" pitchFamily="2" charset="-52"/>
              </a:rPr>
              <a:t> </a:t>
            </a:r>
            <a:endParaRPr lang="en-us" sz="2400" b="1" cap="none">
              <a:solidFill>
                <a:srgbClr val="5F6368"/>
              </a:solidFill>
              <a:latin typeface="Calibri" pitchFamily="2" charset="-52"/>
              <a:ea typeface="Calibri" pitchFamily="2" charset="-52"/>
              <a:cs typeface="Calibri" pitchFamily="2" charset="-52"/>
            </a:endParaRPr>
          </a:p>
        </p:txBody>
      </p:sp>
      <p:pic>
        <p:nvPicPr>
          <p:cNvPr id="7" name="Рисунок 7"/>
          <p:cNvPicPr>
            <a:extLst>
              <a:ext uri="smNativeData">
                <pr:smNativeData xmlns:pr="smNativeData" xmlns="smNativeData" val="SMDATA_17_ROY6ahMAAAAlAAAAEQAAAA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AAAAAjAAAABAAAAGQAAAAXAAAAFAAAAAAAAAAAAAAA/38AAP9/AAAAAAAACQAAAAQAAAAA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aiHQX///8BAAAAAAAAAAAAAAAAAAAAAAAAAAAAAAAAAAAAAAAAAAAAAAACf39/AOjjzgPMzMwAwMD/AH9/fwAAAAAAAAAAAAAAAAD///8AAAAAACEAAAAYAAAAFAAAAK0VAADcCwAANCAAAIIWAAAQAAAAJgAAAAgAAAD//////////w=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3523615" y="1927860"/>
            <a:ext cx="1711325" cy="173101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8" name="Рисунок 3"/>
          <p:cNvPicPr>
            <a:picLocks noChangeAspect="1"/>
            <a:extLst>
              <a:ext uri="smNativeData">
                <pr:smNativeData xmlns:pr="smNativeData" xmlns="smNativeData" val="SMDATA_17_ROY6ahMAAAAlAAAAEQAAAC0AAAAAkAAAAEgAAACQAAAASAAAAAAAAAAAAAAAAAAAAAEAAABQAAAAAAAAAAAA4D8AAAAAAADgPwAAAAAAAOA/AAAAAAAA4D8AAAAAAADgPwAAAAAAAOA/AAAAAAAA4D8AAAAAAADgPwAAAAAAAOA/AAAAAAAA4D8CAAAAjAAAAAAAAAAAAAAA9qId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Do484KAAAAACgAAAAoAAAAZAAAAGQAAAAAAAAAzMzMAAAAAABQAAAAUAAAAGQAAABkAAAAAAAAAAcAAAA4AAAAAAAAAAAAAAAAAAAA////AAAAAAAAAAAAAAAAAAAAAAAAAAAAAAAAAAAAAABkAAAAZAAAAAAAAAAjAAAABAAAAGQAAAAXAAAAFAAAAAAAAAAAAAAA/38AAP9/AAAAAAAACQAAAAQAAADQsKP/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PaiHQX///8BAAAAAAAAAAAAAAAAAAAAAAAAAAAAAAAAAAAAAAAAAAAAAAACf39/AOjjzgPMzMwAwMD/AH9/fwAAAAAAAAAAAAAAAAD///8AAAAAACEAAAAYAAAAFAAAAMMGAADpCwAAlhAAAIIWAAAQAAAAJgAAAAgAAAD//////////w=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1099185" y="1936115"/>
            <a:ext cx="1597025" cy="172275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resentation">
      <a:majorFont>
        <a:latin typeface="Gill Sans MT"/>
        <a:ea typeface="Gill Sans MT"/>
        <a:cs typeface="Gill Sans MT"/>
      </a:majorFont>
      <a:minorFont>
        <a:latin typeface="Gill Sans MT"/>
        <a:ea typeface="Gill Sans MT"/>
        <a:cs typeface="Gill Sans MT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FF"/>
        </a:lt1>
        <a:dk2>
          <a:srgbClr val="4A5356"/>
        </a:dk2>
        <a:lt2>
          <a:srgbClr val="E8E3CE"/>
        </a:lt2>
        <a:accent1>
          <a:srgbClr val="F6A21D"/>
        </a:accent1>
        <a:accent2>
          <a:srgbClr val="9BAFB5"/>
        </a:accent2>
        <a:accent3>
          <a:srgbClr val="C96731"/>
        </a:accent3>
        <a:accent4>
          <a:srgbClr val="9CA383"/>
        </a:accent4>
        <a:accent5>
          <a:srgbClr val="87795D"/>
        </a:accent5>
        <a:accent6>
          <a:srgbClr val="A0988C"/>
        </a:accent6>
        <a:hlink>
          <a:srgbClr val="00B0F0"/>
        </a:hlink>
        <a:folHlink>
          <a:srgbClr val="738F97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user</dc:creator>
  <cp:keywords/>
  <dc:description/>
  <cp:lastModifiedBy>user</cp:lastModifiedBy>
  <cp:revision>0</cp:revision>
  <dcterms:created xsi:type="dcterms:W3CDTF">2026-04-08T10:22:59Z</dcterms:created>
  <dcterms:modified xsi:type="dcterms:W3CDTF">2026-06-23T20:02:12Z</dcterms:modified>
</cp:coreProperties>
</file>