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5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5/3/2026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925784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5.17 «ПАЛІАТИВНА ТА ХОСПІСНА МЕДИЦИНА»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5.17 «ПАЛІАТИВНА ТА ХОСПІСНА МЕДИЦИНА»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5-й,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семестр 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онкологія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7901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паліативної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інтеграція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теоретичних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практику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термінальних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станах.</a:t>
            </a:r>
          </a:p>
          <a:p>
            <a:pPr marL="0" indent="0">
              <a:buNone/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дає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фундамент для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важкими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пацієнтами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покращення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життя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2065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системне клінічне мислення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навчає контролю болю та інших симптомів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інтегрує знання у реальну клінічну практику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комунікацію з пацієнтом і родиною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готує до прийняття складних етичних рішень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дає розуміння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підходу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та організацію паліативної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хоспісної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допомоги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контроль болю (за принципами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pain ladder)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ведення пацієнтів з онкологічними та неонкологічними захворюваннями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ведення геріатричних пацієнтів, пацієнтів у термінальний період життя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симптом-контроль (біль, задишка, нудота, діарея, закрепи, тривога, делірій)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догляд за пролежнями, стомами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комунікацію з пацієнтами та їх родинами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етичні та правові аспекти медицини, питання паліативної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седації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0326" y="246471"/>
            <a:ext cx="5389645" cy="629918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 до паліативного лікування;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працювати в </a:t>
            </a:r>
            <a:r>
              <a:rPr lang="uk-UA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мультидисциплінарній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команді;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формувати індивідуальний план допомоги;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дотримуватись етичних і правових норм;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астосовувати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ситуаціях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коли думка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пацієнта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розбігається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бажанням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родичів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інтенсивність болю та інших симптомів;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призначати базову аналгетичну терапію, розраховувати дозування </a:t>
            </a:r>
            <a:r>
              <a:rPr lang="uk-UA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опіоїдних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анальгетиків та здійснювати перехід між різними формами (пластирі, таблетки, ін’єкції), призначати </a:t>
            </a:r>
            <a:r>
              <a:rPr lang="uk-UA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ад'ювантну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терапію;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контролювати симптоми (задишка, слабкість, нудота, тривога);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володіти навичками складної комунікації, емпатії;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надавати психологічну підтримку пацієнту, родичам, колезі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52535" y="2497412"/>
            <a:ext cx="46162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на </a:t>
            </a:r>
            <a:r>
              <a:rPr lang="ru-RU" sz="2000" dirty="0" err="1"/>
              <a:t>останньому</a:t>
            </a:r>
            <a:r>
              <a:rPr lang="ru-RU" sz="2000" dirty="0"/>
              <a:t> практичному </a:t>
            </a:r>
            <a:r>
              <a:rPr lang="ru-RU" sz="2000" dirty="0" err="1"/>
              <a:t>занятті</a:t>
            </a:r>
            <a:endParaRPr lang="ru-RU" sz="2000" dirty="0"/>
          </a:p>
          <a:p>
            <a:r>
              <a:rPr lang="ru-RU" sz="2000" dirty="0"/>
              <a:t>за умов </a:t>
            </a:r>
            <a:r>
              <a:rPr lang="ru-RU" sz="2000" dirty="0" err="1"/>
              <a:t>успішного</a:t>
            </a:r>
            <a:r>
              <a:rPr lang="ru-RU" sz="2000" dirty="0"/>
              <a:t> </a:t>
            </a:r>
            <a:r>
              <a:rPr lang="ru-RU" sz="2000" dirty="0" err="1"/>
              <a:t>проходження</a:t>
            </a:r>
            <a:r>
              <a:rPr lang="ru-RU" sz="2000" dirty="0"/>
              <a:t> курсу </a:t>
            </a:r>
          </a:p>
          <a:p>
            <a:r>
              <a:rPr lang="ru-RU" sz="2000" dirty="0"/>
              <a:t>(сума </a:t>
            </a:r>
            <a:r>
              <a:rPr lang="ru-RU" sz="2000" dirty="0" err="1"/>
              <a:t>балів</a:t>
            </a:r>
            <a:r>
              <a:rPr lang="ru-RU" sz="2000" dirty="0"/>
              <a:t> за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види</a:t>
            </a:r>
            <a:r>
              <a:rPr lang="ru-RU" sz="2000" dirty="0"/>
              <a:t> </a:t>
            </a:r>
            <a:r>
              <a:rPr lang="ru-RU" sz="2000" dirty="0" err="1"/>
              <a:t>навчальної</a:t>
            </a:r>
            <a:r>
              <a:rPr lang="ru-RU" sz="2000" dirty="0"/>
              <a:t> </a:t>
            </a:r>
          </a:p>
          <a:p>
            <a:r>
              <a:rPr lang="ru-RU" sz="2000" dirty="0" err="1"/>
              <a:t>діяльності</a:t>
            </a:r>
            <a:r>
              <a:rPr lang="ru-RU" sz="2000" dirty="0"/>
              <a:t> - 122-200 </a:t>
            </a:r>
            <a:r>
              <a:rPr lang="ru-RU" sz="2000" dirty="0" err="1"/>
              <a:t>балів</a:t>
            </a:r>
            <a:r>
              <a:rPr lang="ru-RU" sz="2000" dirty="0"/>
              <a:t>) і</a:t>
            </a:r>
          </a:p>
          <a:p>
            <a:r>
              <a:rPr lang="ru-RU" sz="2000" dirty="0" err="1"/>
              <a:t>відсутності</a:t>
            </a:r>
            <a:r>
              <a:rPr lang="ru-RU" sz="2000" dirty="0"/>
              <a:t> </a:t>
            </a:r>
            <a:r>
              <a:rPr lang="ru-RU" sz="2000" dirty="0" err="1"/>
              <a:t>академічної</a:t>
            </a:r>
            <a:r>
              <a:rPr lang="ru-RU" sz="2000" dirty="0"/>
              <a:t> </a:t>
            </a:r>
            <a:r>
              <a:rPr lang="ru-RU" sz="2000" dirty="0" err="1"/>
              <a:t>заборгованості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4420925"/>
            <a:ext cx="3164134" cy="1335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Іванов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В.П.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Хмельницьке шосе, 92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 3</a:t>
            </a: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o.afanasiuk@gmail.com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265" y="2579104"/>
            <a:ext cx="1591640" cy="15975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17653" y="4347382"/>
            <a:ext cx="1912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dirty="0"/>
              <a:t>Доцент </a:t>
            </a:r>
            <a:r>
              <a:rPr lang="uk-UA" sz="1400" dirty="0" err="1"/>
              <a:t>Афанасюк</a:t>
            </a:r>
            <a:r>
              <a:rPr lang="uk-UA" sz="1400" dirty="0"/>
              <a:t> О.І</a:t>
            </a:r>
            <a:r>
              <a:rPr lang="uk-UA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25" y="2560320"/>
            <a:ext cx="1642393" cy="161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358</TotalTime>
  <Words>433</Words>
  <Application>Microsoft Office PowerPoint</Application>
  <PresentationFormat>Широкоэкранный</PresentationFormat>
  <Paragraphs>67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Wingdings</vt:lpstr>
      <vt:lpstr>Parcel</vt:lpstr>
      <vt:lpstr>ВК 5.17 «ПАЛІАТИВНА ТА ХОСПІСНА МЕДИЦИНА»</vt:lpstr>
      <vt:lpstr>Паспорт ОСВІТНЬОГО КОМПОНЕнТА   ВК 5.17 «ПАЛІАТИВНА ТА ХОСПІСНА МЕДИЦИНА»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HP</cp:lastModifiedBy>
  <cp:revision>24</cp:revision>
  <dcterms:created xsi:type="dcterms:W3CDTF">2026-04-08T10:22:59Z</dcterms:created>
  <dcterms:modified xsi:type="dcterms:W3CDTF">2026-05-03T12:39:36Z</dcterms:modified>
</cp:coreProperties>
</file>