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3434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МЕНЕДЖМЕНТУ ТА МАРКЕТИНГУ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1.9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 </a:t>
            </a:r>
            <a:b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економічних теорій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1.9 «ОСНОВИ ЕКОНОМІЧНИХ ТЕОРІЙ»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-</a:t>
            </a: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5" y="2650440"/>
            <a:ext cx="5089574" cy="2421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здатність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базові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теорії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прийняття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управлінських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197601" y="755329"/>
            <a:ext cx="5613400" cy="570963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/>
              <a:t>формування системного економічного мислення;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здатності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явища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 механізмів функціонування ринкової економіки;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набуття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необхідних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управлінських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умовах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соціально-економічного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середовища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968" y="2071299"/>
            <a:ext cx="4010527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6379" y="513347"/>
            <a:ext cx="6914148" cy="6015789"/>
          </a:xfrm>
        </p:spPr>
        <p:txBody>
          <a:bodyPr>
            <a:noAutofit/>
          </a:bodyPr>
          <a:lstStyle/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потреби,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ресурси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власність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товар,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гроші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ринок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прибуток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тощо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функціонування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ринкової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економіки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попиту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пропозиції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ринкової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рівноваги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етапи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напрями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економічної</a:t>
            </a:r>
            <a:r>
              <a:rPr lang="ru-RU" sz="2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думки;</a:t>
            </a:r>
          </a:p>
          <a:p>
            <a:pPr lvl="0"/>
            <a:r>
              <a:rPr lang="uk-UA" sz="2300" dirty="0"/>
              <a:t>сутність макроекономічних показників;</a:t>
            </a:r>
          </a:p>
          <a:p>
            <a:pPr lvl="0"/>
            <a:r>
              <a:rPr lang="uk-UA" sz="2300" dirty="0"/>
              <a:t>вплив глобалізації на національні економіки;</a:t>
            </a:r>
          </a:p>
          <a:p>
            <a:pPr lvl="0"/>
            <a:r>
              <a:rPr lang="uk-UA" sz="2300" dirty="0"/>
              <a:t>особливості функціонування соціально орієнтованої економіки та соціального підприємництва;</a:t>
            </a:r>
          </a:p>
          <a:p>
            <a:pPr lvl="0"/>
            <a:r>
              <a:rPr lang="uk-UA" sz="2300" dirty="0"/>
              <a:t>принципи ефективного використання ресурсів у соціальній сфері та бізнесі.</a:t>
            </a:r>
          </a:p>
          <a:p>
            <a:pPr algn="just"/>
            <a:endParaRPr lang="ru-RU" sz="23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568" y="1497004"/>
            <a:ext cx="4541698" cy="2964930"/>
          </a:xfrm>
        </p:spPr>
        <p:txBody>
          <a:bodyPr>
            <a:noAutofit/>
          </a:bodyPr>
          <a:lstStyle/>
          <a:p>
            <a:r>
              <a:rPr lang="uk-UA" sz="3500" b="1" dirty="0">
                <a:solidFill>
                  <a:srgbClr val="002060"/>
                </a:solidFill>
              </a:rPr>
              <a:t>Що ви зможете </a:t>
            </a:r>
            <a:br>
              <a:rPr lang="uk-UA" sz="3500" b="1" dirty="0">
                <a:solidFill>
                  <a:srgbClr val="002060"/>
                </a:solidFill>
              </a:rPr>
            </a:br>
            <a:r>
              <a:rPr lang="uk-UA" sz="35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5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61812" y="702733"/>
            <a:ext cx="6561220" cy="5858488"/>
          </a:xfrm>
        </p:spPr>
        <p:txBody>
          <a:bodyPr>
            <a:normAutofit/>
          </a:bodyPr>
          <a:lstStyle/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явища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і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макрорівнях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поняття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категорії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економічні рішення з урахуванням ресурсних обмежень;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макроекономічні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показники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діяльність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організацій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lvl="0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ефективність управлінських рішень з економічної точки зору;</a:t>
            </a:r>
          </a:p>
          <a:p>
            <a:pPr lvl="0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економічні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соціальними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бізнесовими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консалтинговими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проєктами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1853" y="510643"/>
            <a:ext cx="4692585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5" y="2213811"/>
            <a:ext cx="4726005" cy="277403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83682" y="2213811"/>
            <a:ext cx="520862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балів),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10" y="4834467"/>
            <a:ext cx="5444690" cy="1661230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Юлія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ГОЛОВЧУК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Інна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ЛЕПЕТАН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27" y="1971068"/>
            <a:ext cx="4668254" cy="2746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менеджменту та маркетингу</a:t>
            </a: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+3 8 098 08 56 008</a:t>
            </a:r>
          </a:p>
          <a:p>
            <a:pPr>
              <a:lnSpc>
                <a:spcPct val="110000"/>
              </a:lnSpc>
            </a:pPr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mgmt@vnmu.edu.ua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CC7531-877E-4899-881C-39307260E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09" y="1927856"/>
            <a:ext cx="2327000" cy="2327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C14F18-6313-4EC2-AA5F-4309BF534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3655" y="1927856"/>
            <a:ext cx="2327000" cy="232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202</TotalTime>
  <Words>370</Words>
  <Application>Microsoft Macintosh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1.9 основи  економічних теорій</vt:lpstr>
      <vt:lpstr>Паспорт ОСВІТНЬОГО КОМПОНЕнТА   ВК 1.9 «ОСНОВИ ЕКОНОМІЧНИХ ТЕОРІЙ»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Microsoft Office User</cp:lastModifiedBy>
  <cp:revision>18</cp:revision>
  <dcterms:created xsi:type="dcterms:W3CDTF">2026-04-08T10:22:59Z</dcterms:created>
  <dcterms:modified xsi:type="dcterms:W3CDTF">2026-04-09T12:47:58Z</dcterms:modified>
</cp:coreProperties>
</file>