
<file path=[Content_Types].xml><?xml version="1.0" encoding="utf-8"?>
<Types xmlns="http://schemas.openxmlformats.org/package/2006/content-types">
  <Default Extension="xml" ContentType="application/vnd.openxmlformats-package.core-properties+xml"/>
  <Default Extension="dat" ContentType="application/x-fontdata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8a0f5ab64e342f3" /><Relationship Type="http://schemas.openxmlformats.org/officeDocument/2006/relationships/extended-properties" Target="/docProps/app.xml" Id="Rd819756a47224ac5" /><Relationship Type="http://schemas.openxmlformats.org/officeDocument/2006/relationships/officeDocument" Target="/ppt/presentation.xml" Id="R6d38b93947274167" /></Relationships>
</file>

<file path=ppt/presentation.xml><?xml version="1.0" encoding="utf-8"?>
<p:presentation xmlns:p="http://schemas.openxmlformats.org/presentationml/2006/main" embedTrueTypeFonts="1" saveSubsetFonts="0">
  <p:sldMasterIdLst>
    <p:sldMasterId xmlns:r="http://schemas.openxmlformats.org/officeDocument/2006/relationships" id="2147483648" r:id="R536d787c405d47c8"/>
  </p:sldMasterIdLst>
  <p:notesMasterIdLst>
    <p:notesMasterId xmlns:r="http://schemas.openxmlformats.org/officeDocument/2006/relationships" r:id="R81230b5c2b584d3a"/>
  </p:notesMasterIdLst>
  <p:sldIdLst>
    <p:sldId xmlns:r="http://schemas.openxmlformats.org/officeDocument/2006/relationships" id="256" r:id="R2080a970b48d4217"/>
    <p:sldId xmlns:r="http://schemas.openxmlformats.org/officeDocument/2006/relationships" id="257" r:id="Rfbff4c43e2914eeb"/>
    <p:sldId xmlns:r="http://schemas.openxmlformats.org/officeDocument/2006/relationships" id="258" r:id="R6e7d0fae3b814589"/>
    <p:sldId xmlns:r="http://schemas.openxmlformats.org/officeDocument/2006/relationships" id="259" r:id="R69a7fe9b778a4752"/>
    <p:sldId xmlns:r="http://schemas.openxmlformats.org/officeDocument/2006/relationships" id="260" r:id="Rcc0e4d05cc624f3c"/>
    <p:sldId xmlns:r="http://schemas.openxmlformats.org/officeDocument/2006/relationships" id="261" r:id="R38c1f422dcf2496a"/>
    <p:sldId xmlns:r="http://schemas.openxmlformats.org/officeDocument/2006/relationships" id="262" r:id="R27c228d5dc904159"/>
  </p:sldIdLst>
  <p:sldSz cx="12192000" cy="6858000"/>
  <p:notesSz cx="6858000" cy="9144000"/>
  <p:embeddedFontLst>
    <p:embeddedFont>
      <p:font typeface="Gill Sans"/>
      <p:regular xmlns:r="http://schemas.openxmlformats.org/officeDocument/2006/relationships" r:id="R1d3ca052ff8840ca"/>
      <p:bold xmlns:r="http://schemas.openxmlformats.org/officeDocument/2006/relationships" r:id="Rf24a5a260ac24800"/>
    </p:embeddedFont>
  </p:embeddedFontLst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>
  <p:slideViewPr>
    <p:cSldViewPr snapToGrid="0">
      <p:cViewPr>
        <p:scale>
          <a:sx xmlns:a="http://schemas.openxmlformats.org/drawingml/2006/main" n="1" d="1"/>
          <a:sy xmlns:a="http://schemas.openxmlformats.org/drawingml/2006/main" n="1" d="1"/>
        </p:scale>
        <p:origin x="0" y="0"/>
      </p:cViewPr>
      <p:guideLst/>
    </p:cSldViewPr>
  </p:slide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18f7d2c41234ddb" /><Relationship Type="http://schemas.openxmlformats.org/officeDocument/2006/relationships/slideMaster" Target="/ppt/slideMasters/slideMaster1.xml" Id="R536d787c405d47c8" /><Relationship Type="http://schemas.openxmlformats.org/officeDocument/2006/relationships/notesMaster" Target="/ppt/notesMasters/notesMaster1.xml" Id="R81230b5c2b584d3a" /><Relationship Type="http://schemas.openxmlformats.org/officeDocument/2006/relationships/presProps" Target="/ppt/presProps.xml" Id="R5b2b1b2690b34ccc" /><Relationship Type="http://schemas.openxmlformats.org/officeDocument/2006/relationships/viewProps" Target="/ppt/viewProps.xml" Id="R57c0bbb19afe43c3" /><Relationship Type="http://schemas.openxmlformats.org/officeDocument/2006/relationships/tableStyles" Target="/ppt/tableStyles.xml" Id="R419e10f609144bc0" /><Relationship Type="http://schemas.openxmlformats.org/officeDocument/2006/relationships/font" Target="/ppt/fonts/font.dat" Id="R1d3ca052ff8840ca" /><Relationship Type="http://schemas.openxmlformats.org/officeDocument/2006/relationships/font" Target="/ppt/fonts/font2.dat" Id="Rf24a5a260ac24800" /><Relationship Type="http://schemas.openxmlformats.org/officeDocument/2006/relationships/slide" Target="/ppt/slides/slide1.xml" Id="R2080a970b48d4217" /><Relationship Type="http://schemas.openxmlformats.org/officeDocument/2006/relationships/slide" Target="/ppt/slides/slide2.xml" Id="Rfbff4c43e2914eeb" /><Relationship Type="http://schemas.openxmlformats.org/officeDocument/2006/relationships/slide" Target="/ppt/slides/slide3.xml" Id="R6e7d0fae3b814589" /><Relationship Type="http://schemas.openxmlformats.org/officeDocument/2006/relationships/slide" Target="/ppt/slides/slide4.xml" Id="R69a7fe9b778a4752" /><Relationship Type="http://schemas.openxmlformats.org/officeDocument/2006/relationships/slide" Target="/ppt/slides/slide5.xml" Id="Rcc0e4d05cc624f3c" /><Relationship Type="http://schemas.openxmlformats.org/officeDocument/2006/relationships/slide" Target="/ppt/slides/slide6.xml" Id="R38c1f422dcf2496a" /><Relationship Type="http://schemas.openxmlformats.org/officeDocument/2006/relationships/slide" Target="/ppt/slides/slide7.xml" Id="R27c228d5dc90415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f543bea66bb41c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9f3d9cb0883458e" /><Relationship Type="http://schemas.openxmlformats.org/officeDocument/2006/relationships/notesMaster" Target="/ppt/notesMasters/notesMaster1.xml" Id="R6c7762df5431460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e242e2be4b64abc" /><Relationship Type="http://schemas.openxmlformats.org/officeDocument/2006/relationships/notesMaster" Target="/ppt/notesMasters/notesMaster1.xml" Id="R5b3584d3faf7466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27b17a098d24249" /><Relationship Type="http://schemas.openxmlformats.org/officeDocument/2006/relationships/notesMaster" Target="/ppt/notesMasters/notesMaster1.xml" Id="R37f1874cdc4f488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597065651674fec" /><Relationship Type="http://schemas.openxmlformats.org/officeDocument/2006/relationships/notesMaster" Target="/ppt/notesMasters/notesMaster1.xml" Id="Rea6e0f5c3a80498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eca42619fa643e9" /><Relationship Type="http://schemas.openxmlformats.org/officeDocument/2006/relationships/notesMaster" Target="/ppt/notesMasters/notesMaster1.xml" Id="R8c6adcaeed08459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fa70cd9fbc94043" /><Relationship Type="http://schemas.openxmlformats.org/officeDocument/2006/relationships/notesMaster" Target="/ppt/notesMasters/notesMaster1.xml" Id="R7f6cdbfcb1f1483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6803f50c33b44e5" /><Relationship Type="http://schemas.openxmlformats.org/officeDocument/2006/relationships/notesMaster" Target="/ppt/notesMasters/notesMaster1.xml" Id="R83474f418d5b472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ВК2.1Дизайн та презентація I1 ОНП 2025 .docx
; Силабус вк 2.1Дизайн та презентація- I1 -2026 Стоматологія.docx
. Розділи: титульний аркуш та опис дисципліни.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ВК2.1Дизайн та презентація I1 ОНП 2025 .docx
; Силабус вк 2.1Дизайн та презентація- I1 -2026 Стоматологія.docx
. Розділи: опис дисципліни; розділи 2–3; силабус: зміст та логістика.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ВК2.1Дизайн та презентація I1 ОНП 2025 .docx
; Силабус вк 2.1Дизайн та презентація- I1 -2026 Стоматологія.docx
. Розділи: розділ 1: мета, завдання, результати навчання.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ВК2.1Дизайн та презентація I1 ОНП 2025 .docx
; Силабус вк 2.1Дизайн та презентація- I1 -2026 Стоматологія.docx
. Розділи: розділ 2: шість тем; силабус: зміст дисципліни.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Повні тематичні назви та години за робочою програмою: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1: лекції 2 год; практичні 2 год; самостійна робота 4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2: лекції 2 год; практичні 2 год; самостійна робота 7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3: лекції 1 год; практичні 1 год; самостійна робота 4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4: лекції 1 год; практичні 1 год; самостійна робота 4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5: лекції 2 год; практичні 2 год; самостійна робота 3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6: лекції 2 год; практичні 2 год; самостійна робота 3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ШІ є допоміжним засобом: автор перевіряє факти, джерела, медичні терміни й числа; зазначає інструмент, дату та мету використання. Персональні дані пацієнтів не передають відкритим ШІ-сервісам.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ВК2.1Дизайн та презентація I1 ОНП 2025 .docx
; Силабус вк 2.1Дизайн та презентація- I1 -2026 Стоматологія.docx
. Розділи: розділ 1: компетентності й результати навчання.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ВК2.1Дизайн та презентація I1 ОНП 2025 .docx
; Силабус вк 2.1Дизайн та презентація- I1 -2026 Стоматологія.docx
. Розділи: розділи 3–7, 9–11; силабус: форми контролю та політика оцінювання.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Портфоліо: використати власні або навчальні стоматологічні дані; визначити навчальну мету й контрольні запитання, зазначити особистий внесок у командній роботі.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ВК2.1Дизайн та презентація I1 ОНП 2025 .docx
; Силабус вк 2.1Дизайн та презентація- I1 -2026 Стоматологія.docx
. Розділи: силабус: загальні відомості, укладачі та контакти.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bf6e4cf8f51410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efa5ffe70b344d6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8ba585ecc0f43c3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c185a850e2247ac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cc47c22a5fc4ed3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1e3f400d1624f2e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987d99497ba4778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a985182cc974272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f9289635f234a6f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69af935c8644922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b32f584669d4ab8" /></Relationships>
</file>

<file path=ppt/slideLayouts/slideLayout1.xml><?xml version="1.0" encoding="utf-8"?>
<p:sldLayout xmlns:p="http://schemas.openxmlformats.org/presentationml/2006/main" matchingName="Титульный слайд" type="title">
  <p:cSld name="TITL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Google Shape;12;p2">
            <a:extLst xmlns:a="http://schemas.openxmlformats.org/drawingml/2006/main">
              <a:ext uri="{FF2B5EF4-FFF2-40B4-BE49-F238E27FC236}">
                <a16:creationId xmlns:a16="http://schemas.microsoft.com/office/drawing/2014/main" id="{D4F1EFF4-42A6-4EC4-BFFB-BFAE6418DC6B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1600200" y="2386744"/>
            <a:ext cx="8991600" cy="164592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3" name="Google Shape;13;p2">
            <a:extLst xmlns:a="http://schemas.openxmlformats.org/drawingml/2006/main">
              <a:ext uri="{FF2B5EF4-FFF2-40B4-BE49-F238E27FC236}">
                <a16:creationId xmlns:a16="http://schemas.microsoft.com/office/drawing/2014/main" id="{515E3A78-78C9-4420-8D36-92948CBCFB7A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2695194" y="4352544"/>
            <a:ext cx="6801612" cy="123989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 xmlns:a="http://schemas.openxmlformats.org/drawingml/2006/main">
            <a:endParaRPr/>
          </a:p>
        </p:txBody>
      </p:sp>
      <p:sp>
        <p:nvSpPr>
          <p:cNvPr id="14" name="Google Shape;14;p2">
            <a:extLst xmlns:a="http://schemas.openxmlformats.org/drawingml/2006/main">
              <a:ext uri="{FF2B5EF4-FFF2-40B4-BE49-F238E27FC236}">
                <a16:creationId xmlns:a16="http://schemas.microsoft.com/office/drawing/2014/main" id="{D53C5810-4E8D-462D-85DE-47966D8B8F97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5" name="Google Shape;15;p2">
            <a:extLst xmlns:a="http://schemas.openxmlformats.org/drawingml/2006/main">
              <a:ext uri="{FF2B5EF4-FFF2-40B4-BE49-F238E27FC236}">
                <a16:creationId xmlns:a16="http://schemas.microsoft.com/office/drawing/2014/main" id="{172F2662-BFDA-4B94-89F2-064CFEEA662F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6" name="Google Shape;16;p2">
            <a:extLst xmlns:a="http://schemas.openxmlformats.org/drawingml/2006/main">
              <a:ext uri="{FF2B5EF4-FFF2-40B4-BE49-F238E27FC236}">
                <a16:creationId xmlns:a16="http://schemas.microsoft.com/office/drawing/2014/main" id="{CA1A854C-EEA4-451E-BEFF-02DE88267F8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2.xml><?xml version="1.0" encoding="utf-8"?>
<p:sldLayout xmlns:p="http://schemas.openxmlformats.org/presentationml/2006/main" matchingName="Заголовок и объект" type="obj">
  <p:cSld name="OBJEC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Google Shape;18;p3">
            <a:extLst xmlns:a="http://schemas.openxmlformats.org/drawingml/2006/main">
              <a:ext uri="{FF2B5EF4-FFF2-40B4-BE49-F238E27FC236}">
                <a16:creationId xmlns:a16="http://schemas.microsoft.com/office/drawing/2014/main" id="{E87BC45A-4107-463A-BB6D-BD1E071551C4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9" name="Google Shape;19;p3">
            <a:extLst xmlns:a="http://schemas.openxmlformats.org/drawingml/2006/main">
              <a:ext uri="{FF2B5EF4-FFF2-40B4-BE49-F238E27FC236}">
                <a16:creationId xmlns:a16="http://schemas.microsoft.com/office/drawing/2014/main" id="{530B1FF6-8225-4A00-A3A7-5443DFE287BA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231136" y="2638044"/>
            <a:ext cx="7729728" cy="310198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0" name="Google Shape;20;p3">
            <a:extLst xmlns:a="http://schemas.openxmlformats.org/drawingml/2006/main">
              <a:ext uri="{FF2B5EF4-FFF2-40B4-BE49-F238E27FC236}">
                <a16:creationId xmlns:a16="http://schemas.microsoft.com/office/drawing/2014/main" id="{927D2008-B588-4D17-8662-AADB33C47A0C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1" name="Google Shape;21;p3">
            <a:extLst xmlns:a="http://schemas.openxmlformats.org/drawingml/2006/main">
              <a:ext uri="{FF2B5EF4-FFF2-40B4-BE49-F238E27FC236}">
                <a16:creationId xmlns:a16="http://schemas.microsoft.com/office/drawing/2014/main" id="{0DBC78D2-DA32-4D97-B152-D6E8529FF7FD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2" name="Google Shape;22;p3">
            <a:extLst xmlns:a="http://schemas.openxmlformats.org/drawingml/2006/main">
              <a:ext uri="{FF2B5EF4-FFF2-40B4-BE49-F238E27FC236}">
                <a16:creationId xmlns:a16="http://schemas.microsoft.com/office/drawing/2014/main" id="{EEF8F38B-295D-48A3-81CC-A50649F1D659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3.xml><?xml version="1.0" encoding="utf-8"?>
<p:sldLayout xmlns:p="http://schemas.openxmlformats.org/presentationml/2006/main" matchingName="Объект с подписью" type="objTx">
  <p:cSld name="OBJECT_WITH_CAPTION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Google Shape;24;p4">
            <a:extLst xmlns:a="http://schemas.openxmlformats.org/drawingml/2006/main">
              <a:ext uri="{FF2B5EF4-FFF2-40B4-BE49-F238E27FC236}">
                <a16:creationId xmlns:a16="http://schemas.microsoft.com/office/drawing/2014/main" id="{96C763E0-093D-4EE8-B1DD-BACA5C0A5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0"/>
            <a:ext cx="6096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>
            <a:extLst xmlns:a="http://schemas.openxmlformats.org/drawingml/2006/main">
              <a:ext uri="{FF2B5EF4-FFF2-40B4-BE49-F238E27FC236}">
                <a16:creationId xmlns:a16="http://schemas.microsoft.com/office/drawing/2014/main" id="{3AB7E823-E23A-494D-A394-318F750E1987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804672" y="224382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6" name="Google Shape;26;p4">
            <a:extLst xmlns:a="http://schemas.openxmlformats.org/drawingml/2006/main">
              <a:ext uri="{FF2B5EF4-FFF2-40B4-BE49-F238E27FC236}">
                <a16:creationId xmlns:a16="http://schemas.microsoft.com/office/drawing/2014/main" id="{6A6E56B9-2A8B-4BDA-BCCB-D81F7B56B94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736080" y="804672"/>
            <a:ext cx="4815840" cy="524865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 xmlns:a="http://schemas.openxmlformats.org/drawingml/2006/main">
            <a:endParaRPr/>
          </a:p>
        </p:txBody>
      </p:sp>
      <p:sp>
        <p:nvSpPr>
          <p:cNvPr id="27" name="Google Shape;27;p4">
            <a:extLst xmlns:a="http://schemas.openxmlformats.org/drawingml/2006/main">
              <a:ext uri="{FF2B5EF4-FFF2-40B4-BE49-F238E27FC236}">
                <a16:creationId xmlns:a16="http://schemas.microsoft.com/office/drawing/2014/main" id="{C0E3A572-A3A8-4B54-9462-0BBB53B08909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115568" y="3549918"/>
            <a:ext cx="3794760" cy="219403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 xmlns:a="http://schemas.openxmlformats.org/drawingml/2006/main">
            <a:endParaRPr/>
          </a:p>
        </p:txBody>
      </p:sp>
      <p:sp>
        <p:nvSpPr>
          <p:cNvPr id="28" name="Google Shape;28;p4">
            <a:extLst xmlns:a="http://schemas.openxmlformats.org/drawingml/2006/main">
              <a:ext uri="{FF2B5EF4-FFF2-40B4-BE49-F238E27FC236}">
                <a16:creationId xmlns:a16="http://schemas.microsoft.com/office/drawing/2014/main" id="{0E601BDB-CEFE-497A-87A2-6E78479DBD4A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9" name="Google Shape;29;p4">
            <a:extLst xmlns:a="http://schemas.openxmlformats.org/drawingml/2006/main">
              <a:ext uri="{FF2B5EF4-FFF2-40B4-BE49-F238E27FC236}">
                <a16:creationId xmlns:a16="http://schemas.microsoft.com/office/drawing/2014/main" id="{8A91848A-1843-4EE8-8F05-237AC46ED3BF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804672" y="6236208"/>
            <a:ext cx="5124797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0" name="Google Shape;30;p4">
            <a:extLst xmlns:a="http://schemas.openxmlformats.org/drawingml/2006/main">
              <a:ext uri="{FF2B5EF4-FFF2-40B4-BE49-F238E27FC236}">
                <a16:creationId xmlns:a16="http://schemas.microsoft.com/office/drawing/2014/main" id="{64F60716-5007-47BF-8D5F-6D66F56E0A7A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4.xml><?xml version="1.0" encoding="utf-8"?>
<p:sldLayout xmlns:p="http://schemas.openxmlformats.org/presentationml/2006/main" matchingName="Заголовок раздела" type="secHead">
  <p:cSld name="SECTION_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2" name="Google Shape;32;p5">
            <a:extLst xmlns:a="http://schemas.openxmlformats.org/drawingml/2006/main">
              <a:ext uri="{FF2B5EF4-FFF2-40B4-BE49-F238E27FC236}">
                <a16:creationId xmlns:a16="http://schemas.microsoft.com/office/drawing/2014/main" id="{5CB72B9D-CD93-4BE4-A253-F7AD8B8BDF44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600200" y="2386744"/>
            <a:ext cx="8991600" cy="164592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3" name="Google Shape;33;p5">
            <a:extLst xmlns:a="http://schemas.openxmlformats.org/drawingml/2006/main">
              <a:ext uri="{FF2B5EF4-FFF2-40B4-BE49-F238E27FC236}">
                <a16:creationId xmlns:a16="http://schemas.microsoft.com/office/drawing/2014/main" id="{8DC0CC2B-E3B7-445F-B31A-8A9DABFC82BE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695194" y="4352465"/>
            <a:ext cx="6801612" cy="12650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34" name="Google Shape;34;p5">
            <a:extLst xmlns:a="http://schemas.openxmlformats.org/drawingml/2006/main">
              <a:ext uri="{FF2B5EF4-FFF2-40B4-BE49-F238E27FC236}">
                <a16:creationId xmlns:a16="http://schemas.microsoft.com/office/drawing/2014/main" id="{7E243D79-2F43-47BE-94CF-4141D23D1C01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5" name="Google Shape;35;p5">
            <a:extLst xmlns:a="http://schemas.openxmlformats.org/drawingml/2006/main">
              <a:ext uri="{FF2B5EF4-FFF2-40B4-BE49-F238E27FC236}">
                <a16:creationId xmlns:a16="http://schemas.microsoft.com/office/drawing/2014/main" id="{304A1372-4E9B-4836-969F-D637D4B78889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6" name="Google Shape;36;p5">
            <a:extLst xmlns:a="http://schemas.openxmlformats.org/drawingml/2006/main">
              <a:ext uri="{FF2B5EF4-FFF2-40B4-BE49-F238E27FC236}">
                <a16:creationId xmlns:a16="http://schemas.microsoft.com/office/drawing/2014/main" id="{15C295A3-6F8A-4083-9453-F3B9C5C45573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5.xml><?xml version="1.0" encoding="utf-8"?>
<p:sldLayout xmlns:p="http://schemas.openxmlformats.org/presentationml/2006/main" matchingName="Два объекта" type="twoObj">
  <p:cSld name="TWO_OBJECTS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8" name="Google Shape;38;p6">
            <a:extLst xmlns:a="http://schemas.openxmlformats.org/drawingml/2006/main">
              <a:ext uri="{FF2B5EF4-FFF2-40B4-BE49-F238E27FC236}">
                <a16:creationId xmlns:a16="http://schemas.microsoft.com/office/drawing/2014/main" id="{2CCFF4AF-CFB5-44D7-9683-5AD76BD1CEE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9" name="Google Shape;39;p6">
            <a:extLst xmlns:a="http://schemas.openxmlformats.org/drawingml/2006/main">
              <a:ext uri="{FF2B5EF4-FFF2-40B4-BE49-F238E27FC236}">
                <a16:creationId xmlns:a16="http://schemas.microsoft.com/office/drawing/2014/main" id="{94A12322-7498-4F3B-8D20-6380656181FE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581912" y="2638044"/>
            <a:ext cx="4271771" cy="31019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0" name="Google Shape;40;p6">
            <a:extLst xmlns:a="http://schemas.openxmlformats.org/drawingml/2006/main">
              <a:ext uri="{FF2B5EF4-FFF2-40B4-BE49-F238E27FC236}">
                <a16:creationId xmlns:a16="http://schemas.microsoft.com/office/drawing/2014/main" id="{D5A4B03F-1B50-45E4-8935-CF3613CD2327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338315" y="2638044"/>
            <a:ext cx="4270247" cy="31019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1" name="Google Shape;41;p6">
            <a:extLst xmlns:a="http://schemas.openxmlformats.org/drawingml/2006/main">
              <a:ext uri="{FF2B5EF4-FFF2-40B4-BE49-F238E27FC236}">
                <a16:creationId xmlns:a16="http://schemas.microsoft.com/office/drawing/2014/main" id="{B218A66A-7A5F-43EC-B738-FDC18861D6C8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2" name="Google Shape;42;p6">
            <a:extLst xmlns:a="http://schemas.openxmlformats.org/drawingml/2006/main">
              <a:ext uri="{FF2B5EF4-FFF2-40B4-BE49-F238E27FC236}">
                <a16:creationId xmlns:a16="http://schemas.microsoft.com/office/drawing/2014/main" id="{3FC06294-D56E-4B0F-BB64-7CCB84E0EB56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3" name="Google Shape;43;p6">
            <a:extLst xmlns:a="http://schemas.openxmlformats.org/drawingml/2006/main">
              <a:ext uri="{FF2B5EF4-FFF2-40B4-BE49-F238E27FC236}">
                <a16:creationId xmlns:a16="http://schemas.microsoft.com/office/drawing/2014/main" id="{34F88D82-AF16-4E34-A835-3EF62C4D595B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6.xml><?xml version="1.0" encoding="utf-8"?>
<p:sldLayout xmlns:p="http://schemas.openxmlformats.org/presentationml/2006/main" matchingName="Сравнение" type="twoTxTwoObj">
  <p:cSld name="TWO_OBJECTS_WITH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5" name="Google Shape;45;p7">
            <a:extLst xmlns:a="http://schemas.openxmlformats.org/drawingml/2006/main">
              <a:ext uri="{FF2B5EF4-FFF2-40B4-BE49-F238E27FC236}">
                <a16:creationId xmlns:a16="http://schemas.microsoft.com/office/drawing/2014/main" id="{438BC143-AAEC-489B-879F-D39538CA35A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583436" y="2313433"/>
            <a:ext cx="4270248" cy="7040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b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 xmlns:a="http://schemas.openxmlformats.org/drawingml/2006/main">
            <a:endParaRPr/>
          </a:p>
        </p:txBody>
      </p:sp>
      <p:sp>
        <p:nvSpPr>
          <p:cNvPr id="46" name="Google Shape;46;p7">
            <a:extLst xmlns:a="http://schemas.openxmlformats.org/drawingml/2006/main">
              <a:ext uri="{FF2B5EF4-FFF2-40B4-BE49-F238E27FC236}">
                <a16:creationId xmlns:a16="http://schemas.microsoft.com/office/drawing/2014/main" id="{08CC4152-CF9A-48E0-A82B-25494CF65D20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583436" y="3143250"/>
            <a:ext cx="4270248" cy="25967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7" name="Google Shape;47;p7">
            <a:extLst xmlns:a="http://schemas.openxmlformats.org/drawingml/2006/main">
              <a:ext uri="{FF2B5EF4-FFF2-40B4-BE49-F238E27FC236}">
                <a16:creationId xmlns:a16="http://schemas.microsoft.com/office/drawing/2014/main" id="{BD782777-ACFB-4440-A089-2F6551BC4888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6338316" y="3143250"/>
            <a:ext cx="4253484" cy="25967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8" name="Google Shape;48;p7">
            <a:extLst xmlns:a="http://schemas.openxmlformats.org/drawingml/2006/main">
              <a:ext uri="{FF2B5EF4-FFF2-40B4-BE49-F238E27FC236}">
                <a16:creationId xmlns:a16="http://schemas.microsoft.com/office/drawing/2014/main" id="{70D21CF4-88B1-4C5A-9117-F783B5071CEF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6338316" y="2313433"/>
            <a:ext cx="4270248" cy="7040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b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 xmlns:a="http://schemas.openxmlformats.org/drawingml/2006/main">
            <a:endParaRPr/>
          </a:p>
        </p:txBody>
      </p:sp>
      <p:sp>
        <p:nvSpPr>
          <p:cNvPr id="49" name="Google Shape;49;p7">
            <a:extLst xmlns:a="http://schemas.openxmlformats.org/drawingml/2006/main">
              <a:ext uri="{FF2B5EF4-FFF2-40B4-BE49-F238E27FC236}">
                <a16:creationId xmlns:a16="http://schemas.microsoft.com/office/drawing/2014/main" id="{0801EAB2-1702-4FEB-96B9-C329ADC2FF74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0" name="Google Shape;50;p7">
            <a:extLst xmlns:a="http://schemas.openxmlformats.org/drawingml/2006/main">
              <a:ext uri="{FF2B5EF4-FFF2-40B4-BE49-F238E27FC236}">
                <a16:creationId xmlns:a16="http://schemas.microsoft.com/office/drawing/2014/main" id="{91E91A49-5E5B-45C5-AE1F-6DB4C5718853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1" name="Google Shape;51;p7">
            <a:extLst xmlns:a="http://schemas.openxmlformats.org/drawingml/2006/main">
              <a:ext uri="{FF2B5EF4-FFF2-40B4-BE49-F238E27FC236}">
                <a16:creationId xmlns:a16="http://schemas.microsoft.com/office/drawing/2014/main" id="{FBE0D55A-8C80-4828-B6F6-A77FE9241B97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  <p:sp>
        <p:nvSpPr>
          <p:cNvPr id="52" name="Google Shape;52;p7">
            <a:extLst xmlns:a="http://schemas.openxmlformats.org/drawingml/2006/main">
              <a:ext uri="{FF2B5EF4-FFF2-40B4-BE49-F238E27FC236}">
                <a16:creationId xmlns:a16="http://schemas.microsoft.com/office/drawing/2014/main" id="{7856AE54-27EE-4C41-9850-8CB576E597C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</p:spTree>
  </p:cSld>
</p:sldLayout>
</file>

<file path=ppt/slideLayouts/slideLayout7.xml><?xml version="1.0" encoding="utf-8"?>
<p:sldLayout xmlns:p="http://schemas.openxmlformats.org/presentationml/2006/main" matchingName="Только заголовок" type="titleOnly">
  <p:cSld name="TITLE_ONL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4" name="Google Shape;54;p8">
            <a:extLst xmlns:a="http://schemas.openxmlformats.org/drawingml/2006/main">
              <a:ext uri="{FF2B5EF4-FFF2-40B4-BE49-F238E27FC236}">
                <a16:creationId xmlns:a16="http://schemas.microsoft.com/office/drawing/2014/main" id="{D260F758-C9F1-4659-8016-90EF66604B5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5" name="Google Shape;55;p8">
            <a:extLst xmlns:a="http://schemas.openxmlformats.org/drawingml/2006/main">
              <a:ext uri="{FF2B5EF4-FFF2-40B4-BE49-F238E27FC236}">
                <a16:creationId xmlns:a16="http://schemas.microsoft.com/office/drawing/2014/main" id="{2529E8FB-C287-4EBD-90EA-F8DACB342766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6" name="Google Shape;56;p8">
            <a:extLst xmlns:a="http://schemas.openxmlformats.org/drawingml/2006/main">
              <a:ext uri="{FF2B5EF4-FFF2-40B4-BE49-F238E27FC236}">
                <a16:creationId xmlns:a16="http://schemas.microsoft.com/office/drawing/2014/main" id="{9482754F-D3E0-4F99-9DAC-171DD4EF23DD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7" name="Google Shape;57;p8">
            <a:extLst xmlns:a="http://schemas.openxmlformats.org/drawingml/2006/main">
              <a:ext uri="{FF2B5EF4-FFF2-40B4-BE49-F238E27FC236}">
                <a16:creationId xmlns:a16="http://schemas.microsoft.com/office/drawing/2014/main" id="{4675A705-4210-4A1E-ABBA-9365F65341BF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8.xml><?xml version="1.0" encoding="utf-8"?>
<p:sldLayout xmlns:p="http://schemas.openxmlformats.org/presentationml/2006/main" matchingName="Пустой слайд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9" name="Google Shape;59;p9">
            <a:extLst xmlns:a="http://schemas.openxmlformats.org/drawingml/2006/main">
              <a:ext uri="{FF2B5EF4-FFF2-40B4-BE49-F238E27FC236}">
                <a16:creationId xmlns:a16="http://schemas.microsoft.com/office/drawing/2014/main" id="{5524DAFE-AEF2-479B-B048-D4F6EEB2A195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0" name="Google Shape;60;p9">
            <a:extLst xmlns:a="http://schemas.openxmlformats.org/drawingml/2006/main">
              <a:ext uri="{FF2B5EF4-FFF2-40B4-BE49-F238E27FC236}">
                <a16:creationId xmlns:a16="http://schemas.microsoft.com/office/drawing/2014/main" id="{4A2F2941-BD52-4B62-AD0F-68E237E87C32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1" name="Google Shape;61;p9">
            <a:extLst xmlns:a="http://schemas.openxmlformats.org/drawingml/2006/main">
              <a:ext uri="{FF2B5EF4-FFF2-40B4-BE49-F238E27FC236}">
                <a16:creationId xmlns:a16="http://schemas.microsoft.com/office/drawing/2014/main" id="{672A5441-37C0-4521-8B1F-E92DDC7F7EA4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9.xml><?xml version="1.0" encoding="utf-8"?>
<p:sldLayout xmlns:p="http://schemas.openxmlformats.org/presentationml/2006/main" matchingName="Рисунок с подписью" type="picTx">
  <p:cSld name="PICTURE_WITH_CAPTION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Google Shape;63;p10">
            <a:extLst xmlns:a="http://schemas.openxmlformats.org/drawingml/2006/main">
              <a:ext uri="{FF2B5EF4-FFF2-40B4-BE49-F238E27FC236}">
                <a16:creationId xmlns:a16="http://schemas.microsoft.com/office/drawing/2014/main" id="{1E7D0493-53C9-4691-86C6-5EE7D57BE62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808523" y="2243828"/>
            <a:ext cx="4494998" cy="1134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4" name="Google Shape;64;p10">
            <a:extLst xmlns:a="http://schemas.openxmlformats.org/drawingml/2006/main">
              <a:ext uri="{FF2B5EF4-FFF2-40B4-BE49-F238E27FC236}">
                <a16:creationId xmlns:a16="http://schemas.microsoft.com/office/drawing/2014/main" id="{13AABD69-75C0-4687-A8F1-E6E3E06B2CF2}"/>
              </a:ext>
            </a:extLst>
          </p:cNvPr>
          <p:cNvSpPr>
            <a:spLocks xmlns:a="http://schemas.openxmlformats.org/drawingml/2006/main" noGrp="1"/>
          </p:cNvSpPr>
          <p:nvPr>
            <p:ph type="pic" idx="2"/>
          </p:nvPr>
        </p:nvSpPr>
        <p:spPr>
          <a:xfrm xmlns:a="http://schemas.openxmlformats.org/drawingml/2006/main">
            <a:off x="6095999" y="0"/>
            <a:ext cx="6102097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8D8"/>
          </a:solidFill>
          <a:ln xmlns:a="http://schemas.openxmlformats.org/drawingml/2006/main">
            <a:noFill/>
          </a:ln>
        </p:spPr>
      </p:sp>
      <p:sp>
        <p:nvSpPr>
          <p:cNvPr id="65" name="Google Shape;65;p10">
            <a:extLst xmlns:a="http://schemas.openxmlformats.org/drawingml/2006/main">
              <a:ext uri="{FF2B5EF4-FFF2-40B4-BE49-F238E27FC236}">
                <a16:creationId xmlns:a16="http://schemas.microsoft.com/office/drawing/2014/main" id="{A3211265-F531-4CFA-976F-ED0022DDF86D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115568" y="3549918"/>
            <a:ext cx="3794760" cy="219403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 xmlns:a="http://schemas.openxmlformats.org/drawingml/2006/main">
            <a:endParaRPr/>
          </a:p>
        </p:txBody>
      </p:sp>
      <p:sp>
        <p:nvSpPr>
          <p:cNvPr id="66" name="Google Shape;66;p10">
            <a:extLst xmlns:a="http://schemas.openxmlformats.org/drawingml/2006/main">
              <a:ext uri="{FF2B5EF4-FFF2-40B4-BE49-F238E27FC236}">
                <a16:creationId xmlns:a16="http://schemas.microsoft.com/office/drawing/2014/main" id="{2C8A9617-182C-4604-95BA-4168B34FFAED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7" name="Google Shape;67;p10">
            <a:extLst xmlns:a="http://schemas.openxmlformats.org/drawingml/2006/main">
              <a:ext uri="{FF2B5EF4-FFF2-40B4-BE49-F238E27FC236}">
                <a16:creationId xmlns:a16="http://schemas.microsoft.com/office/drawing/2014/main" id="{DC6EA145-542E-4F5B-B9EF-8B05E2995E4D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804672" y="6236208"/>
            <a:ext cx="5124797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8" name="Google Shape;68;p10">
            <a:extLst xmlns:a="http://schemas.openxmlformats.org/drawingml/2006/main">
              <a:ext uri="{FF2B5EF4-FFF2-40B4-BE49-F238E27FC236}">
                <a16:creationId xmlns:a16="http://schemas.microsoft.com/office/drawing/2014/main" id="{C4ABA198-C0CF-4F39-9644-F6BA4096A47F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10.xml><?xml version="1.0" encoding="utf-8"?>
<p:sldLayout xmlns:p="http://schemas.openxmlformats.org/presentationml/2006/main" matchingName="Заголовок и вертикальный текст" type="vertTx">
  <p:cSld name="VERTICAL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0" name="Google Shape;70;p11">
            <a:extLst xmlns:a="http://schemas.openxmlformats.org/drawingml/2006/main">
              <a:ext uri="{FF2B5EF4-FFF2-40B4-BE49-F238E27FC236}">
                <a16:creationId xmlns:a16="http://schemas.microsoft.com/office/drawing/2014/main" id="{A0270754-58F2-4661-8277-B908ACDC84D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1" name="Google Shape;71;p11">
            <a:extLst xmlns:a="http://schemas.openxmlformats.org/drawingml/2006/main">
              <a:ext uri="{FF2B5EF4-FFF2-40B4-BE49-F238E27FC236}">
                <a16:creationId xmlns:a16="http://schemas.microsoft.com/office/drawing/2014/main" id="{975965ED-9FCD-4BA9-B2F9-266DFE0443F8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 rot="5400000">
            <a:off x="4545009" y="324172"/>
            <a:ext cx="3101983" cy="772972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2" name="Google Shape;72;p11">
            <a:extLst xmlns:a="http://schemas.openxmlformats.org/drawingml/2006/main">
              <a:ext uri="{FF2B5EF4-FFF2-40B4-BE49-F238E27FC236}">
                <a16:creationId xmlns:a16="http://schemas.microsoft.com/office/drawing/2014/main" id="{15B2DF47-E2C7-4335-9D23-CC4A4B6018E9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3" name="Google Shape;73;p11">
            <a:extLst xmlns:a="http://schemas.openxmlformats.org/drawingml/2006/main">
              <a:ext uri="{FF2B5EF4-FFF2-40B4-BE49-F238E27FC236}">
                <a16:creationId xmlns:a16="http://schemas.microsoft.com/office/drawing/2014/main" id="{0CC75A9C-AF56-4618-9F72-DA5C12512706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4" name="Google Shape;74;p11">
            <a:extLst xmlns:a="http://schemas.openxmlformats.org/drawingml/2006/main">
              <a:ext uri="{FF2B5EF4-FFF2-40B4-BE49-F238E27FC236}">
                <a16:creationId xmlns:a16="http://schemas.microsoft.com/office/drawing/2014/main" id="{F5A7D5A1-BDB2-46B9-87D6-BC0EB46A215B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11.xml><?xml version="1.0" encoding="utf-8"?>
<p:sldLayout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6" name="Google Shape;76;p12">
            <a:extLst xmlns:a="http://schemas.openxmlformats.org/drawingml/2006/main">
              <a:ext uri="{FF2B5EF4-FFF2-40B4-BE49-F238E27FC236}">
                <a16:creationId xmlns:a16="http://schemas.microsoft.com/office/drawing/2014/main" id="{AF3EA5C3-B42C-4CCC-B7E4-F805D9C2621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 rot="5400000">
            <a:off x="6810676" y="2779696"/>
            <a:ext cx="4983480" cy="1298608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7" name="Google Shape;77;p12">
            <a:extLst xmlns:a="http://schemas.openxmlformats.org/drawingml/2006/main">
              <a:ext uri="{FF2B5EF4-FFF2-40B4-BE49-F238E27FC236}">
                <a16:creationId xmlns:a16="http://schemas.microsoft.com/office/drawing/2014/main" id="{CA68F6E1-5AD9-43C8-94C4-8D791DE5832E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 rot="5400000">
            <a:off x="2838641" y="329756"/>
            <a:ext cx="4983480" cy="619848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8" name="Google Shape;78;p12">
            <a:extLst xmlns:a="http://schemas.openxmlformats.org/drawingml/2006/main">
              <a:ext uri="{FF2B5EF4-FFF2-40B4-BE49-F238E27FC236}">
                <a16:creationId xmlns:a16="http://schemas.microsoft.com/office/drawing/2014/main" id="{94FCE4DB-2E25-412A-9CBD-38C953D3C8F6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9" name="Google Shape;79;p12">
            <a:extLst xmlns:a="http://schemas.openxmlformats.org/drawingml/2006/main">
              <a:ext uri="{FF2B5EF4-FFF2-40B4-BE49-F238E27FC236}">
                <a16:creationId xmlns:a16="http://schemas.microsoft.com/office/drawing/2014/main" id="{5D177650-FF6C-4233-B2C5-B0438F8C2881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80" name="Google Shape;80;p12">
            <a:extLst xmlns:a="http://schemas.openxmlformats.org/drawingml/2006/main">
              <a:ext uri="{FF2B5EF4-FFF2-40B4-BE49-F238E27FC236}">
                <a16:creationId xmlns:a16="http://schemas.microsoft.com/office/drawing/2014/main" id="{129AD57E-22AA-4C54-9E9A-13CBE983EB2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fb7efd31d1c43af" /><Relationship Type="http://schemas.openxmlformats.org/officeDocument/2006/relationships/slideLayout" Target="/ppt/slideLayouts/slideLayout1.xml" Id="Rfd0eb4da84ef46f9" /><Relationship Type="http://schemas.openxmlformats.org/officeDocument/2006/relationships/slideLayout" Target="/ppt/slideLayouts/slideLayout2.xml" Id="R05a0173b314b4018" /><Relationship Type="http://schemas.openxmlformats.org/officeDocument/2006/relationships/slideLayout" Target="/ppt/slideLayouts/slideLayout3.xml" Id="R6c1ed371ae344415" /><Relationship Type="http://schemas.openxmlformats.org/officeDocument/2006/relationships/slideLayout" Target="/ppt/slideLayouts/slideLayout4.xml" Id="R209e4665ece84d73" /><Relationship Type="http://schemas.openxmlformats.org/officeDocument/2006/relationships/slideLayout" Target="/ppt/slideLayouts/slideLayout5.xml" Id="R1d5176bf334540a4" /><Relationship Type="http://schemas.openxmlformats.org/officeDocument/2006/relationships/slideLayout" Target="/ppt/slideLayouts/slideLayout6.xml" Id="R57de2e34f8a64e02" /><Relationship Type="http://schemas.openxmlformats.org/officeDocument/2006/relationships/slideLayout" Target="/ppt/slideLayouts/slideLayout7.xml" Id="R5dab3c3eab6046a2" /><Relationship Type="http://schemas.openxmlformats.org/officeDocument/2006/relationships/slideLayout" Target="/ppt/slideLayouts/slideLayout8.xml" Id="R8ae0ee1649314752" /><Relationship Type="http://schemas.openxmlformats.org/officeDocument/2006/relationships/slideLayout" Target="/ppt/slideLayouts/slideLayout9.xml" Id="R588da853db204c18" /><Relationship Type="http://schemas.openxmlformats.org/officeDocument/2006/relationships/slideLayout" Target="/ppt/slideLayouts/slideLayout10.xml" Id="R98df75e9f4ce4b9c" /><Relationship Type="http://schemas.openxmlformats.org/officeDocument/2006/relationships/slideLayout" Target="/ppt/slideLayouts/slideLayout11.xml" Id="R01af888731354582" /></Relationships>
</file>

<file path=ppt/slideMasters/slideMaster1.xml><?xml version="1.0" encoding="utf-8"?>
<p:sldMaster xmlns:p="http://schemas.openxmlformats.org/presentationml/2006/main">
  <p:cSld>
    <p:bg>
      <p:bgPr>
        <a:solidFill xmlns:a="http://schemas.openxmlformats.org/drawingml/2006/main">
          <a:srgbClr val="F2F2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Google Shape;6;p1">
            <a:extLst xmlns:a="http://schemas.openxmlformats.org/drawingml/2006/main">
              <a:ext uri="{FF2B5EF4-FFF2-40B4-BE49-F238E27FC236}">
                <a16:creationId xmlns:a16="http://schemas.microsoft.com/office/drawing/2014/main" id="{D774C47B-2941-4AF5-AB7B-EAF56DB782C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marR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 xmlns:a="http://schemas.openxmlformats.org/drawingml/2006/main">
            <a:endParaRPr/>
          </a:p>
        </p:txBody>
      </p:sp>
      <p:sp>
        <p:nvSpPr>
          <p:cNvPr id="7" name="Google Shape;7;p1">
            <a:extLst xmlns:a="http://schemas.openxmlformats.org/drawingml/2006/main">
              <a:ext uri="{FF2B5EF4-FFF2-40B4-BE49-F238E27FC236}">
                <a16:creationId xmlns:a16="http://schemas.microsoft.com/office/drawing/2014/main" id="{B858C078-AE41-41C1-9910-686A7343E53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231136" y="2638044"/>
            <a:ext cx="7729728" cy="310198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marR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1pPr>
            <a:lvl2pPr marL="9144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2pPr>
            <a:lvl3pPr marL="13716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3pPr>
            <a:lvl4pPr marL="18288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4pPr>
            <a:lvl5pPr marL="22860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5pPr>
            <a:lvl6pPr marL="27432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L="32004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L="36576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L="41148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8" name="Google Shape;8;p1">
            <a:extLst xmlns:a="http://schemas.openxmlformats.org/drawingml/2006/main">
              <a:ext uri="{FF2B5EF4-FFF2-40B4-BE49-F238E27FC236}">
                <a16:creationId xmlns:a16="http://schemas.microsoft.com/office/drawing/2014/main" id="{4864CB5B-DEF2-41AD-8827-14A543185BC8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R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9" name="Google Shape;9;p1">
            <a:extLst xmlns:a="http://schemas.openxmlformats.org/drawingml/2006/main">
              <a:ext uri="{FF2B5EF4-FFF2-40B4-BE49-F238E27FC236}">
                <a16:creationId xmlns:a16="http://schemas.microsoft.com/office/drawing/2014/main" id="{67610923-79CC-4636-83E8-7857476FB363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10" name="Google Shape;10;p1">
            <a:extLst xmlns:a="http://schemas.openxmlformats.org/drawingml/2006/main">
              <a:ext uri="{FF2B5EF4-FFF2-40B4-BE49-F238E27FC236}">
                <a16:creationId xmlns:a16="http://schemas.microsoft.com/office/drawing/2014/main" id="{8EB1C6C6-4E05-43EC-91D9-73C2F6435DEF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1pPr>
            <a:lvl2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2pPr>
            <a:lvl3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3pPr>
            <a:lvl4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4pPr>
            <a:lvl5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5pPr>
            <a:lvl6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6pPr>
            <a:lvl7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7pPr>
            <a:lvl8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8pPr>
            <a:lvl9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d0eb4da84ef46f9"/>
    <p:sldLayoutId xmlns:r="http://schemas.openxmlformats.org/officeDocument/2006/relationships" id="2147483650" r:id="R05a0173b314b4018"/>
    <p:sldLayoutId xmlns:r="http://schemas.openxmlformats.org/officeDocument/2006/relationships" id="2147483651" r:id="R6c1ed371ae344415"/>
    <p:sldLayoutId xmlns:r="http://schemas.openxmlformats.org/officeDocument/2006/relationships" id="2147483652" r:id="R209e4665ece84d73"/>
    <p:sldLayoutId xmlns:r="http://schemas.openxmlformats.org/officeDocument/2006/relationships" id="2147483653" r:id="R1d5176bf334540a4"/>
    <p:sldLayoutId xmlns:r="http://schemas.openxmlformats.org/officeDocument/2006/relationships" id="2147483654" r:id="R57de2e34f8a64e02"/>
    <p:sldLayoutId xmlns:r="http://schemas.openxmlformats.org/officeDocument/2006/relationships" id="2147483655" r:id="R5dab3c3eab6046a2"/>
    <p:sldLayoutId xmlns:r="http://schemas.openxmlformats.org/officeDocument/2006/relationships" id="2147483656" r:id="R8ae0ee1649314752"/>
    <p:sldLayoutId xmlns:r="http://schemas.openxmlformats.org/officeDocument/2006/relationships" id="2147483657" r:id="R588da853db204c18"/>
    <p:sldLayoutId xmlns:r="http://schemas.openxmlformats.org/officeDocument/2006/relationships" id="2147483658" r:id="R98df75e9f4ce4b9c"/>
    <p:sldLayoutId xmlns:r="http://schemas.openxmlformats.org/officeDocument/2006/relationships" id="2147483659" r:id="R01af888731354582"/>
  </p:sldLayoutIdLst>
  <p:hf sldNum="0" hdr="0" ftr="0" dt="0"/>
  <p:txStyles>
    <p:title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titleStyle>
    <p:body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bodyStyle>
    <p:other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otherStyle>
  </p:txStyles>
</p:sldMaster>
</file>

<file path=ppt/slideMasters/theme/theme2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50428271154e3f" /><Relationship Type="http://schemas.openxmlformats.org/officeDocument/2006/relationships/notesSlide" Target="/ppt/notesSlides/notesSlide1.xml" Id="Rc075899355b44df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045bbe27cc4c4f" /><Relationship Type="http://schemas.openxmlformats.org/officeDocument/2006/relationships/notesSlide" Target="/ppt/notesSlides/notesSlide2.xml" Id="Rc70bf82e042c4ff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b2ae828be004486f" /><Relationship Type="http://schemas.openxmlformats.org/officeDocument/2006/relationships/notesSlide" Target="/ppt/notesSlides/notesSlide3.xml" Id="R62e47f1cd7fd404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5641a3184a964058" /><Relationship Type="http://schemas.openxmlformats.org/officeDocument/2006/relationships/notesSlide" Target="/ppt/notesSlides/notesSlide4.xml" Id="Rbebf5401406a40d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cd0ebb0027994595" /><Relationship Type="http://schemas.openxmlformats.org/officeDocument/2006/relationships/notesSlide" Target="/ppt/notesSlides/notesSlide5.xml" Id="Rcae483d1c5f24d1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e50eb3f78e934416" /><Relationship Type="http://schemas.openxmlformats.org/officeDocument/2006/relationships/notesSlide" Target="/ppt/notesSlides/notesSlide6.xml" Id="R9bb1b996b9b8433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58a28d019bf54aeb" /><Relationship Type="http://schemas.openxmlformats.org/officeDocument/2006/relationships/notesSlide" Target="/ppt/notesSlides/notesSlide7.xml" Id="Rd1f1f8d8c2444343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6" name="Google Shape;86;p13">
            <a:extLst xmlns:a="http://schemas.openxmlformats.org/drawingml/2006/main">
              <a:ext uri="{FF2B5EF4-FFF2-40B4-BE49-F238E27FC236}">
                <a16:creationId xmlns:a16="http://schemas.microsoft.com/office/drawing/2014/main" id="{B13D3A65-F7E1-46A4-89C0-6A904C0A78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5125" y="244611"/>
            <a:ext cx="7107469" cy="193899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Autofit/>
          </a:bodyPr>
          <a:lstStyle xmlns:a="http://schemas.openxmlformats.org/drawingml/2006/main"/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Вінницький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національний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медичний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університет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endParaRPr sz="2400"/>
          </a:p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ім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. М.І. Пирогова МОЗ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України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</a:p>
          <a:p xmlns:a="http://schemas.openxmlformats.org/drawingml/2006/main">
            <a:pPr lvl="0" algn="ctr">
              <a:buNone/>
            </a:pPr>
            <a:endParaRPr sz="24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Кафедра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Стоматології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дитячого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віку</a:t>
            </a:r>
            <a:endParaRPr sz="24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88" name="Google Shape;88;p13">
            <a:extLst xmlns:a="http://schemas.openxmlformats.org/drawingml/2006/main">
              <a:ext uri="{FF2B5EF4-FFF2-40B4-BE49-F238E27FC236}">
                <a16:creationId xmlns:a16="http://schemas.microsoft.com/office/drawing/2014/main" id="{0FE2BF0F-F836-4BE8-9047-70B7E25DDE9E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2283691" y="2430019"/>
            <a:ext cx="7772400" cy="14700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 fontScale="90000"/>
          </a:bodyPr>
          <a:lstStyle xmlns:a="http://schemas.openxmlformats.org/drawingml/2006/main"/>
          <a:p xmlns:a="http://schemas.openxmlformats.org/drawingml/2006/main">
            <a:pPr lvl="0">
              <a:buClr>
                <a:srgbClr val="C00000"/>
              </a:buClr>
              <a:buNone/>
            </a:pPr>
            <a:r>
              <a:rPr>
                <a:solidFill>
                  <a:srgbClr val="FF0000"/>
                </a:solidFill>
              </a:rPr>
              <a:t>ВК 2.1 ДИЗАЙН ТА ПРЕЗЕНТАЦІЯ РЕЗУЛЬТАТІВ</a:t>
            </a:r>
            <a:br/>
            <a:r>
              <a:rPr>
                <a:solidFill>
                  <a:srgbClr val="FF0000"/>
                </a:solidFill>
              </a:rPr>
              <a:t>НАУКОВОГО ДОСЛІДЖЕННЯ</a:t>
            </a:r>
            <a:endParaRPr/>
          </a:p>
        </p:txBody>
      </p:sp>
      <p:sp>
        <p:nvSpPr>
          <p:cNvPr id="4" name="TextBox 3">
            <a:extLst xmlns:a="http://schemas.openxmlformats.org/drawingml/2006/main">
              <a:ext uri="{FF2B5EF4-FFF2-40B4-BE49-F238E27FC236}">
                <a16:creationId xmlns:a16="http://schemas.microsoft.com/office/drawing/2014/main" id="{3965E002-9F13-A1EC-D355-C6FA222FD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09800" y="4371183"/>
            <a:ext cx="7772399" cy="18893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ctr">
              <a:spcAft>
                <a:spcPts val="1200"/>
              </a:spcAft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СПЕЦІАЛЬНІСТЬ: I1 «СТОМАТОЛОГІЯ»</a:t>
            </a:r>
          </a:p>
          <a:p xmlns:a="http://schemas.openxmlformats.org/drawingml/2006/main">
            <a:pPr algn="ctr">
              <a:spcAft>
                <a:spcPts val="1200"/>
              </a:spcAft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ГАЛУЗЬ: I «ОХОРОНА ЗДОРОВ’Я ТА СОЦІАЛЬНЕ ЗАБЕЗПЕЧЕННЯ»</a:t>
            </a:r>
          </a:p>
          <a:p xmlns:a="http://schemas.openxmlformats.org/drawingml/2006/main">
            <a:pPr algn="ctr">
              <a:spcAft>
                <a:spcPts val="1200"/>
              </a:spcAft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ОСВІТНЬО-НАУКОВА ПРОГРАМА: «СТОМАТОЛОГІЯ», 2025</a:t>
            </a:r>
          </a:p>
          <a:p xmlns:a="http://schemas.openxmlformats.org/drawingml/2006/main">
            <a:pPr algn="ctr">
              <a:spcAft>
                <a:spcPts val="1200"/>
              </a:spcAft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РІВЕНЬ ВИЩОЇ ОСВІТИ: третій (освітньо-науковий)</a:t>
            </a:r>
          </a:p>
        </p:txBody>
      </p:sp>
    </p:spTree>
    <p:extLst>
      <p:ext uri="{BB962C8B-B14F-4D97-AF65-F5344CB8AC3E}">
        <p14:creationId xmlns:p14="http://schemas.microsoft.com/office/powerpoint/2010/main" val="390370938"/>
      </p:ext>
    </p:extLst>
  </p:cSld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3" name="Google Shape;93;p14">
            <a:extLst xmlns:a="http://schemas.openxmlformats.org/drawingml/2006/main">
              <a:ext uri="{FF2B5EF4-FFF2-40B4-BE49-F238E27FC236}">
                <a16:creationId xmlns:a16="http://schemas.microsoft.com/office/drawing/2014/main" id="{BADDC532-47D4-4F7E-8FDF-5C7A1DA7809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440611" y="395582"/>
            <a:ext cx="9635706" cy="1847286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ПАСПОРТ ОСВІТНЬОГО КОМПОНЕНТА</a:t>
            </a:r>
          </a:p>
        </p:txBody>
      </p:sp>
      <p:sp>
        <p:nvSpPr>
          <p:cNvPr id="94" name="Google Shape;94;p14">
            <a:extLst xmlns:a="http://schemas.openxmlformats.org/drawingml/2006/main">
              <a:ext uri="{FF2B5EF4-FFF2-40B4-BE49-F238E27FC236}">
                <a16:creationId xmlns:a16="http://schemas.microsoft.com/office/drawing/2014/main" id="{E1E70965-E640-44B0-95F2-1A1E08783E9B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989825" y="2468767"/>
            <a:ext cx="9328031" cy="375087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ВК 2.1 «Дизайн та презентація результатів наукового дослідження»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Спеціальність: I1 «Стоматологія» • ОНП 2025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Рівень: третій (освітньо-науковий), доктор філософії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Курс: 2 (IV семестр) • Навчальний рік: 2026–2027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Обсяг: 45 год / 1,5 кредиту ЄКТС • 1 модуль, 6 тем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Статус: вибіркова • Форма контролю: залік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Кафедра: стоматології дитячого віку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Мова викладання: українська</a:t>
            </a:r>
          </a:p>
        </p:txBody>
      </p:sp>
    </p:spTree>
    <p:extLst>
      <p:ext uri="{BB962C8B-B14F-4D97-AF65-F5344CB8AC3E}">
        <p14:creationId xmlns:p14="http://schemas.microsoft.com/office/powerpoint/2010/main" val="670884878"/>
      </p:ext>
    </p:extLst>
  </p:cSld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9" name="Google Shape;99;p15">
            <a:extLst xmlns:a="http://schemas.openxmlformats.org/drawingml/2006/main">
              <a:ext uri="{FF2B5EF4-FFF2-40B4-BE49-F238E27FC236}">
                <a16:creationId xmlns:a16="http://schemas.microsoft.com/office/drawing/2014/main" id="{BD98CEFE-E250-4692-AAA5-B0BFEFA4DDC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2664" y="755329"/>
            <a:ext cx="5018705" cy="1533086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МЕТА ТА ЗАВДАННЯ КУРСУ</a:t>
            </a:r>
          </a:p>
        </p:txBody>
      </p:sp>
      <p:sp>
        <p:nvSpPr>
          <p:cNvPr id="100" name="Google Shape;100;p15">
            <a:extLst xmlns:a="http://schemas.openxmlformats.org/drawingml/2006/main">
              <a:ext uri="{FF2B5EF4-FFF2-40B4-BE49-F238E27FC236}">
                <a16:creationId xmlns:a16="http://schemas.microsoft.com/office/drawing/2014/main" id="{5B4CDAAD-1DEE-4E42-83F2-AC70258A699A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2664" y="2650439"/>
            <a:ext cx="5355825" cy="184392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8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Мета: опанувати планування, оформлення й публічне представлення оригінального стоматологічного дослідження, аргументацію висновків і критичне оцінювання доказів.</a:t>
            </a:r>
          </a:p>
        </p:txBody>
      </p:sp>
      <p:sp>
        <p:nvSpPr>
          <p:cNvPr id="101" name="Google Shape;101;p15">
            <a:extLst xmlns:a="http://schemas.openxmlformats.org/drawingml/2006/main">
              <a:ext uri="{FF2B5EF4-FFF2-40B4-BE49-F238E27FC236}">
                <a16:creationId xmlns:a16="http://schemas.microsoft.com/office/drawing/2014/main" id="{C789E015-6EAE-4F1B-9106-C86CB0F47F0B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642341" y="804672"/>
            <a:ext cx="4856671" cy="523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Будувати доказову доповідь для фахової та нефахової аудиторії.</a:t>
            </a:r>
          </a:p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Готувати зображення, графіки, анімацію, відео та 3D-матеріали.</a:t>
            </a:r>
          </a:p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Дотримуватися доброчесності й захищати персональні дані.</a:t>
            </a:r>
          </a:p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Перевіряти факти, джерела та результати допоміжного використання ШІ.</a:t>
            </a:r>
          </a:p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Працювати в команді та аргументовано обговорювати результати.</a:t>
            </a:r>
          </a:p>
        </p:txBody>
      </p:sp>
    </p:spTree>
    <p:extLst>
      <p:ext uri="{BB962C8B-B14F-4D97-AF65-F5344CB8AC3E}">
        <p14:creationId xmlns:p14="http://schemas.microsoft.com/office/powerpoint/2010/main" val="102299501"/>
      </p:ext>
    </p:extLst>
  </p:cSld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6" name="Google Shape;106;p16">
            <a:extLst xmlns:a="http://schemas.openxmlformats.org/drawingml/2006/main">
              <a:ext uri="{FF2B5EF4-FFF2-40B4-BE49-F238E27FC236}">
                <a16:creationId xmlns:a16="http://schemas.microsoft.com/office/drawing/2014/main" id="{19EA4A30-3EE4-499D-9CB8-D0D84A431DAD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4286" y="2071299"/>
            <a:ext cx="4837003" cy="1870973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/>
          <a:p xmlns:a="http://schemas.openxmlformats.org/drawingml/2006/main">
            <a:r>
              <a:t>ЗМІСТ ДИСЦИПЛІНИ</a:t>
            </a:r>
          </a:p>
        </p:txBody>
      </p:sp>
      <p:sp>
        <p:nvSpPr>
          <p:cNvPr id="107" name="Google Shape;107;p16">
            <a:extLst xmlns:a="http://schemas.openxmlformats.org/drawingml/2006/main">
              <a:ext uri="{FF2B5EF4-FFF2-40B4-BE49-F238E27FC236}">
                <a16:creationId xmlns:a16="http://schemas.microsoft.com/office/drawing/2014/main" id="{10B719F3-8F3F-4267-ABA4-7F52EF3F354A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461185" y="804672"/>
            <a:ext cx="5279366" cy="524865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1. Наукова презентація: структура, дизайн, аудиторія; ШІ для чернетки плану.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2. Двовимірні зображення: формати, опрацювання та знеособлення.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3. Анімація, текст та об’єкти: послідовність показу і переходи.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4. Графіки й таблиці: тип даних, шкали, розподіли та невизначеність.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5. Наукове відео: запис, монтаж і перевірка автоматичних субтитрів.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6. 3D-візуалізація: полігональні моделі, NURBS, DICOM → STL/OBJ та 3D-друк.</a:t>
            </a:r>
          </a:p>
        </p:txBody>
      </p:sp>
    </p:spTree>
    <p:extLst>
      <p:ext uri="{BB962C8B-B14F-4D97-AF65-F5344CB8AC3E}">
        <p14:creationId xmlns:p14="http://schemas.microsoft.com/office/powerpoint/2010/main" val="899894312"/>
      </p:ext>
    </p:extLst>
  </p:cSld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2" name="Google Shape;112;p17">
            <a:extLst xmlns:a="http://schemas.openxmlformats.org/drawingml/2006/main">
              <a:ext uri="{FF2B5EF4-FFF2-40B4-BE49-F238E27FC236}">
                <a16:creationId xmlns:a16="http://schemas.microsoft.com/office/drawing/2014/main" id="{A68A1CF7-558A-41D3-9151-287A4501F08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61540" y="1691737"/>
            <a:ext cx="4880136" cy="2914768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/>
          <a:p xmlns:a="http://schemas.openxmlformats.org/drawingml/2006/main">
            <a:r>
              <a:t>ОЧІКУВАНІ РЕЗУЛЬТАТИ НАВЧАННЯ</a:t>
            </a:r>
          </a:p>
        </p:txBody>
      </p:sp>
      <p:sp>
        <p:nvSpPr>
          <p:cNvPr id="113" name="Google Shape;113;p17">
            <a:extLst xmlns:a="http://schemas.openxmlformats.org/drawingml/2006/main">
              <a:ext uri="{FF2B5EF4-FFF2-40B4-BE49-F238E27FC236}">
                <a16:creationId xmlns:a16="http://schemas.microsoft.com/office/drawing/2014/main" id="{25F67D39-B125-42EB-9406-4DBB5A12B077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753333" y="770165"/>
            <a:ext cx="4815840" cy="5492611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Підготувати й обговорити доповідь, зокрема коротке повідомлення іноземною мовою (РН03).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Створити графік, обґрунтувати висновки й пояснити обмеження даних (РН04).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Знеособити матеріали, перевірити джерела та задокументувати використання ШІ (РН09).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Підготувати анімацію й демонстраційну 3D-модель для освітнього або практичного застосування (РН11).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Створити відеофрагмент і спільну доповідь із зазначенням особистого внеску (РН12, РН03).</a:t>
            </a:r>
          </a:p>
        </p:txBody>
      </p:sp>
    </p:spTree>
    <p:extLst>
      <p:ext uri="{BB962C8B-B14F-4D97-AF65-F5344CB8AC3E}">
        <p14:creationId xmlns:p14="http://schemas.microsoft.com/office/powerpoint/2010/main" val="1862614200"/>
      </p:ext>
    </p:extLst>
  </p:cSld>
</p:sld>
</file>

<file path=ppt/slides/slide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8" name="Google Shape;118;p18">
            <a:extLst xmlns:a="http://schemas.openxmlformats.org/drawingml/2006/main">
              <a:ext uri="{FF2B5EF4-FFF2-40B4-BE49-F238E27FC236}">
                <a16:creationId xmlns:a16="http://schemas.microsoft.com/office/drawing/2014/main" id="{DA921D50-90E4-4225-8976-6D11A8FA42FD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929426" y="44450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СТРУКТУРА ТА КОНТРОЛЬ</a:t>
            </a:r>
          </a:p>
        </p:txBody>
      </p:sp>
      <p:sp>
        <p:nvSpPr>
          <p:cNvPr id="119" name="Google Shape;119;p18">
            <a:extLst xmlns:a="http://schemas.openxmlformats.org/drawingml/2006/main">
              <a:ext uri="{FF2B5EF4-FFF2-40B4-BE49-F238E27FC236}">
                <a16:creationId xmlns:a16="http://schemas.microsoft.com/office/drawing/2014/main" id="{4CE0DE9B-653E-440C-BC2E-4C5E5CE6181B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792481" y="2130387"/>
            <a:ext cx="481584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Лекції — 10 год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Практичні заняття — 10 год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Самостійна робота — 25 год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Разом — 45 год / 1,5 кредиту ЄКТС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Практичні заняття охоплюють теми 1–6.</a:t>
            </a:r>
          </a:p>
        </p:txBody>
      </p:sp>
      <p:sp>
        <p:nvSpPr>
          <p:cNvPr id="120" name="Google Shape;120;p18">
            <a:extLst xmlns:a="http://schemas.openxmlformats.org/drawingml/2006/main">
              <a:ext uri="{FF2B5EF4-FFF2-40B4-BE49-F238E27FC236}">
                <a16:creationId xmlns:a16="http://schemas.microsoft.com/office/drawing/2014/main" id="{13B4F863-C361-4F6F-A73B-EF71E7ABE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09911" y="1974193"/>
            <a:ext cx="5082398" cy="428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Поточний контроль: практичні завдання, обговорення й портфоліо.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Портфоліо: презентація, повідомлення іноземною мовою, ілюстрація, графік або таблиця, відео- чи 3D-фрагмент.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Підсумковий контроль — залік у IV семестрі. Презентація оцінюється в межах поточної роботи.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Виконання навчального плану; середня оцінка не нижче 3,0. Перерахунок за таблицею ВНМУ у 200-бальну шкалу.</a:t>
            </a:r>
          </a:p>
        </p:txBody>
      </p:sp>
      <p:sp>
        <p:nvSpPr>
          <p:cNvPr id="121" name="Google Shape;121;p18">
            <a:extLst xmlns:a="http://schemas.openxmlformats.org/drawingml/2006/main">
              <a:ext uri="{FF2B5EF4-FFF2-40B4-BE49-F238E27FC236}">
                <a16:creationId xmlns:a16="http://schemas.microsoft.com/office/drawing/2014/main" id="{3764DDD3-52E0-4115-9758-EFA8F03D3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3336" y="510644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175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sz="3200" b="1" i="0" u="none" cap="none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ФОРМИ НАВЧАННЯ </a:t>
            </a:r>
            <a:endParaRPr sz="3200" b="1" i="0" u="none" cap="none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3981468"/>
      </p:ext>
    </p:extLst>
  </p:cSld>
</p:sld>
</file>

<file path=ppt/slides/slide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6" name="Google Shape;126;p19">
            <a:extLst xmlns:a="http://schemas.openxmlformats.org/drawingml/2006/main">
              <a:ext uri="{FF2B5EF4-FFF2-40B4-BE49-F238E27FC236}">
                <a16:creationId xmlns:a16="http://schemas.microsoft.com/office/drawing/2014/main" id="{130D94D4-CCBD-4D6F-9476-A458932364A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929426" y="44450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ОРГАНІЗАЦІЯ ТА КОНТАКТИ</a:t>
            </a:r>
          </a:p>
        </p:txBody>
      </p:sp>
      <p:sp>
        <p:nvSpPr>
          <p:cNvPr id="127" name="Google Shape;127;p19">
            <a:extLst xmlns:a="http://schemas.openxmlformats.org/drawingml/2006/main">
              <a:ext uri="{FF2B5EF4-FFF2-40B4-BE49-F238E27FC236}">
                <a16:creationId xmlns:a16="http://schemas.microsoft.com/office/drawing/2014/main" id="{22B8D9A2-8188-4B8A-B907-6723AFD9BF02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070829" y="2354842"/>
            <a:ext cx="3607682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Кафедра стоматології дитячого віку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Спеціальність: I1 «Стоматологія»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ОНП «Стоматологія», 2025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Третій (освітньо-науковий) рівень</a:t>
            </a:r>
          </a:p>
        </p:txBody>
      </p:sp>
      <p:sp>
        <p:nvSpPr>
          <p:cNvPr id="128" name="Google Shape;128;p19">
            <a:extLst xmlns:a="http://schemas.openxmlformats.org/drawingml/2006/main">
              <a:ext uri="{FF2B5EF4-FFF2-40B4-BE49-F238E27FC236}">
                <a16:creationId xmlns:a16="http://schemas.microsoft.com/office/drawing/2014/main" id="{44AD27E7-5B67-4BA2-9E45-2655A4D30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325" y="329490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175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700"/>
              </a:spcAft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400">
                <a:solidFill>
                  <a:srgbClr val="000000"/>
                </a:solidFill>
                <a:latin typeface="Arial"/>
                <a:ea typeface="Arial"/>
                <a:cs typeface="Arial"/>
              </a:rPr>
              <a:t>Укладач програми: д.мед.н., проф. М.О. Дмітрієв</a:t>
            </a:r>
          </a:p>
          <a:p xmlns:a="http://schemas.openxmlformats.org/drawingml/2006/main">
            <a:pPr algn="l">
              <a:spcAft>
                <a:spcPts val="700"/>
              </a:spcAft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400">
                <a:solidFill>
                  <a:srgbClr val="000000"/>
                </a:solidFill>
                <a:latin typeface="Arial"/>
                <a:ea typeface="Arial"/>
                <a:cs typeface="Arial"/>
              </a:rPr>
              <a:t>Викладачі: к.мед.н., ас. А.В. Черниш; д.мед.н., проф. М.О. Дмітрієв</a:t>
            </a:r>
          </a:p>
        </p:txBody>
      </p:sp>
      <p:sp>
        <p:nvSpPr>
          <p:cNvPr id="130" name="Google Shape;130;p19">
            <a:extLst xmlns:a="http://schemas.openxmlformats.org/drawingml/2006/main">
              <a:ext uri="{FF2B5EF4-FFF2-40B4-BE49-F238E27FC236}">
                <a16:creationId xmlns:a16="http://schemas.microsoft.com/office/drawing/2014/main" id="{E95EF7F9-4817-40E6-8721-D7233D04B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35305" y="2408390"/>
            <a:ext cx="4505385" cy="3524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Контакти кафедри:</a:t>
            </a:r>
          </a:p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21028, м. Вінниця, вул. Стуса, 2А</a:t>
            </a:r>
          </a:p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Тел.: +380 63 628 31 78</a:t>
            </a:r>
          </a:p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E-mail: child.stom@vnmu.edu.ua</a:t>
            </a:r>
          </a:p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Сайт: www.vnmu.edu.ua → кафедра стоматології дитячого віку</a:t>
            </a:r>
          </a:p>
        </p:txBody>
      </p:sp>
    </p:spTree>
    <p:extLst>
      <p:ext uri="{BB962C8B-B14F-4D97-AF65-F5344CB8AC3E}">
        <p14:creationId xmlns:p14="http://schemas.microsoft.com/office/powerpoint/2010/main" val="1046416779"/>
      </p:ext>
    </p:extLst>
  </p:cSld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2026-10-05T20:28:14.6730000Z</dcterms:created>
  <dcterms:modified xsi:type="dcterms:W3CDTF">2026-10-05T20:28:14.6730000Z</dcterms:modified>
</coreProperties>
</file>