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7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78992" y="244611"/>
            <a:ext cx="7343475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МЕНЕДЖМЕНТУ ТА МАРКЕТИНГУ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2.14 БРЕНД-МЕНЕДЖМЕНТ У СФЕРІ ОХОРОНИ ЗДОРОВ’Я</a:t>
            </a:r>
            <a:endParaRPr lang="uk-UA" sz="3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2.14 «БРЕНД-МЕНЕДЖМЕНТ У </a:t>
            </a:r>
            <a:b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 ОХОРОНИ ЗДОРОВ’Я»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-</a:t>
            </a: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53533" y="2775284"/>
            <a:ext cx="5018705" cy="24223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розробити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 продукту,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здійснювати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моніторинг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рекламних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повідомлень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масових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комунікацій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endParaRPr lang="uk-U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224337" y="497305"/>
            <a:ext cx="5284999" cy="59676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технологій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брендами;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специфіки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бренду як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об’єкта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закладом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освоєння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методики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структури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бренда в закладах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знайомство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діджиталізації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бренд-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закладів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468" y="2071299"/>
            <a:ext cx="4117028" cy="1908034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6379" y="513347"/>
            <a:ext cx="6914148" cy="6015789"/>
          </a:xfrm>
        </p:spPr>
        <p:txBody>
          <a:bodyPr>
            <a:noAutofit/>
          </a:bodyPr>
          <a:lstStyle/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поняття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терміни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бренд-менеджменту у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бренду як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об’єкта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закладів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атрибути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бренду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роль у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позитивного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іміджу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закладу;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побудови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архітектури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брендів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портфелів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брендів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розробки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впровадження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стратегії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бренду;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просування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персонального бренду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діджиталізації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бренд-менеджменту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ru-RU" sz="23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968" y="1691737"/>
            <a:ext cx="4620127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1812" y="497305"/>
            <a:ext cx="6561220" cy="6063916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стан і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позиціонування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бренду закладу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ринку;</a:t>
            </a:r>
          </a:p>
          <a:p>
            <a:pPr lvl="0" algn="just"/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рекомендації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брендом;</a:t>
            </a:r>
          </a:p>
          <a:p>
            <a:pPr lvl="0" algn="just"/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рекомендації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брендом;</a:t>
            </a:r>
          </a:p>
          <a:p>
            <a:pPr lvl="0" algn="just"/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архітектуру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брендів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відповідно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стратегічних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цілей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закладу;</a:t>
            </a:r>
          </a:p>
          <a:p>
            <a:pPr lvl="0" algn="just"/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впроваджувати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систему контролю за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дотриманням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стандартів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бренду;</a:t>
            </a:r>
          </a:p>
          <a:p>
            <a:pPr lvl="0" algn="just"/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просувати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персональний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медичного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фахівця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взаємодії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корпоративним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брендом;</a:t>
            </a:r>
          </a:p>
          <a:p>
            <a:pPr lvl="0" algn="just"/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використовувати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цифрові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інструменти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брендом і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комунікації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5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аудиторією</a:t>
            </a:r>
            <a:r>
              <a:rPr lang="ru-RU" sz="25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/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1853" y="510643"/>
            <a:ext cx="4692585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5" y="2213811"/>
            <a:ext cx="4726005" cy="277403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83682" y="2213811"/>
            <a:ext cx="520862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балів),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310" y="4834467"/>
            <a:ext cx="5444690" cy="1661230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Юлія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ГОЛОВЧУК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Яна ПАЛАМАРЕНКО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62181" y="474429"/>
            <a:ext cx="4704430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9426" y="2099734"/>
            <a:ext cx="4486656" cy="2810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3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3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uk-UA" sz="23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pPr>
              <a:lnSpc>
                <a:spcPct val="110000"/>
              </a:lnSpc>
            </a:pPr>
            <a:r>
              <a:rPr lang="uk-UA" sz="23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менеджменту та маркетингу</a:t>
            </a:r>
          </a:p>
          <a:p>
            <a:pPr>
              <a:lnSpc>
                <a:spcPct val="110000"/>
              </a:lnSpc>
            </a:pPr>
            <a:r>
              <a:rPr lang="uk-UA" sz="23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+3 8 098 08 56 008</a:t>
            </a:r>
          </a:p>
          <a:p>
            <a:pPr>
              <a:lnSpc>
                <a:spcPct val="110000"/>
              </a:lnSpc>
            </a:pPr>
            <a:endParaRPr lang="uk-UA" sz="23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mgmt@vnmu.edu.ua</a:t>
            </a:r>
            <a:endParaRPr lang="uk-UA" sz="2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E47729F-C225-4CC0-A63E-1AD4243CC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878" y="2166192"/>
            <a:ext cx="2118010" cy="211801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3A33A4-84A0-4723-B9E9-BF341FA19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0296" y="2166192"/>
            <a:ext cx="2118010" cy="211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259</TotalTime>
  <Words>401</Words>
  <Application>Microsoft Macintosh PowerPoint</Application>
  <PresentationFormat>Широкоэкранный</PresentationFormat>
  <Paragraphs>57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2.14 БРЕНД-МЕНЕДЖМЕНТ У СФЕРІ ОХОРОНИ ЗДОРОВ’Я</vt:lpstr>
      <vt:lpstr>Паспорт ОСВІТНЬОГО КОМПОНЕнТА  ВК 2.14 «БРЕНД-МЕНЕДЖМЕНТ У  СФЕРІ ОХОРОНИ ЗДОРОВ’Я»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Microsoft Office User</cp:lastModifiedBy>
  <cp:revision>22</cp:revision>
  <dcterms:created xsi:type="dcterms:W3CDTF">2026-04-08T10:22:59Z</dcterms:created>
  <dcterms:modified xsi:type="dcterms:W3CDTF">2026-04-09T12:46:34Z</dcterms:modified>
</cp:coreProperties>
</file>