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9822131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9822131" val="0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982213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16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5561-2FD2-B7A3-9C5A-D9F61B146A8C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36EA-A4D2-B7C0-9C5A-529578146A07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3B66-28D2-B7CD-9C5A-DE9875146A8B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4A9B-D5D2-B7BC-9C5A-23E904146A76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4E90-DED2-B7B8-9C5A-28ED00146A7D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7B53-1DD2-B78D-9C5A-EBD835146ABE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77F9-B7D2-B781-9C5A-41D439146A14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5396-D8D2-B7A5-9C5A-2EF01D146A7B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C9PQ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1AA0-EED2-B7EC-9C5A-18B954146A4D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htn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TCPQ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14C2-8CD2-B7E2-9C5A-7AB75A146A2F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2348-06D2-B7D5-9C5A-F0806D146AA5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1311-5FD2-B7E5-9C5A-A9B05D146AF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2465-2BD2-B7D2-9C5A-DD876A146A88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4621-6FD2-B7B0-9C5A-99E508146AC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0EE8-A6D2-B7F8-9C5A-50AD40146A05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75CE-80D2-B783-9C5A-76D63B146A23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E27D8C-C2D2-B78B-9C5A-34DE33146A61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2A42-0CD2-B7DC-9C5A-FA8964146AAF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2C11-5FD2-B7DA-9C5A-A98F62146AFC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7A75-3BD2-B78C-9C5A-CDD934146A98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268EF-A1D2-B79E-9C5A-57CB26146A02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2329F-D1D2-B7C4-9C5A-27917C146A72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E21B6F-21D2-B7ED-9C5A-D7B855146A82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E24B7E-30D2-B7BD-9C5A-C6E805146A93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41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M+4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222 МЕДИЦИНА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22 ОХОРОНА ЗДОРОВ’Я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A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00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5.11. </a:t>
            </a:r>
            <a:r>
              <a:rPr lang="uk-ua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Організація роботи з ліквідації наслідків надзвичайних ситуацій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 «Організація роботи з ліквідації наслідків надзвичайних ситуацій»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3QgAADAPAACfRQAAXCgAABAAAAAmAAAACAAAAAEgAAAAAAAA"/>
              </a:ext>
            </a:extLst>
          </p:cNvSpPr>
          <p:nvPr>
            <p:ph type="body" idx="1"/>
          </p:nvPr>
        </p:nvSpPr>
        <p:spPr>
          <a:xfrm>
            <a:off x="1440815" y="2468880"/>
            <a:ext cx="9876790" cy="40919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222 Медицина</a:t>
            </a: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>
              <a:spcBef>
                <a:spcPts val="0"/>
              </a:spcBef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cap="none" dirty="0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</a:t>
            </a:r>
            <a:r>
              <a:rPr lang="uk-ua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з безпеки </a:t>
            </a:r>
            <a:r>
              <a:rPr lang="uk-ua" cap="none" dirty="0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життєдіяльності, основ біоетики та </a:t>
            </a:r>
            <a:r>
              <a:rPr lang="uk-ua" cap="none" dirty="0" err="1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біобезпеки</a:t>
            </a:r>
            <a:r>
              <a:rPr lang="uk-ua" cap="none" dirty="0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, фармакології, медицини надзвичайних ситуацій, цивільного захисту, пропедевтики внутрішньої медицини, </a:t>
            </a:r>
            <a:r>
              <a:rPr lang="uk-ua" cap="none" dirty="0" err="1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симуляційної</a:t>
            </a:r>
            <a:r>
              <a:rPr lang="uk-ua" cap="none" dirty="0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 медицини, загальної хірургії, хірургії, травматології і ортопедії та інших клінічних дисциплін.</a:t>
            </a:r>
            <a:endParaRPr lang="en-us" sz="2800" i="1" cap="non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4R0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2066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850"/>
              </a:spcBef>
              <a:buNone/>
              <a:defRPr lang="en-us" sz="1615" cap="none"/>
            </a:pPr>
            <a:r>
              <a:rPr lang="ru-ru" sz="204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sz="2210" cap="none">
                <a:latin typeface="Calibri" pitchFamily="2" charset="-52"/>
                <a:ea typeface="Calibri" pitchFamily="2" charset="-52"/>
                <a:cs typeface="Times New Roman" pitchFamily="1" charset="-52"/>
              </a:rPr>
              <a:t>формування вмінь і навичок щодо  невідкладних дій у надзвичайних ситуаціях спрямованих на врятування і збереження життя людини та мінімізацію наслідків впливу такого стану на її здоров’я</a:t>
            </a:r>
            <a:endParaRPr lang="uk-ua" sz="2210" cap="none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3CgAAPMEAAC9RgAAhRoAABAAAAAmAAAACAAAAAEgAAAAAAAA"/>
              </a:ext>
            </a:extLst>
          </p:cNvSpPr>
          <p:nvPr>
            <p:ph type="body" idx="2"/>
          </p:nvPr>
        </p:nvSpPr>
        <p:spPr>
          <a:xfrm>
            <a:off x="6642100" y="804545"/>
            <a:ext cx="4857115" cy="35064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920"/>
              </a:spcBef>
              <a:buNone/>
              <a:defRPr lang="en-us" sz="1380" cap="none"/>
            </a:pPr>
            <a:endParaRPr lang="uk-ua" cap="none"/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навчає управлінню надзвичайними ситуаціями (попередження, готовність, реагування, відновлення)</a:t>
            </a: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допомагає освоїти принципи медичного забезпечення населення</a:t>
            </a: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розвиває навички щодо оцінювання ризиків та прогнозування розвитку надзвичайних подій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A5SAAAPSU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принципи і способи захисту, організації та планування медичного забезпечення населення за умов надзвичайних ситуацій мирного і воєнного часу</a:t>
            </a:r>
            <a:endParaRPr lang="uk-ua" sz="20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Arial Unicode MS" pitchFamily="2" charset="-52"/>
                <a:cs typeface="Calibri" pitchFamily="2" charset="-52"/>
              </a:rPr>
              <a:t>оцінювання ризиків і прогнозування надзвичайних подій</a:t>
            </a:r>
            <a:endParaRPr lang="uk-ua" sz="20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-9017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оцінювання радіаційної, біологічної та хімічної обстановки</a:t>
            </a:r>
            <a:endParaRPr lang="uk-ua" sz="20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Times New Roman" pitchFamily="1" charset="-52"/>
                <a:cs typeface="Calibri" pitchFamily="2" charset="-52"/>
              </a:rPr>
              <a:t>основи надання домедичної та екстреної медичної  допомоги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D2P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SygAAJkDAAArRwAAhyYAABAAAAAmAAAACAAAAAGgAAAAAAAA"/>
              </a:ext>
            </a:extLst>
          </p:cNvSpPr>
          <p:nvPr>
            <p:ph type="body" idx="1"/>
          </p:nvPr>
        </p:nvSpPr>
        <p:spPr>
          <a:xfrm>
            <a:off x="6550025" y="584835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планувати медичний захист населення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лікувально-евакуаційні заходи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санітарно-гігієнічне та протиепідемічне забезпечення населення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проводити медичне сортування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надання допомоги при масових інфекційних захворюваннях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роботі з приладами радіаційного та хімічного контролю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використанню засобів індивідуального захисту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Cg5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S0PQ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39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AwAABAOAACgIwAA7iAAABAAAAAmAAAACAAAAAGgAAAAAAAA"/>
              </a:ext>
            </a:extLst>
          </p:cNvSpPr>
          <p:nvPr>
            <p:ph type="body" idx="1"/>
          </p:nvPr>
        </p:nvSpPr>
        <p:spPr>
          <a:xfrm>
            <a:off x="1981200" y="2286000"/>
            <a:ext cx="3810000" cy="30670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defRPr lang="en-us"/>
            </a:pPr>
            <a:endParaRPr lang="ru-ru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defRPr lang="en-us"/>
            </a:pPr>
            <a:r>
              <a:rPr lang="ru-ru" sz="26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 мед. н. Микола                Матвійчук</a:t>
            </a:r>
          </a:p>
          <a:p>
            <a:pPr>
              <a:lnSpc>
                <a:spcPct val="90000"/>
              </a:lnSpc>
              <a:defRPr lang="en-us"/>
            </a:pPr>
            <a:endParaRPr lang="ru-ru" sz="26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defRPr lang="en-us"/>
            </a:pPr>
            <a:r>
              <a:rPr lang="ru-ru" sz="26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Тетяна Сидорчук</a:t>
            </a:r>
            <a:endParaRPr lang="en-us" sz="26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39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M+4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LMAEQ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M+4V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Ubd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C4DAAAVGAAAhgoAAN8h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16890" y="3914775"/>
            <a:ext cx="1193800" cy="15913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M+4V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C4DAAAdDQAAhwoAAOkWAAAA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516890" y="2131695"/>
            <a:ext cx="1194435" cy="15925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Arial Unicode MS</vt:lpstr>
      <vt:lpstr>Calibri</vt:lpstr>
      <vt:lpstr>Gill Sans MT</vt:lpstr>
      <vt:lpstr>Times New Roman</vt:lpstr>
      <vt:lpstr>Presentation</vt:lpstr>
      <vt:lpstr>ВК 5.11. Організація роботи з ліквідації наслідків надзвичайних ситуацій</vt:lpstr>
      <vt:lpstr>Паспорт ОСВІТНЬОГО КОМПОНЕнТА   ВК 5.11 «Організація роботи з ліквідації наслідків надзвичайних ситуацій»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1</cp:revision>
  <dcterms:created xsi:type="dcterms:W3CDTF">2026-04-08T10:22:59Z</dcterms:created>
  <dcterms:modified xsi:type="dcterms:W3CDTF">2026-05-27T11:07:12Z</dcterms:modified>
</cp:coreProperties>
</file>