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diagrams/layout4.xml" ContentType="application/vnd.openxmlformats-officedocument.drawingml.diagramLayout+xml"/>
  <Override PartName="/ppt/diagrams/layout5.xml" ContentType="application/vnd.openxmlformats-officedocument.drawingml.diagram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data5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rawing5.xml" ContentType="application/vnd.ms-office.drawingml.diagramDrawing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diagrams/quickStyle5.xml" ContentType="application/vnd.openxmlformats-officedocument.drawingml.diagramStyl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quickStyle1.xml" ContentType="application/vnd.openxmlformats-officedocument.drawingml.diagram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0" r:id="rId3"/>
    <p:sldId id="259" r:id="rId4"/>
    <p:sldId id="260" r:id="rId5"/>
    <p:sldId id="257" r:id="rId6"/>
    <p:sldId id="262" r:id="rId7"/>
    <p:sldId id="263" r:id="rId8"/>
    <p:sldId id="264" r:id="rId9"/>
    <p:sldId id="267" r:id="rId10"/>
    <p:sldId id="268" r:id="rId11"/>
    <p:sldId id="269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6" d="100"/>
          <a:sy n="106" d="100"/>
        </p:scale>
        <p:origin x="-630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#2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49E529A-020A-4D95-AAD7-8832525EDE74}" type="doc">
      <dgm:prSet loTypeId="urn:microsoft.com/office/officeart/2009/3/layout/BlockDescendingList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31F9483B-4362-4D1C-A536-A2A629C252AD}">
      <dgm:prSet phldrT="[Текст]"/>
      <dgm:spPr/>
      <dgm:t>
        <a:bodyPr/>
        <a:lstStyle/>
        <a:p>
          <a:r>
            <a:rPr lang="uk-UA" b="1" dirty="0"/>
            <a:t>ПРЕДМЕТ ВИВЧАЄ</a:t>
          </a:r>
          <a:endParaRPr lang="ru-RU" b="1" dirty="0"/>
        </a:p>
      </dgm:t>
    </dgm:pt>
    <dgm:pt modelId="{EC634E2A-13DC-4937-A642-3B3A4DA67139}" type="parTrans" cxnId="{A932E3BF-6241-46AC-89D6-3978BF8D28C2}">
      <dgm:prSet/>
      <dgm:spPr/>
      <dgm:t>
        <a:bodyPr/>
        <a:lstStyle/>
        <a:p>
          <a:endParaRPr lang="ru-RU"/>
        </a:p>
      </dgm:t>
    </dgm:pt>
    <dgm:pt modelId="{A81E004F-4730-4C91-BB13-12F200D12167}" type="sibTrans" cxnId="{A932E3BF-6241-46AC-89D6-3978BF8D28C2}">
      <dgm:prSet/>
      <dgm:spPr/>
      <dgm:t>
        <a:bodyPr/>
        <a:lstStyle/>
        <a:p>
          <a:endParaRPr lang="ru-RU"/>
        </a:p>
      </dgm:t>
    </dgm:pt>
    <dgm:pt modelId="{82207ADA-5F08-4FF9-9451-762B6E76748E}">
      <dgm:prSet phldrT="[Текст]" custT="1"/>
      <dgm:spPr/>
      <dgm:t>
        <a:bodyPr/>
        <a:lstStyle/>
        <a:p>
          <a:r>
            <a:rPr lang="ru-RU" sz="1800" b="1" dirty="0" err="1">
              <a:latin typeface="Arial Nova Cond" panose="020B0506020202020204" pitchFamily="34" charset="0"/>
            </a:rPr>
            <a:t>Організацію</a:t>
          </a:r>
          <a:r>
            <a:rPr lang="ru-RU" sz="1800" b="1" dirty="0">
              <a:latin typeface="Arial Nova Cond" panose="020B0506020202020204" pitchFamily="34" charset="0"/>
            </a:rPr>
            <a:t> </a:t>
          </a:r>
          <a:r>
            <a:rPr lang="ru-RU" sz="1800" b="1" dirty="0" err="1">
              <a:latin typeface="Arial Nova Cond" panose="020B0506020202020204" pitchFamily="34" charset="0"/>
            </a:rPr>
            <a:t>роботи</a:t>
          </a:r>
          <a:r>
            <a:rPr lang="ru-RU" sz="1800" b="1" dirty="0">
              <a:latin typeface="Arial Nova Cond" panose="020B0506020202020204" pitchFamily="34" charset="0"/>
            </a:rPr>
            <a:t> </a:t>
          </a:r>
          <a:r>
            <a:rPr lang="ru-RU" sz="1800" b="1" dirty="0" err="1">
              <a:latin typeface="Arial Nova Cond" panose="020B0506020202020204" pitchFamily="34" charset="0"/>
            </a:rPr>
            <a:t>представництва</a:t>
          </a:r>
          <a:r>
            <a:rPr lang="ru-RU" sz="1800" b="1" dirty="0">
              <a:latin typeface="Arial Nova Cond" panose="020B0506020202020204" pitchFamily="34" charset="0"/>
            </a:rPr>
            <a:t> </a:t>
          </a:r>
          <a:r>
            <a:rPr lang="ru-RU" sz="1800" b="1" dirty="0" err="1">
              <a:latin typeface="Arial Nova Cond" panose="020B0506020202020204" pitchFamily="34" charset="0"/>
            </a:rPr>
            <a:t>виробників</a:t>
          </a:r>
          <a:r>
            <a:rPr lang="ru-RU" sz="1800" b="1" dirty="0">
              <a:latin typeface="Arial Nova Cond" panose="020B0506020202020204" pitchFamily="34" charset="0"/>
            </a:rPr>
            <a:t> </a:t>
          </a:r>
          <a:r>
            <a:rPr lang="ru-RU" sz="1800" b="1" dirty="0" err="1">
              <a:latin typeface="Arial Nova Cond" panose="020B0506020202020204" pitchFamily="34" charset="0"/>
            </a:rPr>
            <a:t>вітчизняних</a:t>
          </a:r>
          <a:r>
            <a:rPr lang="ru-RU" sz="1800" b="1" dirty="0">
              <a:latin typeface="Arial Nova Cond" panose="020B0506020202020204" pitchFamily="34" charset="0"/>
            </a:rPr>
            <a:t> та </a:t>
          </a:r>
          <a:r>
            <a:rPr lang="ru-RU" sz="1800" b="1" dirty="0" err="1">
              <a:latin typeface="Arial Nova Cond" panose="020B0506020202020204" pitchFamily="34" charset="0"/>
            </a:rPr>
            <a:t>іноземних</a:t>
          </a:r>
          <a:r>
            <a:rPr lang="ru-RU" sz="1800" b="1" dirty="0">
              <a:latin typeface="Arial Nova Cond" panose="020B0506020202020204" pitchFamily="34" charset="0"/>
            </a:rPr>
            <a:t> </a:t>
          </a:r>
          <a:r>
            <a:rPr lang="ru-RU" sz="1800" b="1" dirty="0" err="1">
              <a:latin typeface="Arial Nova Cond" panose="020B0506020202020204" pitchFamily="34" charset="0"/>
            </a:rPr>
            <a:t>препаратів</a:t>
          </a:r>
          <a:endParaRPr lang="ru-RU" sz="1800" b="1" dirty="0">
            <a:latin typeface="Arial Nova Cond" panose="020B0506020202020204" pitchFamily="34" charset="0"/>
          </a:endParaRPr>
        </a:p>
        <a:p>
          <a:endParaRPr lang="ru-RU" sz="1800" dirty="0">
            <a:latin typeface="Arial Nova Cond" panose="020B0506020202020204" pitchFamily="34" charset="0"/>
          </a:endParaRPr>
        </a:p>
      </dgm:t>
    </dgm:pt>
    <dgm:pt modelId="{3DF77D55-D5E7-403F-8FCD-F63F3A977D4F}" type="parTrans" cxnId="{7549E0F1-FBF3-448F-9153-8081F394A9C6}">
      <dgm:prSet/>
      <dgm:spPr/>
      <dgm:t>
        <a:bodyPr/>
        <a:lstStyle/>
        <a:p>
          <a:endParaRPr lang="ru-RU"/>
        </a:p>
      </dgm:t>
    </dgm:pt>
    <dgm:pt modelId="{0534B975-9AE5-4DB2-BC68-A1D728AA552A}" type="sibTrans" cxnId="{7549E0F1-FBF3-448F-9153-8081F394A9C6}">
      <dgm:prSet/>
      <dgm:spPr/>
      <dgm:t>
        <a:bodyPr/>
        <a:lstStyle/>
        <a:p>
          <a:endParaRPr lang="ru-RU"/>
        </a:p>
      </dgm:t>
    </dgm:pt>
    <dgm:pt modelId="{C33AADD5-DE1C-49C2-9973-89757DAF6FFE}">
      <dgm:prSet phldrT="[Текст]" custT="1"/>
      <dgm:spPr/>
      <dgm:t>
        <a:bodyPr/>
        <a:lstStyle/>
        <a:p>
          <a:r>
            <a:rPr lang="ru-RU" sz="1800" b="1" dirty="0" err="1">
              <a:latin typeface="Arial Nova Cond" panose="020B0506020202020204" pitchFamily="34" charset="0"/>
            </a:rPr>
            <a:t>Налаштування</a:t>
          </a:r>
          <a:r>
            <a:rPr lang="ru-RU" sz="1800" b="1" dirty="0">
              <a:latin typeface="Arial Nova Cond" panose="020B0506020202020204" pitchFamily="34" charset="0"/>
            </a:rPr>
            <a:t> </a:t>
          </a:r>
          <a:r>
            <a:rPr lang="ru-RU" sz="1800" b="1" dirty="0" err="1">
              <a:latin typeface="Arial Nova Cond" panose="020B0506020202020204" pitchFamily="34" charset="0"/>
            </a:rPr>
            <a:t>співпраці</a:t>
          </a:r>
          <a:r>
            <a:rPr lang="ru-RU" sz="1800" b="1" dirty="0">
              <a:latin typeface="Arial Nova Cond" panose="020B0506020202020204" pitchFamily="34" charset="0"/>
            </a:rPr>
            <a:t> </a:t>
          </a:r>
          <a:r>
            <a:rPr lang="ru-RU" sz="1800" b="1" dirty="0" err="1">
              <a:latin typeface="Arial Nova Cond" panose="020B0506020202020204" pitchFamily="34" charset="0"/>
            </a:rPr>
            <a:t>між</a:t>
          </a:r>
          <a:r>
            <a:rPr lang="ru-RU" sz="1800" b="1" dirty="0">
              <a:latin typeface="Arial Nova Cond" panose="020B0506020202020204" pitchFamily="34" charset="0"/>
            </a:rPr>
            <a:t> </a:t>
          </a:r>
          <a:r>
            <a:rPr lang="ru-RU" sz="1800" b="1" dirty="0" err="1">
              <a:latin typeface="Arial Nova Cond" panose="020B0506020202020204" pitchFamily="34" charset="0"/>
            </a:rPr>
            <a:t>оптовими</a:t>
          </a:r>
          <a:r>
            <a:rPr lang="ru-RU" sz="1800" b="1" dirty="0">
              <a:latin typeface="Arial Nova Cond" panose="020B0506020202020204" pitchFamily="34" charset="0"/>
            </a:rPr>
            <a:t> </a:t>
          </a:r>
          <a:r>
            <a:rPr lang="ru-RU" sz="1800" b="1" dirty="0" err="1">
              <a:latin typeface="Arial Nova Cond" panose="020B0506020202020204" pitchFamily="34" charset="0"/>
            </a:rPr>
            <a:t>постачальниками</a:t>
          </a:r>
          <a:r>
            <a:rPr lang="ru-RU" sz="1800" b="1" dirty="0">
              <a:latin typeface="Arial Nova Cond" panose="020B0506020202020204" pitchFamily="34" charset="0"/>
            </a:rPr>
            <a:t> </a:t>
          </a:r>
          <a:r>
            <a:rPr lang="ru-RU" sz="1800" b="1" dirty="0" err="1">
              <a:latin typeface="Arial Nova Cond" panose="020B0506020202020204" pitchFamily="34" charset="0"/>
            </a:rPr>
            <a:t>ліків</a:t>
          </a:r>
          <a:r>
            <a:rPr lang="ru-RU" sz="1800" b="1" dirty="0">
              <a:latin typeface="Arial Nova Cond" panose="020B0506020202020204" pitchFamily="34" charset="0"/>
            </a:rPr>
            <a:t>, </a:t>
          </a:r>
          <a:r>
            <a:rPr lang="ru-RU" sz="1800" b="1" dirty="0" err="1">
              <a:latin typeface="Arial Nova Cond" panose="020B0506020202020204" pitchFamily="34" charset="0"/>
            </a:rPr>
            <a:t>аптечними</a:t>
          </a:r>
          <a:r>
            <a:rPr lang="ru-RU" sz="1800" b="1" dirty="0">
              <a:latin typeface="Arial Nova Cond" panose="020B0506020202020204" pitchFamily="34" charset="0"/>
            </a:rPr>
            <a:t> мережами, </a:t>
          </a:r>
          <a:r>
            <a:rPr lang="ru-RU" sz="1800" b="1" dirty="0" err="1">
              <a:latin typeface="Arial Nova Cond" panose="020B0506020202020204" pitchFamily="34" charset="0"/>
            </a:rPr>
            <a:t>керівниками</a:t>
          </a:r>
          <a:r>
            <a:rPr lang="ru-RU" sz="1800" b="1" dirty="0">
              <a:latin typeface="Arial Nova Cond" panose="020B0506020202020204" pitchFamily="34" charset="0"/>
            </a:rPr>
            <a:t> </a:t>
          </a:r>
          <a:r>
            <a:rPr lang="ru-RU" sz="1800" b="1" dirty="0" err="1">
              <a:latin typeface="Arial Nova Cond" panose="020B0506020202020204" pitchFamily="34" charset="0"/>
            </a:rPr>
            <a:t>закладів</a:t>
          </a:r>
          <a:r>
            <a:rPr lang="ru-RU" sz="1800" b="1" dirty="0">
              <a:latin typeface="Arial Nova Cond" panose="020B0506020202020204" pitchFamily="34" charset="0"/>
            </a:rPr>
            <a:t> </a:t>
          </a:r>
          <a:r>
            <a:rPr lang="ru-RU" sz="1800" b="1" dirty="0" err="1">
              <a:latin typeface="Arial Nova Cond" panose="020B0506020202020204" pitchFamily="34" charset="0"/>
            </a:rPr>
            <a:t>охорони</a:t>
          </a:r>
          <a:r>
            <a:rPr lang="ru-RU" sz="1800" b="1" dirty="0">
              <a:latin typeface="Arial Nova Cond" panose="020B0506020202020204" pitchFamily="34" charset="0"/>
            </a:rPr>
            <a:t> </a:t>
          </a:r>
          <a:r>
            <a:rPr lang="ru-RU" sz="1800" b="1" dirty="0" err="1">
              <a:latin typeface="Arial Nova Cond" panose="020B0506020202020204" pitchFamily="34" charset="0"/>
            </a:rPr>
            <a:t>здоров’я</a:t>
          </a:r>
          <a:r>
            <a:rPr lang="ru-RU" sz="1800" b="1" dirty="0">
              <a:latin typeface="Arial Nova Cond" panose="020B0506020202020204" pitchFamily="34" charset="0"/>
            </a:rPr>
            <a:t> та </a:t>
          </a:r>
          <a:r>
            <a:rPr lang="ru-RU" sz="1800" b="1" dirty="0" err="1">
              <a:latin typeface="Arial Nova Cond" panose="020B0506020202020204" pitchFamily="34" charset="0"/>
            </a:rPr>
            <a:t>ключовими</a:t>
          </a:r>
          <a:r>
            <a:rPr lang="ru-RU" sz="1800" b="1" dirty="0">
              <a:latin typeface="Arial Nova Cond" panose="020B0506020202020204" pitchFamily="34" charset="0"/>
            </a:rPr>
            <a:t> </a:t>
          </a:r>
          <a:r>
            <a:rPr lang="ru-RU" sz="1800" b="1" dirty="0" err="1">
              <a:latin typeface="Arial Nova Cond" panose="020B0506020202020204" pitchFamily="34" charset="0"/>
            </a:rPr>
            <a:t>вузькими</a:t>
          </a:r>
          <a:r>
            <a:rPr lang="ru-RU" sz="1800" b="1" dirty="0">
              <a:latin typeface="Arial Nova Cond" panose="020B0506020202020204" pitchFamily="34" charset="0"/>
            </a:rPr>
            <a:t> </a:t>
          </a:r>
          <a:r>
            <a:rPr lang="ru-RU" sz="1800" b="1" dirty="0" err="1">
              <a:latin typeface="Arial Nova Cond" panose="020B0506020202020204" pitchFamily="34" charset="0"/>
            </a:rPr>
            <a:t>спеціалістами</a:t>
          </a:r>
          <a:endParaRPr lang="ru-RU" sz="1800" b="1" dirty="0">
            <a:latin typeface="Arial Nova Cond" panose="020B0506020202020204" pitchFamily="34" charset="0"/>
          </a:endParaRPr>
        </a:p>
      </dgm:t>
    </dgm:pt>
    <dgm:pt modelId="{336A76B2-7C8A-4CC6-BAF6-2A2C04E1A893}" type="parTrans" cxnId="{AADD5E2E-D506-4D01-9EC2-299F4B4B65C1}">
      <dgm:prSet/>
      <dgm:spPr/>
      <dgm:t>
        <a:bodyPr/>
        <a:lstStyle/>
        <a:p>
          <a:endParaRPr lang="ru-RU"/>
        </a:p>
      </dgm:t>
    </dgm:pt>
    <dgm:pt modelId="{2949C87D-9182-47AD-BA8B-E8070978D58E}" type="sibTrans" cxnId="{AADD5E2E-D506-4D01-9EC2-299F4B4B65C1}">
      <dgm:prSet/>
      <dgm:spPr/>
      <dgm:t>
        <a:bodyPr/>
        <a:lstStyle/>
        <a:p>
          <a:endParaRPr lang="ru-RU"/>
        </a:p>
      </dgm:t>
    </dgm:pt>
    <dgm:pt modelId="{2128EE87-D30D-4B9B-8CFA-AD3455B139A8}">
      <dgm:prSet phldrT="[Текст]"/>
      <dgm:spPr>
        <a:ln w="76200"/>
      </dgm:spPr>
      <dgm:t>
        <a:bodyPr/>
        <a:lstStyle/>
        <a:p>
          <a:r>
            <a:rPr lang="ru-RU" b="1" dirty="0">
              <a:latin typeface="Arial Nova Cond" panose="020B0506020202020204" pitchFamily="34" charset="0"/>
            </a:rPr>
            <a:t>ДИСЦИПЛІНА БАЗУЄТЬСЯ  </a:t>
          </a:r>
        </a:p>
      </dgm:t>
    </dgm:pt>
    <dgm:pt modelId="{E64619B7-776F-46E7-BA34-EA59ADB63AB2}" type="parTrans" cxnId="{E3198748-5797-47D4-B3E6-6ADFEE564783}">
      <dgm:prSet/>
      <dgm:spPr/>
      <dgm:t>
        <a:bodyPr/>
        <a:lstStyle/>
        <a:p>
          <a:endParaRPr lang="ru-RU"/>
        </a:p>
      </dgm:t>
    </dgm:pt>
    <dgm:pt modelId="{805C0CDC-E02B-42E5-B738-024F1C96DB45}" type="sibTrans" cxnId="{E3198748-5797-47D4-B3E6-6ADFEE564783}">
      <dgm:prSet/>
      <dgm:spPr/>
      <dgm:t>
        <a:bodyPr/>
        <a:lstStyle/>
        <a:p>
          <a:endParaRPr lang="ru-RU"/>
        </a:p>
      </dgm:t>
    </dgm:pt>
    <dgm:pt modelId="{2A0887E1-47C9-4254-9EE2-BC20AA2C10F5}">
      <dgm:prSet phldrT="[Текст]" custT="1"/>
      <dgm:spPr/>
      <dgm:t>
        <a:bodyPr/>
        <a:lstStyle/>
        <a:p>
          <a:r>
            <a:rPr lang="ru-RU" sz="1800" b="1" dirty="0">
              <a:latin typeface="Arial Nova Cond" panose="020B0506020202020204" pitchFamily="34" charset="0"/>
            </a:rPr>
            <a:t>На </a:t>
          </a:r>
          <a:r>
            <a:rPr lang="ru-RU" sz="1800" b="1" dirty="0" err="1">
              <a:latin typeface="Arial Nova Cond" panose="020B0506020202020204" pitchFamily="34" charset="0"/>
            </a:rPr>
            <a:t>вивченні</a:t>
          </a:r>
          <a:r>
            <a:rPr lang="ru-RU" sz="1800" b="1" dirty="0">
              <a:latin typeface="Arial Nova Cond" panose="020B0506020202020204" pitchFamily="34" charset="0"/>
            </a:rPr>
            <a:t> іноземної та </a:t>
          </a:r>
          <a:r>
            <a:rPr lang="ru-RU" sz="1800" b="1" dirty="0" err="1">
              <a:latin typeface="Arial Nova Cond" panose="020B0506020202020204" pitchFamily="34" charset="0"/>
            </a:rPr>
            <a:t>української</a:t>
          </a:r>
          <a:r>
            <a:rPr lang="ru-RU" sz="1800" b="1" dirty="0">
              <a:latin typeface="Arial Nova Cond" panose="020B0506020202020204" pitchFamily="34" charset="0"/>
            </a:rPr>
            <a:t> </a:t>
          </a:r>
          <a:r>
            <a:rPr lang="ru-RU" sz="1800" b="1" dirty="0" err="1">
              <a:latin typeface="Arial Nova Cond" panose="020B0506020202020204" pitchFamily="34" charset="0"/>
            </a:rPr>
            <a:t>мов</a:t>
          </a:r>
          <a:r>
            <a:rPr lang="ru-RU" sz="1800" b="1" dirty="0">
              <a:latin typeface="Arial Nova Cond" panose="020B0506020202020204" pitchFamily="34" charset="0"/>
            </a:rPr>
            <a:t>, </a:t>
          </a:r>
          <a:r>
            <a:rPr lang="ru-RU" sz="1800" b="1" dirty="0" err="1">
              <a:latin typeface="Arial Nova Cond" panose="020B0506020202020204" pitchFamily="34" charset="0"/>
            </a:rPr>
            <a:t>комп’ютерного</a:t>
          </a:r>
          <a:r>
            <a:rPr lang="ru-RU" sz="1800" b="1" dirty="0">
              <a:latin typeface="Arial Nova Cond" panose="020B0506020202020204" pitchFamily="34" charset="0"/>
            </a:rPr>
            <a:t> </a:t>
          </a:r>
          <a:r>
            <a:rPr lang="ru-RU" sz="1800" b="1" dirty="0" err="1">
              <a:latin typeface="Arial Nova Cond" panose="020B0506020202020204" pitchFamily="34" charset="0"/>
            </a:rPr>
            <a:t>моделювання</a:t>
          </a:r>
          <a:r>
            <a:rPr lang="ru-RU" sz="1800" b="1" dirty="0">
              <a:latin typeface="Arial Nova Cond" panose="020B0506020202020204" pitchFamily="34" charset="0"/>
            </a:rPr>
            <a:t> у </a:t>
          </a:r>
          <a:r>
            <a:rPr lang="ru-RU" sz="1800" b="1" dirty="0" err="1">
              <a:latin typeface="Arial Nova Cond" panose="020B0506020202020204" pitchFamily="34" charset="0"/>
            </a:rPr>
            <a:t>фармації</a:t>
          </a:r>
          <a:r>
            <a:rPr lang="ru-RU" sz="1800" b="1" dirty="0">
              <a:latin typeface="Arial Nova Cond" panose="020B0506020202020204" pitchFamily="34" charset="0"/>
            </a:rPr>
            <a:t>, </a:t>
          </a:r>
          <a:r>
            <a:rPr lang="ru-RU" sz="1800" b="1" dirty="0" err="1">
              <a:latin typeface="Arial Nova Cond" panose="020B0506020202020204" pitchFamily="34" charset="0"/>
            </a:rPr>
            <a:t>вищої</a:t>
          </a:r>
          <a:r>
            <a:rPr lang="ru-RU" sz="1800" b="1" dirty="0">
              <a:latin typeface="Arial Nova Cond" panose="020B0506020202020204" pitchFamily="34" charset="0"/>
            </a:rPr>
            <a:t> математики та статистики, </a:t>
          </a:r>
        </a:p>
      </dgm:t>
    </dgm:pt>
    <dgm:pt modelId="{170DE249-5B66-4E7D-A9E9-F4A4B4C02805}" type="parTrans" cxnId="{52497CBE-4466-4D71-BC42-AB2D69BC68ED}">
      <dgm:prSet/>
      <dgm:spPr/>
      <dgm:t>
        <a:bodyPr/>
        <a:lstStyle/>
        <a:p>
          <a:endParaRPr lang="ru-RU"/>
        </a:p>
      </dgm:t>
    </dgm:pt>
    <dgm:pt modelId="{ECCEAE2D-FF90-46C3-AED8-4547FC0B4315}" type="sibTrans" cxnId="{52497CBE-4466-4D71-BC42-AB2D69BC68ED}">
      <dgm:prSet/>
      <dgm:spPr/>
      <dgm:t>
        <a:bodyPr/>
        <a:lstStyle/>
        <a:p>
          <a:endParaRPr lang="ru-RU"/>
        </a:p>
      </dgm:t>
    </dgm:pt>
    <dgm:pt modelId="{4CAD6F75-353D-416C-863F-25768D0586B4}">
      <dgm:prSet phldrT="[Текст]" custT="1"/>
      <dgm:spPr/>
      <dgm:t>
        <a:bodyPr/>
        <a:lstStyle/>
        <a:p>
          <a:r>
            <a:rPr lang="ru-RU" sz="1800" b="1" dirty="0" err="1">
              <a:latin typeface="Arial Nova Cond" panose="020B0506020202020204" pitchFamily="34" charset="0"/>
            </a:rPr>
            <a:t>клінічної</a:t>
          </a:r>
          <a:r>
            <a:rPr lang="ru-RU" sz="1800" b="1" dirty="0">
              <a:latin typeface="Arial Nova Cond" panose="020B0506020202020204" pitchFamily="34" charset="0"/>
            </a:rPr>
            <a:t> </a:t>
          </a:r>
          <a:r>
            <a:rPr lang="ru-RU" sz="1800" b="1" dirty="0" err="1">
              <a:latin typeface="Arial Nova Cond" panose="020B0506020202020204" pitchFamily="34" charset="0"/>
            </a:rPr>
            <a:t>фармації</a:t>
          </a:r>
          <a:r>
            <a:rPr lang="ru-RU" sz="1800" b="1" dirty="0">
              <a:latin typeface="Arial Nova Cond" panose="020B0506020202020204" pitchFamily="34" charset="0"/>
            </a:rPr>
            <a:t> та </a:t>
          </a:r>
          <a:r>
            <a:rPr lang="ru-RU" sz="1800" b="1" dirty="0" err="1">
              <a:latin typeface="Arial Nova Cond" panose="020B0506020202020204" pitchFamily="34" charset="0"/>
            </a:rPr>
            <a:t>фармацевтичної</a:t>
          </a:r>
          <a:r>
            <a:rPr lang="ru-RU" sz="1800" b="1" dirty="0">
              <a:latin typeface="Arial Nova Cond" panose="020B0506020202020204" pitchFamily="34" charset="0"/>
            </a:rPr>
            <a:t> </a:t>
          </a:r>
          <a:r>
            <a:rPr lang="ru-RU" sz="1800" b="1" dirty="0" err="1">
              <a:latin typeface="Arial Nova Cond" panose="020B0506020202020204" pitchFamily="34" charset="0"/>
            </a:rPr>
            <a:t>опіки</a:t>
          </a:r>
          <a:r>
            <a:rPr lang="ru-RU" sz="1800" b="1" dirty="0">
              <a:latin typeface="Arial Nova Cond" panose="020B0506020202020204" pitchFamily="34" charset="0"/>
            </a:rPr>
            <a:t>, </a:t>
          </a:r>
          <a:r>
            <a:rPr lang="ru-RU" sz="1800" b="1" dirty="0" err="1">
              <a:latin typeface="Arial Nova Cond" panose="020B0506020202020204" pitchFamily="34" charset="0"/>
            </a:rPr>
            <a:t>фармакоекономіки</a:t>
          </a:r>
          <a:endParaRPr lang="ru-RU" sz="1800" b="1" dirty="0">
            <a:latin typeface="Arial Nova Cond" panose="020B0506020202020204" pitchFamily="34" charset="0"/>
          </a:endParaRPr>
        </a:p>
      </dgm:t>
    </dgm:pt>
    <dgm:pt modelId="{BA186A24-207F-4578-B6D3-0D0DA67D6CBF}" type="sibTrans" cxnId="{FE7C15AA-9044-4DAF-BAB0-4BA7AA929384}">
      <dgm:prSet/>
      <dgm:spPr/>
      <dgm:t>
        <a:bodyPr/>
        <a:lstStyle/>
        <a:p>
          <a:endParaRPr lang="ru-RU"/>
        </a:p>
      </dgm:t>
    </dgm:pt>
    <dgm:pt modelId="{EFF35D41-8A42-435D-8FA4-3087A609A2E7}" type="parTrans" cxnId="{FE7C15AA-9044-4DAF-BAB0-4BA7AA929384}">
      <dgm:prSet/>
      <dgm:spPr/>
      <dgm:t>
        <a:bodyPr/>
        <a:lstStyle/>
        <a:p>
          <a:endParaRPr lang="ru-RU"/>
        </a:p>
      </dgm:t>
    </dgm:pt>
    <dgm:pt modelId="{C6119026-2F02-4A34-BE51-A9BA91126706}">
      <dgm:prSet phldrT="[Текст]" custT="1"/>
      <dgm:spPr/>
      <dgm:t>
        <a:bodyPr/>
        <a:lstStyle/>
        <a:p>
          <a:r>
            <a:rPr lang="ru-RU" sz="1800" b="1" dirty="0">
              <a:latin typeface="Arial Nova Cond" panose="020B0506020202020204" pitchFamily="34" charset="0"/>
            </a:rPr>
            <a:t>вступу у </a:t>
          </a:r>
          <a:r>
            <a:rPr lang="ru-RU" sz="1800" b="1" dirty="0" err="1">
              <a:latin typeface="Arial Nova Cond" panose="020B0506020202020204" pitchFamily="34" charset="0"/>
            </a:rPr>
            <a:t>фармацію</a:t>
          </a:r>
          <a:r>
            <a:rPr lang="ru-RU" sz="1800" b="1" dirty="0">
              <a:latin typeface="Arial Nova Cond" panose="020B0506020202020204" pitchFamily="34" charset="0"/>
            </a:rPr>
            <a:t>, </a:t>
          </a:r>
          <a:r>
            <a:rPr lang="ru-RU" sz="1800" b="1" dirty="0" err="1">
              <a:latin typeface="Arial Nova Cond" panose="020B0506020202020204" pitchFamily="34" charset="0"/>
            </a:rPr>
            <a:t>соціології</a:t>
          </a:r>
          <a:r>
            <a:rPr lang="ru-RU" sz="1800" b="1" dirty="0">
              <a:latin typeface="Arial Nova Cond" panose="020B0506020202020204" pitchFamily="34" charset="0"/>
            </a:rPr>
            <a:t> , </a:t>
          </a:r>
          <a:r>
            <a:rPr lang="ru-RU" sz="1800" b="1" dirty="0" err="1">
              <a:latin typeface="Arial Nova Cond" panose="020B0506020202020204" pitchFamily="34" charset="0"/>
            </a:rPr>
            <a:t>логіки</a:t>
          </a:r>
          <a:r>
            <a:rPr lang="ru-RU" sz="1800" b="1" dirty="0">
              <a:latin typeface="Arial Nova Cond" panose="020B0506020202020204" pitchFamily="34" charset="0"/>
            </a:rPr>
            <a:t>, </a:t>
          </a:r>
          <a:r>
            <a:rPr lang="ru-RU" sz="1800" b="1" dirty="0" err="1">
              <a:latin typeface="Arial Nova Cond" panose="020B0506020202020204" pitchFamily="34" charset="0"/>
            </a:rPr>
            <a:t>формальної</a:t>
          </a:r>
          <a:r>
            <a:rPr lang="ru-RU" sz="1800" b="1" dirty="0">
              <a:latin typeface="Arial Nova Cond" panose="020B0506020202020204" pitchFamily="34" charset="0"/>
            </a:rPr>
            <a:t> </a:t>
          </a:r>
          <a:r>
            <a:rPr lang="ru-RU" sz="1800" b="1" dirty="0" err="1">
              <a:latin typeface="Arial Nova Cond" panose="020B0506020202020204" pitchFamily="34" charset="0"/>
            </a:rPr>
            <a:t>логіки</a:t>
          </a:r>
          <a:r>
            <a:rPr lang="ru-RU" sz="1800" b="1" dirty="0">
              <a:latin typeface="Arial Nova Cond" panose="020B0506020202020204" pitchFamily="34" charset="0"/>
            </a:rPr>
            <a:t>, </a:t>
          </a:r>
          <a:r>
            <a:rPr lang="ru-RU" sz="1800" b="1" dirty="0" err="1">
              <a:latin typeface="Arial Nova Cond" panose="020B0506020202020204" pitchFamily="34" charset="0"/>
            </a:rPr>
            <a:t>економічної</a:t>
          </a:r>
          <a:r>
            <a:rPr lang="ru-RU" sz="1800" b="1" dirty="0">
              <a:latin typeface="Arial Nova Cond" panose="020B0506020202020204" pitchFamily="34" charset="0"/>
            </a:rPr>
            <a:t> </a:t>
          </a:r>
          <a:r>
            <a:rPr lang="ru-RU" sz="1800" b="1" dirty="0" err="1">
              <a:latin typeface="Arial Nova Cond" panose="020B0506020202020204" pitchFamily="34" charset="0"/>
            </a:rPr>
            <a:t>теорії</a:t>
          </a:r>
          <a:endParaRPr lang="ru-RU" sz="1800" b="1" dirty="0">
            <a:latin typeface="Arial Nova Cond" panose="020B0506020202020204" pitchFamily="34" charset="0"/>
          </a:endParaRPr>
        </a:p>
      </dgm:t>
    </dgm:pt>
    <dgm:pt modelId="{89E596EC-356C-4E25-91DD-A7A8B3467BEC}" type="sibTrans" cxnId="{DABCC4A2-0553-49EF-AB56-139C78661EC4}">
      <dgm:prSet/>
      <dgm:spPr/>
      <dgm:t>
        <a:bodyPr/>
        <a:lstStyle/>
        <a:p>
          <a:endParaRPr lang="ru-RU"/>
        </a:p>
      </dgm:t>
    </dgm:pt>
    <dgm:pt modelId="{5B5D4DE4-CF9E-4410-BEF8-92419B0561AD}" type="parTrans" cxnId="{DABCC4A2-0553-49EF-AB56-139C78661EC4}">
      <dgm:prSet/>
      <dgm:spPr/>
      <dgm:t>
        <a:bodyPr/>
        <a:lstStyle/>
        <a:p>
          <a:endParaRPr lang="ru-RU"/>
        </a:p>
      </dgm:t>
    </dgm:pt>
    <dgm:pt modelId="{AF526A45-31A3-4726-B200-378619793E0D}">
      <dgm:prSet phldrT="[Текст]" custT="1"/>
      <dgm:spPr/>
      <dgm:t>
        <a:bodyPr/>
        <a:lstStyle/>
        <a:p>
          <a:r>
            <a:rPr lang="ru-RU" sz="1800" b="1" dirty="0">
              <a:latin typeface="Arial Nova Cond" panose="020B0506020202020204" pitchFamily="34" charset="0"/>
            </a:rPr>
            <a:t>З </a:t>
          </a:r>
          <a:r>
            <a:rPr lang="ru-RU" sz="1800" b="1" dirty="0" err="1">
              <a:latin typeface="Arial Nova Cond" panose="020B0506020202020204" pitchFamily="34" charset="0"/>
            </a:rPr>
            <a:t>фармакологією</a:t>
          </a:r>
          <a:r>
            <a:rPr lang="ru-RU" sz="1800" b="1" dirty="0">
              <a:latin typeface="Arial Nova Cond" panose="020B0506020202020204" pitchFamily="34" charset="0"/>
            </a:rPr>
            <a:t>, </a:t>
          </a:r>
          <a:r>
            <a:rPr lang="ru-RU" sz="1800" b="1" dirty="0" err="1">
              <a:latin typeface="Arial Nova Cond" panose="020B0506020202020204" pitchFamily="34" charset="0"/>
            </a:rPr>
            <a:t>побічною</a:t>
          </a:r>
          <a:r>
            <a:rPr lang="ru-RU" sz="1800" b="1" dirty="0">
              <a:latin typeface="Arial Nova Cond" panose="020B0506020202020204" pitchFamily="34" charset="0"/>
            </a:rPr>
            <a:t> </a:t>
          </a:r>
          <a:r>
            <a:rPr lang="ru-RU" sz="1800" b="1" dirty="0" err="1">
              <a:latin typeface="Arial Nova Cond" panose="020B0506020202020204" pitchFamily="34" charset="0"/>
            </a:rPr>
            <a:t>дією</a:t>
          </a:r>
          <a:r>
            <a:rPr lang="ru-RU" sz="1800" b="1" dirty="0">
              <a:latin typeface="Arial Nova Cond" panose="020B0506020202020204" pitchFamily="34" charset="0"/>
            </a:rPr>
            <a:t> </a:t>
          </a:r>
          <a:r>
            <a:rPr lang="ru-RU" sz="1800" b="1" dirty="0" err="1">
              <a:latin typeface="Arial Nova Cond" panose="020B0506020202020204" pitchFamily="34" charset="0"/>
            </a:rPr>
            <a:t>ліків</a:t>
          </a:r>
          <a:r>
            <a:rPr lang="ru-RU" sz="1800" b="1" dirty="0">
              <a:latin typeface="Arial Nova Cond" panose="020B0506020202020204" pitchFamily="34" charset="0"/>
            </a:rPr>
            <a:t>.</a:t>
          </a:r>
        </a:p>
        <a:p>
          <a:r>
            <a:rPr lang="ru-RU" sz="1800" b="1" dirty="0">
              <a:latin typeface="Arial Nova Cond" panose="020B0506020202020204" pitchFamily="34" charset="0"/>
            </a:rPr>
            <a:t>Є </a:t>
          </a:r>
          <a:r>
            <a:rPr lang="ru-RU" sz="1800" b="1" dirty="0" err="1">
              <a:latin typeface="Arial Nova Cond" panose="020B0506020202020204" pitchFamily="34" charset="0"/>
            </a:rPr>
            <a:t>підґрунтям</a:t>
          </a:r>
          <a:r>
            <a:rPr lang="ru-RU" sz="1800" b="1" dirty="0">
              <a:latin typeface="Arial Nova Cond" panose="020B0506020202020204" pitchFamily="34" charset="0"/>
            </a:rPr>
            <a:t> для </a:t>
          </a:r>
          <a:r>
            <a:rPr lang="ru-RU" sz="1800" b="1" dirty="0" err="1">
              <a:latin typeface="Arial Nova Cond" panose="020B0506020202020204" pitchFamily="34" charset="0"/>
            </a:rPr>
            <a:t>вивчення</a:t>
          </a:r>
          <a:r>
            <a:rPr lang="ru-RU" sz="1800" b="1" dirty="0">
              <a:latin typeface="Arial Nova Cond" panose="020B0506020202020204" pitchFamily="34" charset="0"/>
            </a:rPr>
            <a:t> менеджменту та маркетингу у </a:t>
          </a:r>
          <a:r>
            <a:rPr lang="ru-RU" sz="1800" b="1" dirty="0" err="1">
              <a:latin typeface="Arial Nova Cond" panose="020B0506020202020204" pitchFamily="34" charset="0"/>
            </a:rPr>
            <a:t>фармації</a:t>
          </a:r>
          <a:r>
            <a:rPr lang="ru-RU" sz="1800" b="1" dirty="0">
              <a:latin typeface="Arial Nova Cond" panose="020B0506020202020204" pitchFamily="34" charset="0"/>
            </a:rPr>
            <a:t>, </a:t>
          </a:r>
          <a:r>
            <a:rPr lang="ru-RU" sz="1800" b="1" dirty="0" err="1">
              <a:latin typeface="Arial Nova Cond" panose="020B0506020202020204" pitchFamily="34" charset="0"/>
            </a:rPr>
            <a:t>організації</a:t>
          </a:r>
          <a:r>
            <a:rPr lang="ru-RU" sz="1800" b="1" dirty="0">
              <a:latin typeface="Arial Nova Cond" panose="020B0506020202020204" pitchFamily="34" charset="0"/>
            </a:rPr>
            <a:t> </a:t>
          </a:r>
          <a:r>
            <a:rPr lang="ru-RU" sz="1800" b="1" dirty="0" err="1">
              <a:latin typeface="Arial Nova Cond" panose="020B0506020202020204" pitchFamily="34" charset="0"/>
            </a:rPr>
            <a:t>економіки</a:t>
          </a:r>
          <a:r>
            <a:rPr lang="ru-RU" sz="1800" b="1" dirty="0">
              <a:latin typeface="Arial Nova Cond" panose="020B0506020202020204" pitchFamily="34" charset="0"/>
            </a:rPr>
            <a:t> </a:t>
          </a:r>
          <a:r>
            <a:rPr lang="ru-RU" sz="1800" b="1" dirty="0" err="1">
              <a:latin typeface="Arial Nova Cond" panose="020B0506020202020204" pitchFamily="34" charset="0"/>
            </a:rPr>
            <a:t>фармації</a:t>
          </a:r>
          <a:endParaRPr lang="ru-RU" sz="1800" b="1" dirty="0">
            <a:latin typeface="Arial Nova Cond" panose="020B0506020202020204" pitchFamily="34" charset="0"/>
          </a:endParaRPr>
        </a:p>
      </dgm:t>
    </dgm:pt>
    <dgm:pt modelId="{92CEB904-F7FA-4A98-8A30-FFBA897F5145}" type="sibTrans" cxnId="{5977D25A-1BE6-4673-9DC1-8376E97195D6}">
      <dgm:prSet/>
      <dgm:spPr/>
      <dgm:t>
        <a:bodyPr/>
        <a:lstStyle/>
        <a:p>
          <a:endParaRPr lang="ru-RU"/>
        </a:p>
      </dgm:t>
    </dgm:pt>
    <dgm:pt modelId="{BE26140E-2BB8-492F-B8CD-72857C0D32F4}" type="parTrans" cxnId="{5977D25A-1BE6-4673-9DC1-8376E97195D6}">
      <dgm:prSet/>
      <dgm:spPr/>
      <dgm:t>
        <a:bodyPr/>
        <a:lstStyle/>
        <a:p>
          <a:endParaRPr lang="ru-RU"/>
        </a:p>
      </dgm:t>
    </dgm:pt>
    <dgm:pt modelId="{A7656740-D210-458A-8AE3-31E7A0A8E1C7}">
      <dgm:prSet phldrT="[Текст]"/>
      <dgm:spPr/>
      <dgm:t>
        <a:bodyPr/>
        <a:lstStyle/>
        <a:p>
          <a:r>
            <a:rPr lang="uk-UA" b="1" dirty="0">
              <a:latin typeface="Arial Nova Cond" panose="020B0506020202020204" pitchFamily="34" charset="0"/>
            </a:rPr>
            <a:t>КУРС ІНТЕГРУЄТЬСЯ</a:t>
          </a:r>
          <a:endParaRPr lang="ru-RU" b="1" dirty="0">
            <a:latin typeface="Arial Nova Cond" panose="020B0506020202020204" pitchFamily="34" charset="0"/>
          </a:endParaRPr>
        </a:p>
      </dgm:t>
    </dgm:pt>
    <dgm:pt modelId="{7F0DCB12-B3D1-4BC1-A5ED-454E21103F21}" type="sibTrans" cxnId="{BAC5BCA5-38B5-455C-BBC3-8E23DF267A90}">
      <dgm:prSet/>
      <dgm:spPr/>
      <dgm:t>
        <a:bodyPr/>
        <a:lstStyle/>
        <a:p>
          <a:endParaRPr lang="ru-RU"/>
        </a:p>
      </dgm:t>
    </dgm:pt>
    <dgm:pt modelId="{AE221E3F-BB57-4EA8-87D2-C1FB81EE5777}" type="parTrans" cxnId="{BAC5BCA5-38B5-455C-BBC3-8E23DF267A90}">
      <dgm:prSet/>
      <dgm:spPr/>
      <dgm:t>
        <a:bodyPr/>
        <a:lstStyle/>
        <a:p>
          <a:endParaRPr lang="ru-RU"/>
        </a:p>
      </dgm:t>
    </dgm:pt>
    <dgm:pt modelId="{7E78A115-302C-4526-BF23-5139B940973B}">
      <dgm:prSet/>
      <dgm:spPr/>
      <dgm:t>
        <a:bodyPr/>
        <a:lstStyle/>
        <a:p>
          <a:endParaRPr lang="ru-RU" sz="1700" dirty="0">
            <a:latin typeface="Arial Nova Cond" panose="020B0506020202020204" pitchFamily="34" charset="0"/>
          </a:endParaRPr>
        </a:p>
      </dgm:t>
    </dgm:pt>
    <dgm:pt modelId="{9D1307E0-0111-4242-8343-35B44614A3C6}" type="parTrans" cxnId="{1E97C706-7E70-41B4-93EC-FEC6FC8F7A08}">
      <dgm:prSet/>
      <dgm:spPr/>
      <dgm:t>
        <a:bodyPr/>
        <a:lstStyle/>
        <a:p>
          <a:endParaRPr lang="ru-RU"/>
        </a:p>
      </dgm:t>
    </dgm:pt>
    <dgm:pt modelId="{553129F9-928D-466D-B042-0687BA6E76D6}" type="sibTrans" cxnId="{1E97C706-7E70-41B4-93EC-FEC6FC8F7A08}">
      <dgm:prSet/>
      <dgm:spPr/>
      <dgm:t>
        <a:bodyPr/>
        <a:lstStyle/>
        <a:p>
          <a:endParaRPr lang="ru-RU"/>
        </a:p>
      </dgm:t>
    </dgm:pt>
    <dgm:pt modelId="{4AC71D85-35C0-458C-867C-1E10AA5F4F7F}" type="pres">
      <dgm:prSet presAssocID="{C49E529A-020A-4D95-AAD7-8832525EDE74}" presName="Name0" presStyleCnt="0">
        <dgm:presLayoutVars>
          <dgm:chMax val="7"/>
          <dgm:chPref val="7"/>
          <dgm:dir/>
          <dgm:animLvl val="lvl"/>
        </dgm:presLayoutVars>
      </dgm:prSet>
      <dgm:spPr/>
      <dgm:t>
        <a:bodyPr/>
        <a:lstStyle/>
        <a:p>
          <a:endParaRPr lang="uk-UA"/>
        </a:p>
      </dgm:t>
    </dgm:pt>
    <dgm:pt modelId="{196400B4-4304-48F4-8F74-6FCE158D9262}" type="pres">
      <dgm:prSet presAssocID="{31F9483B-4362-4D1C-A536-A2A629C252AD}" presName="parentText_1" presStyleLbl="node1" presStyleIdx="0" presStyleCnt="3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1BBC54B8-6C7C-4702-B1D5-C5D0C3C3087D}" type="pres">
      <dgm:prSet presAssocID="{31F9483B-4362-4D1C-A536-A2A629C252AD}" presName="childText_1" presStyleLbl="node1" presStyleIdx="0" presStyleCnt="3" custScaleX="122078" custLinFactNeighborX="-31726" custLinFactNeighborY="116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DD5206EC-3194-4A8D-866D-0DB7296387E8}" type="pres">
      <dgm:prSet presAssocID="{31F9483B-4362-4D1C-A536-A2A629C252AD}" presName="accentShape_1" presStyleCnt="0"/>
      <dgm:spPr/>
    </dgm:pt>
    <dgm:pt modelId="{B3BA26AE-E282-449A-B06E-06644431713B}" type="pres">
      <dgm:prSet presAssocID="{31F9483B-4362-4D1C-A536-A2A629C252AD}" presName="imageRepeatNode" presStyleLbl="node1" presStyleIdx="0" presStyleCnt="3" custScaleX="119681" custLinFactNeighborX="-27861" custLinFactNeighborY="1186"/>
      <dgm:spPr/>
      <dgm:t>
        <a:bodyPr/>
        <a:lstStyle/>
        <a:p>
          <a:endParaRPr lang="uk-UA"/>
        </a:p>
      </dgm:t>
    </dgm:pt>
    <dgm:pt modelId="{8EF55FF6-7AA1-4EB6-A459-8DFA88ECE992}" type="pres">
      <dgm:prSet presAssocID="{2128EE87-D30D-4B9B-8CFA-AD3455B139A8}" presName="parentText_2" presStyleLbl="node1" presStyleIdx="0" presStyleCnt="3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9BD77508-941C-4067-9972-68B87C3116A9}" type="pres">
      <dgm:prSet presAssocID="{2128EE87-D30D-4B9B-8CFA-AD3455B139A8}" presName="childText_2" presStyleLbl="node2" presStyleIdx="0" presStyleCnt="0" custScaleX="131556" custLinFactNeighborX="8349" custLinFactNeighborY="-26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E7F7D5C6-4D16-42A6-A9FB-B76F767244E0}" type="pres">
      <dgm:prSet presAssocID="{2128EE87-D30D-4B9B-8CFA-AD3455B139A8}" presName="accentShape_2" presStyleCnt="0"/>
      <dgm:spPr/>
    </dgm:pt>
    <dgm:pt modelId="{B068A555-21A2-4FEB-9542-A2FA91AEF7A1}" type="pres">
      <dgm:prSet presAssocID="{2128EE87-D30D-4B9B-8CFA-AD3455B139A8}" presName="imageRepeatNode" presStyleLbl="node1" presStyleIdx="1" presStyleCnt="3" custScaleX="132338" custLinFactNeighborX="7706" custLinFactNeighborY="-533"/>
      <dgm:spPr/>
      <dgm:t>
        <a:bodyPr/>
        <a:lstStyle/>
        <a:p>
          <a:endParaRPr lang="uk-UA"/>
        </a:p>
      </dgm:t>
    </dgm:pt>
    <dgm:pt modelId="{16C9C13A-866D-4442-8D08-B98C95523436}" type="pres">
      <dgm:prSet presAssocID="{A7656740-D210-458A-8AE3-31E7A0A8E1C7}" presName="parentText_3" presStyleLbl="node1" presStyleIdx="1" presStyleCnt="3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874BB619-A041-4FC1-8AF0-7F88C562B4E3}" type="pres">
      <dgm:prSet presAssocID="{A7656740-D210-458A-8AE3-31E7A0A8E1C7}" presName="childText_3" presStyleLbl="node2" presStyleIdx="0" presStyleCnt="0" custScaleX="123557" custLinFactNeighborX="50094" custLinFactNeighborY="1549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61ED4525-1101-4480-9E59-2BD6C905036B}" type="pres">
      <dgm:prSet presAssocID="{A7656740-D210-458A-8AE3-31E7A0A8E1C7}" presName="accentShape_3" presStyleCnt="0"/>
      <dgm:spPr/>
    </dgm:pt>
    <dgm:pt modelId="{44736E4E-EF0B-45BD-9A35-1E7FEBA06CEF}" type="pres">
      <dgm:prSet presAssocID="{A7656740-D210-458A-8AE3-31E7A0A8E1C7}" presName="imageRepeatNode" presStyleLbl="node1" presStyleIdx="2" presStyleCnt="3" custScaleX="129634" custLinFactNeighborX="43866" custLinFactNeighborY="1246"/>
      <dgm:spPr/>
      <dgm:t>
        <a:bodyPr/>
        <a:lstStyle/>
        <a:p>
          <a:endParaRPr lang="uk-UA"/>
        </a:p>
      </dgm:t>
    </dgm:pt>
  </dgm:ptLst>
  <dgm:cxnLst>
    <dgm:cxn modelId="{DFB62BBD-8CFC-46F4-881D-517420522E49}" type="presOf" srcId="{4CAD6F75-353D-416C-863F-25768D0586B4}" destId="{874BB619-A041-4FC1-8AF0-7F88C562B4E3}" srcOrd="0" destOrd="1" presId="urn:microsoft.com/office/officeart/2009/3/layout/BlockDescendingList"/>
    <dgm:cxn modelId="{9F759E05-2966-4799-9082-23C7D3D4E7F4}" type="presOf" srcId="{C6119026-2F02-4A34-BE51-A9BA91126706}" destId="{9BD77508-941C-4067-9972-68B87C3116A9}" srcOrd="0" destOrd="1" presId="urn:microsoft.com/office/officeart/2009/3/layout/BlockDescendingList"/>
    <dgm:cxn modelId="{0E96B4A2-6B9C-4FAB-8493-4277F02B83EF}" type="presOf" srcId="{C33AADD5-DE1C-49C2-9973-89757DAF6FFE}" destId="{1BBC54B8-6C7C-4702-B1D5-C5D0C3C3087D}" srcOrd="0" destOrd="1" presId="urn:microsoft.com/office/officeart/2009/3/layout/BlockDescendingList"/>
    <dgm:cxn modelId="{7549E0F1-FBF3-448F-9153-8081F394A9C6}" srcId="{31F9483B-4362-4D1C-A536-A2A629C252AD}" destId="{82207ADA-5F08-4FF9-9451-762B6E76748E}" srcOrd="0" destOrd="0" parTransId="{3DF77D55-D5E7-403F-8FCD-F63F3A977D4F}" sibTransId="{0534B975-9AE5-4DB2-BC68-A1D728AA552A}"/>
    <dgm:cxn modelId="{E3198748-5797-47D4-B3E6-6ADFEE564783}" srcId="{C49E529A-020A-4D95-AAD7-8832525EDE74}" destId="{2128EE87-D30D-4B9B-8CFA-AD3455B139A8}" srcOrd="1" destOrd="0" parTransId="{E64619B7-776F-46E7-BA34-EA59ADB63AB2}" sibTransId="{805C0CDC-E02B-42E5-B738-024F1C96DB45}"/>
    <dgm:cxn modelId="{8A90C12E-5F54-4720-9B39-DF5F101C5EF9}" type="presOf" srcId="{2128EE87-D30D-4B9B-8CFA-AD3455B139A8}" destId="{8EF55FF6-7AA1-4EB6-A459-8DFA88ECE992}" srcOrd="0" destOrd="0" presId="urn:microsoft.com/office/officeart/2009/3/layout/BlockDescendingList"/>
    <dgm:cxn modelId="{DABCC4A2-0553-49EF-AB56-139C78661EC4}" srcId="{2128EE87-D30D-4B9B-8CFA-AD3455B139A8}" destId="{C6119026-2F02-4A34-BE51-A9BA91126706}" srcOrd="1" destOrd="0" parTransId="{5B5D4DE4-CF9E-4410-BEF8-92419B0561AD}" sibTransId="{89E596EC-356C-4E25-91DD-A7A8B3467BEC}"/>
    <dgm:cxn modelId="{5977D25A-1BE6-4673-9DC1-8376E97195D6}" srcId="{A7656740-D210-458A-8AE3-31E7A0A8E1C7}" destId="{AF526A45-31A3-4726-B200-378619793E0D}" srcOrd="0" destOrd="0" parTransId="{BE26140E-2BB8-492F-B8CD-72857C0D32F4}" sibTransId="{92CEB904-F7FA-4A98-8A30-FFBA897F5145}"/>
    <dgm:cxn modelId="{AADD5E2E-D506-4D01-9EC2-299F4B4B65C1}" srcId="{31F9483B-4362-4D1C-A536-A2A629C252AD}" destId="{C33AADD5-DE1C-49C2-9973-89757DAF6FFE}" srcOrd="1" destOrd="0" parTransId="{336A76B2-7C8A-4CC6-BAF6-2A2C04E1A893}" sibTransId="{2949C87D-9182-47AD-BA8B-E8070978D58E}"/>
    <dgm:cxn modelId="{5BE4032D-8B65-4D02-BEA3-56F25FDD95FF}" type="presOf" srcId="{82207ADA-5F08-4FF9-9451-762B6E76748E}" destId="{1BBC54B8-6C7C-4702-B1D5-C5D0C3C3087D}" srcOrd="0" destOrd="0" presId="urn:microsoft.com/office/officeart/2009/3/layout/BlockDescendingList"/>
    <dgm:cxn modelId="{B0AE72E5-F060-4925-979A-3D34045DA5CE}" type="presOf" srcId="{AF526A45-31A3-4726-B200-378619793E0D}" destId="{874BB619-A041-4FC1-8AF0-7F88C562B4E3}" srcOrd="0" destOrd="0" presId="urn:microsoft.com/office/officeart/2009/3/layout/BlockDescendingList"/>
    <dgm:cxn modelId="{7AF304D8-2B1C-47A8-B8D0-C1CAFDD90F4C}" type="presOf" srcId="{7E78A115-302C-4526-BF23-5139B940973B}" destId="{9BD77508-941C-4067-9972-68B87C3116A9}" srcOrd="0" destOrd="2" presId="urn:microsoft.com/office/officeart/2009/3/layout/BlockDescendingList"/>
    <dgm:cxn modelId="{14F193D5-B831-4810-82CC-BBF71B3DCE35}" type="presOf" srcId="{31F9483B-4362-4D1C-A536-A2A629C252AD}" destId="{B3BA26AE-E282-449A-B06E-06644431713B}" srcOrd="1" destOrd="0" presId="urn:microsoft.com/office/officeart/2009/3/layout/BlockDescendingList"/>
    <dgm:cxn modelId="{5B7FD41D-71EA-405B-AF5C-B25517132B94}" type="presOf" srcId="{A7656740-D210-458A-8AE3-31E7A0A8E1C7}" destId="{16C9C13A-866D-4442-8D08-B98C95523436}" srcOrd="0" destOrd="0" presId="urn:microsoft.com/office/officeart/2009/3/layout/BlockDescendingList"/>
    <dgm:cxn modelId="{1E97C706-7E70-41B4-93EC-FEC6FC8F7A08}" srcId="{2128EE87-D30D-4B9B-8CFA-AD3455B139A8}" destId="{7E78A115-302C-4526-BF23-5139B940973B}" srcOrd="2" destOrd="0" parTransId="{9D1307E0-0111-4242-8343-35B44614A3C6}" sibTransId="{553129F9-928D-466D-B042-0687BA6E76D6}"/>
    <dgm:cxn modelId="{E7E1D1C6-BA84-4299-BC35-407DC66AC074}" type="presOf" srcId="{2A0887E1-47C9-4254-9EE2-BC20AA2C10F5}" destId="{9BD77508-941C-4067-9972-68B87C3116A9}" srcOrd="0" destOrd="0" presId="urn:microsoft.com/office/officeart/2009/3/layout/BlockDescendingList"/>
    <dgm:cxn modelId="{189C7FF2-FC3B-49B6-893D-8CD8672BA29E}" type="presOf" srcId="{C49E529A-020A-4D95-AAD7-8832525EDE74}" destId="{4AC71D85-35C0-458C-867C-1E10AA5F4F7F}" srcOrd="0" destOrd="0" presId="urn:microsoft.com/office/officeart/2009/3/layout/BlockDescendingList"/>
    <dgm:cxn modelId="{FE7C15AA-9044-4DAF-BAB0-4BA7AA929384}" srcId="{A7656740-D210-458A-8AE3-31E7A0A8E1C7}" destId="{4CAD6F75-353D-416C-863F-25768D0586B4}" srcOrd="1" destOrd="0" parTransId="{EFF35D41-8A42-435D-8FA4-3087A609A2E7}" sibTransId="{BA186A24-207F-4578-B6D3-0D0DA67D6CBF}"/>
    <dgm:cxn modelId="{E329B060-8318-42D6-96F6-0DCD45C36707}" type="presOf" srcId="{A7656740-D210-458A-8AE3-31E7A0A8E1C7}" destId="{44736E4E-EF0B-45BD-9A35-1E7FEBA06CEF}" srcOrd="1" destOrd="0" presId="urn:microsoft.com/office/officeart/2009/3/layout/BlockDescendingList"/>
    <dgm:cxn modelId="{52497CBE-4466-4D71-BC42-AB2D69BC68ED}" srcId="{2128EE87-D30D-4B9B-8CFA-AD3455B139A8}" destId="{2A0887E1-47C9-4254-9EE2-BC20AA2C10F5}" srcOrd="0" destOrd="0" parTransId="{170DE249-5B66-4E7D-A9E9-F4A4B4C02805}" sibTransId="{ECCEAE2D-FF90-46C3-AED8-4547FC0B4315}"/>
    <dgm:cxn modelId="{A932E3BF-6241-46AC-89D6-3978BF8D28C2}" srcId="{C49E529A-020A-4D95-AAD7-8832525EDE74}" destId="{31F9483B-4362-4D1C-A536-A2A629C252AD}" srcOrd="0" destOrd="0" parTransId="{EC634E2A-13DC-4937-A642-3B3A4DA67139}" sibTransId="{A81E004F-4730-4C91-BB13-12F200D12167}"/>
    <dgm:cxn modelId="{BAC5BCA5-38B5-455C-BBC3-8E23DF267A90}" srcId="{C49E529A-020A-4D95-AAD7-8832525EDE74}" destId="{A7656740-D210-458A-8AE3-31E7A0A8E1C7}" srcOrd="2" destOrd="0" parTransId="{AE221E3F-BB57-4EA8-87D2-C1FB81EE5777}" sibTransId="{7F0DCB12-B3D1-4BC1-A5ED-454E21103F21}"/>
    <dgm:cxn modelId="{ED1BDBFE-7AE5-44C2-833C-9E1A4FC21923}" type="presOf" srcId="{2128EE87-D30D-4B9B-8CFA-AD3455B139A8}" destId="{B068A555-21A2-4FEB-9542-A2FA91AEF7A1}" srcOrd="1" destOrd="0" presId="urn:microsoft.com/office/officeart/2009/3/layout/BlockDescendingList"/>
    <dgm:cxn modelId="{32C0A4FD-9E3C-4A91-BA8A-8D810F3712D2}" type="presOf" srcId="{31F9483B-4362-4D1C-A536-A2A629C252AD}" destId="{196400B4-4304-48F4-8F74-6FCE158D9262}" srcOrd="0" destOrd="0" presId="urn:microsoft.com/office/officeart/2009/3/layout/BlockDescendingList"/>
    <dgm:cxn modelId="{00B94D29-9742-44C6-B7CF-2C39744972B6}" type="presParOf" srcId="{4AC71D85-35C0-458C-867C-1E10AA5F4F7F}" destId="{196400B4-4304-48F4-8F74-6FCE158D9262}" srcOrd="0" destOrd="0" presId="urn:microsoft.com/office/officeart/2009/3/layout/BlockDescendingList"/>
    <dgm:cxn modelId="{26BDC6CC-6F7C-44BB-AFCF-5113F2F94DFA}" type="presParOf" srcId="{4AC71D85-35C0-458C-867C-1E10AA5F4F7F}" destId="{1BBC54B8-6C7C-4702-B1D5-C5D0C3C3087D}" srcOrd="1" destOrd="0" presId="urn:microsoft.com/office/officeart/2009/3/layout/BlockDescendingList"/>
    <dgm:cxn modelId="{47BC1D35-81D6-4262-9FC3-236C81DA52FB}" type="presParOf" srcId="{4AC71D85-35C0-458C-867C-1E10AA5F4F7F}" destId="{DD5206EC-3194-4A8D-866D-0DB7296387E8}" srcOrd="2" destOrd="0" presId="urn:microsoft.com/office/officeart/2009/3/layout/BlockDescendingList"/>
    <dgm:cxn modelId="{1A210A89-75EA-4B32-9B24-7A1E9076F20B}" type="presParOf" srcId="{DD5206EC-3194-4A8D-866D-0DB7296387E8}" destId="{B3BA26AE-E282-449A-B06E-06644431713B}" srcOrd="0" destOrd="0" presId="urn:microsoft.com/office/officeart/2009/3/layout/BlockDescendingList"/>
    <dgm:cxn modelId="{2B568C72-7E49-4AF9-8623-1E0590A03767}" type="presParOf" srcId="{4AC71D85-35C0-458C-867C-1E10AA5F4F7F}" destId="{8EF55FF6-7AA1-4EB6-A459-8DFA88ECE992}" srcOrd="3" destOrd="0" presId="urn:microsoft.com/office/officeart/2009/3/layout/BlockDescendingList"/>
    <dgm:cxn modelId="{4258D338-74C1-45DA-A69C-D5667B8705DD}" type="presParOf" srcId="{4AC71D85-35C0-458C-867C-1E10AA5F4F7F}" destId="{9BD77508-941C-4067-9972-68B87C3116A9}" srcOrd="4" destOrd="0" presId="urn:microsoft.com/office/officeart/2009/3/layout/BlockDescendingList"/>
    <dgm:cxn modelId="{AC114FC7-9718-4A75-96C0-51FFCCB0E6B6}" type="presParOf" srcId="{4AC71D85-35C0-458C-867C-1E10AA5F4F7F}" destId="{E7F7D5C6-4D16-42A6-A9FB-B76F767244E0}" srcOrd="5" destOrd="0" presId="urn:microsoft.com/office/officeart/2009/3/layout/BlockDescendingList"/>
    <dgm:cxn modelId="{0312BE92-4676-4B4B-90F8-131D46F4F8A0}" type="presParOf" srcId="{E7F7D5C6-4D16-42A6-A9FB-B76F767244E0}" destId="{B068A555-21A2-4FEB-9542-A2FA91AEF7A1}" srcOrd="0" destOrd="0" presId="urn:microsoft.com/office/officeart/2009/3/layout/BlockDescendingList"/>
    <dgm:cxn modelId="{BAB293CC-271E-4997-B7F6-AFB97C223C6D}" type="presParOf" srcId="{4AC71D85-35C0-458C-867C-1E10AA5F4F7F}" destId="{16C9C13A-866D-4442-8D08-B98C95523436}" srcOrd="6" destOrd="0" presId="urn:microsoft.com/office/officeart/2009/3/layout/BlockDescendingList"/>
    <dgm:cxn modelId="{6F7B9BD5-6399-4BB6-9BD2-94716A82C013}" type="presParOf" srcId="{4AC71D85-35C0-458C-867C-1E10AA5F4F7F}" destId="{874BB619-A041-4FC1-8AF0-7F88C562B4E3}" srcOrd="7" destOrd="0" presId="urn:microsoft.com/office/officeart/2009/3/layout/BlockDescendingList"/>
    <dgm:cxn modelId="{A284C5BC-DAC5-4B5B-82E8-9A0265B15E43}" type="presParOf" srcId="{4AC71D85-35C0-458C-867C-1E10AA5F4F7F}" destId="{61ED4525-1101-4480-9E59-2BD6C905036B}" srcOrd="8" destOrd="0" presId="urn:microsoft.com/office/officeart/2009/3/layout/BlockDescendingList"/>
    <dgm:cxn modelId="{A34498B6-A887-43DD-A62B-25D3B794FCEF}" type="presParOf" srcId="{61ED4525-1101-4480-9E59-2BD6C905036B}" destId="{44736E4E-EF0B-45BD-9A35-1E7FEBA06CEF}" srcOrd="0" destOrd="0" presId="urn:microsoft.com/office/officeart/2009/3/layout/BlockDescendingList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65F3BB6-6888-49BA-BAB5-06C3AA58FA73}" type="doc">
      <dgm:prSet loTypeId="urn:microsoft.com/office/officeart/2016/7/layout/RepeatingBendingProcessNew" loCatId="process" qsTypeId="urn:microsoft.com/office/officeart/2005/8/quickstyle/simple1" qsCatId="simple" csTypeId="urn:microsoft.com/office/officeart/2005/8/colors/colorful1#1" csCatId="colorful" phldr="1"/>
      <dgm:spPr/>
      <dgm:t>
        <a:bodyPr/>
        <a:lstStyle/>
        <a:p>
          <a:endParaRPr lang="ru-RU"/>
        </a:p>
      </dgm:t>
    </dgm:pt>
    <dgm:pt modelId="{139B13EE-F6BA-4189-B11A-7824F103E875}">
      <dgm:prSet phldrT="[Текст]"/>
      <dgm:spPr/>
      <dgm:t>
        <a:bodyPr/>
        <a:lstStyle/>
        <a:p>
          <a:r>
            <a:rPr lang="ru-RU" b="1" dirty="0">
              <a:solidFill>
                <a:schemeClr val="tx1"/>
              </a:solidFill>
              <a:latin typeface="Arial Nova Cond" panose="020B0506020202020204" pitchFamily="34" charset="0"/>
            </a:rPr>
            <a:t>вимоги </a:t>
          </a:r>
          <a:r>
            <a:rPr lang="ru-RU" b="1" dirty="0" err="1">
              <a:solidFill>
                <a:schemeClr val="tx1"/>
              </a:solidFill>
              <a:latin typeface="Arial Nova Cond" panose="020B0506020202020204" pitchFamily="34" charset="0"/>
            </a:rPr>
            <a:t>фармацевтичної</a:t>
          </a:r>
          <a:r>
            <a:rPr lang="ru-RU" b="1" dirty="0">
              <a:solidFill>
                <a:schemeClr val="tx1"/>
              </a:solidFill>
              <a:latin typeface="Arial Nova Cond" panose="020B0506020202020204" pitchFamily="34" charset="0"/>
            </a:rPr>
            <a:t> </a:t>
          </a:r>
          <a:r>
            <a:rPr lang="ru-RU" b="1" dirty="0" err="1">
              <a:solidFill>
                <a:schemeClr val="tx1"/>
              </a:solidFill>
              <a:latin typeface="Arial Nova Cond" panose="020B0506020202020204" pitchFamily="34" charset="0"/>
            </a:rPr>
            <a:t>компанії</a:t>
          </a:r>
          <a:r>
            <a:rPr lang="ru-RU" b="1" dirty="0">
              <a:solidFill>
                <a:schemeClr val="tx1"/>
              </a:solidFill>
              <a:latin typeface="Arial Nova Cond" panose="020B0506020202020204" pitchFamily="34" charset="0"/>
            </a:rPr>
            <a:t> до </a:t>
          </a:r>
          <a:r>
            <a:rPr lang="ru-RU" b="1" dirty="0" err="1">
              <a:solidFill>
                <a:schemeClr val="tx1"/>
              </a:solidFill>
              <a:latin typeface="Arial Nova Cond" panose="020B0506020202020204" pitchFamily="34" charset="0"/>
            </a:rPr>
            <a:t>фармацевтичного</a:t>
          </a:r>
          <a:r>
            <a:rPr lang="ru-RU" b="1" dirty="0">
              <a:solidFill>
                <a:schemeClr val="tx1"/>
              </a:solidFill>
              <a:latin typeface="Arial Nova Cond" panose="020B0506020202020204" pitchFamily="34" charset="0"/>
            </a:rPr>
            <a:t> </a:t>
          </a:r>
          <a:r>
            <a:rPr lang="ru-RU" b="1" dirty="0" err="1">
              <a:solidFill>
                <a:schemeClr val="tx1"/>
              </a:solidFill>
              <a:latin typeface="Arial Nova Cond" panose="020B0506020202020204" pitchFamily="34" charset="0"/>
            </a:rPr>
            <a:t>представника</a:t>
          </a:r>
          <a:endParaRPr lang="ru-RU" b="1" dirty="0">
            <a:solidFill>
              <a:schemeClr val="tx1"/>
            </a:solidFill>
            <a:latin typeface="Arial Nova Cond" panose="020B0506020202020204" pitchFamily="34" charset="0"/>
          </a:endParaRPr>
        </a:p>
      </dgm:t>
    </dgm:pt>
    <dgm:pt modelId="{3EFE4E55-DEA2-453C-B436-81E32607A36A}" type="parTrans" cxnId="{45D05B36-3404-4A38-89BF-159FB377B975}">
      <dgm:prSet/>
      <dgm:spPr/>
      <dgm:t>
        <a:bodyPr/>
        <a:lstStyle/>
        <a:p>
          <a:endParaRPr lang="ru-RU"/>
        </a:p>
      </dgm:t>
    </dgm:pt>
    <dgm:pt modelId="{676C461A-626F-420E-9BB9-9A84A6C19D76}" type="sibTrans" cxnId="{45D05B36-3404-4A38-89BF-159FB377B975}">
      <dgm:prSet/>
      <dgm:spPr/>
      <dgm:t>
        <a:bodyPr/>
        <a:lstStyle/>
        <a:p>
          <a:endParaRPr lang="ru-RU"/>
        </a:p>
      </dgm:t>
    </dgm:pt>
    <dgm:pt modelId="{30BB736E-FCEB-46F1-BEA0-73928FF7746F}">
      <dgm:prSet phldrT="[Текст]"/>
      <dgm:spPr/>
      <dgm:t>
        <a:bodyPr/>
        <a:lstStyle/>
        <a:p>
          <a:r>
            <a:rPr lang="ru-RU" b="1" dirty="0" err="1">
              <a:solidFill>
                <a:schemeClr val="tx1"/>
              </a:solidFill>
              <a:latin typeface="Arial Nova Cond" panose="020B0506020202020204" pitchFamily="34" charset="0"/>
            </a:rPr>
            <a:t>професійні</a:t>
          </a:r>
          <a:r>
            <a:rPr lang="ru-RU" b="1" dirty="0">
              <a:solidFill>
                <a:schemeClr val="tx1"/>
              </a:solidFill>
              <a:latin typeface="Arial Nova Cond" panose="020B0506020202020204" pitchFamily="34" charset="0"/>
            </a:rPr>
            <a:t> </a:t>
          </a:r>
          <a:r>
            <a:rPr lang="ru-RU" b="1" dirty="0" err="1">
              <a:solidFill>
                <a:schemeClr val="tx1"/>
              </a:solidFill>
              <a:latin typeface="Arial Nova Cond" panose="020B0506020202020204" pitchFamily="34" charset="0"/>
            </a:rPr>
            <a:t>обов'язки</a:t>
          </a:r>
          <a:r>
            <a:rPr lang="ru-RU" b="1" dirty="0">
              <a:solidFill>
                <a:schemeClr val="tx1"/>
              </a:solidFill>
              <a:latin typeface="Arial Nova Cond" panose="020B0506020202020204" pitchFamily="34" charset="0"/>
            </a:rPr>
            <a:t> </a:t>
          </a:r>
          <a:r>
            <a:rPr lang="ru-RU" b="1" dirty="0" err="1">
              <a:solidFill>
                <a:schemeClr val="tx1"/>
              </a:solidFill>
              <a:latin typeface="Arial Nova Cond" panose="020B0506020202020204" pitchFamily="34" charset="0"/>
            </a:rPr>
            <a:t>медичного</a:t>
          </a:r>
          <a:r>
            <a:rPr lang="ru-RU" b="1" dirty="0">
              <a:solidFill>
                <a:schemeClr val="tx1"/>
              </a:solidFill>
              <a:latin typeface="Arial Nova Cond" panose="020B0506020202020204" pitchFamily="34" charset="0"/>
            </a:rPr>
            <a:t> </a:t>
          </a:r>
          <a:r>
            <a:rPr lang="ru-RU" b="1" dirty="0" err="1">
              <a:solidFill>
                <a:schemeClr val="tx1"/>
              </a:solidFill>
              <a:latin typeface="Arial Nova Cond" panose="020B0506020202020204" pitchFamily="34" charset="0"/>
            </a:rPr>
            <a:t>представника</a:t>
          </a:r>
          <a:endParaRPr lang="ru-RU" b="1" dirty="0">
            <a:solidFill>
              <a:schemeClr val="tx1"/>
            </a:solidFill>
            <a:latin typeface="Arial Nova Cond" panose="020B0506020202020204" pitchFamily="34" charset="0"/>
          </a:endParaRPr>
        </a:p>
      </dgm:t>
    </dgm:pt>
    <dgm:pt modelId="{221C73A3-DCF1-4A3A-A003-6431A861C153}" type="parTrans" cxnId="{5CC481F1-56E2-4507-9140-D905CB899E3A}">
      <dgm:prSet/>
      <dgm:spPr/>
      <dgm:t>
        <a:bodyPr/>
        <a:lstStyle/>
        <a:p>
          <a:endParaRPr lang="ru-RU"/>
        </a:p>
      </dgm:t>
    </dgm:pt>
    <dgm:pt modelId="{406B952C-CCA9-42FB-ADA3-51671259B469}" type="sibTrans" cxnId="{5CC481F1-56E2-4507-9140-D905CB899E3A}">
      <dgm:prSet/>
      <dgm:spPr/>
      <dgm:t>
        <a:bodyPr/>
        <a:lstStyle/>
        <a:p>
          <a:endParaRPr lang="ru-RU"/>
        </a:p>
      </dgm:t>
    </dgm:pt>
    <dgm:pt modelId="{5E1F3256-9599-487C-ACF8-25D747D3B800}">
      <dgm:prSet phldrT="[Текст]"/>
      <dgm:spPr/>
      <dgm:t>
        <a:bodyPr/>
        <a:lstStyle/>
        <a:p>
          <a:r>
            <a:rPr lang="ru-RU" b="1" dirty="0" err="1">
              <a:solidFill>
                <a:schemeClr val="tx1"/>
              </a:solidFill>
              <a:latin typeface="Arial Nova Cond" panose="020B0506020202020204" pitchFamily="34" charset="0"/>
            </a:rPr>
            <a:t>сучасний</a:t>
          </a:r>
          <a:r>
            <a:rPr lang="ru-RU" b="1" dirty="0">
              <a:solidFill>
                <a:schemeClr val="tx1"/>
              </a:solidFill>
              <a:latin typeface="Arial Nova Cond" panose="020B0506020202020204" pitchFamily="34" charset="0"/>
            </a:rPr>
            <a:t> стан </a:t>
          </a:r>
          <a:r>
            <a:rPr lang="ru-RU" b="1" dirty="0" err="1">
              <a:solidFill>
                <a:schemeClr val="tx1"/>
              </a:solidFill>
              <a:latin typeface="Arial Nova Cond" panose="020B0506020202020204" pitchFamily="34" charset="0"/>
            </a:rPr>
            <a:t>світового</a:t>
          </a:r>
          <a:r>
            <a:rPr lang="ru-RU" b="1" dirty="0">
              <a:solidFill>
                <a:schemeClr val="tx1"/>
              </a:solidFill>
              <a:latin typeface="Arial Nova Cond" panose="020B0506020202020204" pitchFamily="34" charset="0"/>
            </a:rPr>
            <a:t> та </a:t>
          </a:r>
          <a:r>
            <a:rPr lang="ru-RU" b="1" dirty="0" err="1">
              <a:solidFill>
                <a:schemeClr val="tx1"/>
              </a:solidFill>
              <a:latin typeface="Arial Nova Cond" panose="020B0506020202020204" pitchFamily="34" charset="0"/>
            </a:rPr>
            <a:t>вітчизняного</a:t>
          </a:r>
          <a:r>
            <a:rPr lang="ru-RU" b="1" dirty="0">
              <a:solidFill>
                <a:schemeClr val="tx1"/>
              </a:solidFill>
              <a:latin typeface="Arial Nova Cond" panose="020B0506020202020204" pitchFamily="34" charset="0"/>
            </a:rPr>
            <a:t> </a:t>
          </a:r>
          <a:r>
            <a:rPr lang="ru-RU" b="1" dirty="0" err="1">
              <a:solidFill>
                <a:schemeClr val="tx1"/>
              </a:solidFill>
              <a:latin typeface="Arial Nova Cond" panose="020B0506020202020204" pitchFamily="34" charset="0"/>
            </a:rPr>
            <a:t>фармацевтичного</a:t>
          </a:r>
          <a:r>
            <a:rPr lang="ru-RU" b="1" dirty="0">
              <a:solidFill>
                <a:schemeClr val="tx1"/>
              </a:solidFill>
              <a:latin typeface="Arial Nova Cond" panose="020B0506020202020204" pitchFamily="34" charset="0"/>
            </a:rPr>
            <a:t> ринку</a:t>
          </a:r>
        </a:p>
      </dgm:t>
    </dgm:pt>
    <dgm:pt modelId="{0D66DFD3-7D35-4C11-882C-FB6904AB67FA}" type="parTrans" cxnId="{E0127F7E-E6C9-46C5-8189-773E0E6F87F5}">
      <dgm:prSet/>
      <dgm:spPr/>
      <dgm:t>
        <a:bodyPr/>
        <a:lstStyle/>
        <a:p>
          <a:endParaRPr lang="ru-RU"/>
        </a:p>
      </dgm:t>
    </dgm:pt>
    <dgm:pt modelId="{BBE3079B-636F-472E-A16D-C1EE8632943C}" type="sibTrans" cxnId="{E0127F7E-E6C9-46C5-8189-773E0E6F87F5}">
      <dgm:prSet/>
      <dgm:spPr/>
      <dgm:t>
        <a:bodyPr/>
        <a:lstStyle/>
        <a:p>
          <a:endParaRPr lang="ru-RU"/>
        </a:p>
      </dgm:t>
    </dgm:pt>
    <dgm:pt modelId="{8C3B2905-D9CE-4777-BEFB-9E70AD92687C}">
      <dgm:prSet phldrT="[Текст]"/>
      <dgm:spPr/>
      <dgm:t>
        <a:bodyPr/>
        <a:lstStyle/>
        <a:p>
          <a:r>
            <a:rPr lang="ru-RU" b="1" dirty="0">
              <a:solidFill>
                <a:schemeClr val="tx1"/>
              </a:solidFill>
              <a:latin typeface="Arial Nova Cond" panose="020B0506020202020204" pitchFamily="34" charset="0"/>
            </a:rPr>
            <a:t>методи </a:t>
          </a:r>
          <a:r>
            <a:rPr lang="ru-RU" b="1" dirty="0" err="1">
              <a:solidFill>
                <a:schemeClr val="tx1"/>
              </a:solidFill>
              <a:latin typeface="Arial Nova Cond" panose="020B0506020202020204" pitchFamily="34" charset="0"/>
            </a:rPr>
            <a:t>позиціонування</a:t>
          </a:r>
          <a:r>
            <a:rPr lang="ru-RU" b="1" dirty="0">
              <a:solidFill>
                <a:schemeClr val="tx1"/>
              </a:solidFill>
              <a:latin typeface="Arial Nova Cond" panose="020B0506020202020204" pitchFamily="34" charset="0"/>
            </a:rPr>
            <a:t>, </a:t>
          </a:r>
          <a:r>
            <a:rPr lang="ru-RU" b="1" dirty="0" err="1">
              <a:solidFill>
                <a:schemeClr val="tx1"/>
              </a:solidFill>
              <a:latin typeface="Arial Nova Cond" panose="020B0506020202020204" pitchFamily="34" charset="0"/>
            </a:rPr>
            <a:t>диференціації</a:t>
          </a:r>
          <a:r>
            <a:rPr lang="ru-RU" b="1" dirty="0">
              <a:solidFill>
                <a:schemeClr val="tx1"/>
              </a:solidFill>
              <a:latin typeface="Arial Nova Cond" panose="020B0506020202020204" pitchFamily="34" charset="0"/>
            </a:rPr>
            <a:t> та брендингу при </a:t>
          </a:r>
          <a:r>
            <a:rPr lang="ru-RU" b="1" dirty="0" err="1">
              <a:solidFill>
                <a:schemeClr val="tx1"/>
              </a:solidFill>
              <a:latin typeface="Arial Nova Cond" panose="020B0506020202020204" pitchFamily="34" charset="0"/>
            </a:rPr>
            <a:t>просуванні</a:t>
          </a:r>
          <a:r>
            <a:rPr lang="ru-RU" b="1" dirty="0">
              <a:solidFill>
                <a:schemeClr val="tx1"/>
              </a:solidFill>
              <a:latin typeface="Arial Nova Cond" panose="020B0506020202020204" pitchFamily="34" charset="0"/>
            </a:rPr>
            <a:t> </a:t>
          </a:r>
          <a:r>
            <a:rPr lang="ru-RU" b="1" dirty="0" err="1">
              <a:solidFill>
                <a:schemeClr val="tx1"/>
              </a:solidFill>
              <a:latin typeface="Arial Nova Cond" panose="020B0506020202020204" pitchFamily="34" charset="0"/>
            </a:rPr>
            <a:t>лікарських</a:t>
          </a:r>
          <a:r>
            <a:rPr lang="ru-RU" b="1" dirty="0">
              <a:solidFill>
                <a:schemeClr val="tx1"/>
              </a:solidFill>
              <a:latin typeface="Arial Nova Cond" panose="020B0506020202020204" pitchFamily="34" charset="0"/>
            </a:rPr>
            <a:t> </a:t>
          </a:r>
          <a:r>
            <a:rPr lang="ru-RU" b="1" dirty="0" err="1">
              <a:solidFill>
                <a:schemeClr val="tx1"/>
              </a:solidFill>
              <a:latin typeface="Arial Nova Cond" panose="020B0506020202020204" pitchFamily="34" charset="0"/>
            </a:rPr>
            <a:t>препаратів</a:t>
          </a:r>
          <a:endParaRPr lang="ru-RU" b="1" dirty="0">
            <a:solidFill>
              <a:schemeClr val="tx1"/>
            </a:solidFill>
            <a:latin typeface="Arial Nova Cond" panose="020B0506020202020204" pitchFamily="34" charset="0"/>
          </a:endParaRPr>
        </a:p>
      </dgm:t>
    </dgm:pt>
    <dgm:pt modelId="{9808BA62-5B6F-4441-AB75-34F9F438EAC5}" type="parTrans" cxnId="{FB048288-CEA1-4BD9-AB28-EA8059068151}">
      <dgm:prSet/>
      <dgm:spPr/>
      <dgm:t>
        <a:bodyPr/>
        <a:lstStyle/>
        <a:p>
          <a:endParaRPr lang="ru-RU"/>
        </a:p>
      </dgm:t>
    </dgm:pt>
    <dgm:pt modelId="{2A32B431-42F3-4764-AFAB-E8BF724E0632}" type="sibTrans" cxnId="{FB048288-CEA1-4BD9-AB28-EA8059068151}">
      <dgm:prSet/>
      <dgm:spPr/>
      <dgm:t>
        <a:bodyPr/>
        <a:lstStyle/>
        <a:p>
          <a:endParaRPr lang="ru-RU"/>
        </a:p>
      </dgm:t>
    </dgm:pt>
    <dgm:pt modelId="{D50742FA-F7D3-4E0C-A5FD-F1F4F6A52F25}">
      <dgm:prSet phldrT="[Текст]"/>
      <dgm:spPr/>
      <dgm:t>
        <a:bodyPr/>
        <a:lstStyle/>
        <a:p>
          <a:r>
            <a:rPr lang="ru-RU" b="1" dirty="0">
              <a:solidFill>
                <a:schemeClr val="tx1"/>
              </a:solidFill>
            </a:rPr>
            <a:t>прийоми </a:t>
          </a:r>
          <a:r>
            <a:rPr lang="ru-RU" b="1" dirty="0" err="1">
              <a:solidFill>
                <a:schemeClr val="tx1"/>
              </a:solidFill>
            </a:rPr>
            <a:t>мотивації</a:t>
          </a:r>
          <a:r>
            <a:rPr lang="ru-RU" b="1" dirty="0">
              <a:solidFill>
                <a:schemeClr val="tx1"/>
              </a:solidFill>
            </a:rPr>
            <a:t> і </a:t>
          </a:r>
          <a:r>
            <a:rPr lang="ru-RU" b="1" dirty="0" err="1">
              <a:solidFill>
                <a:schemeClr val="tx1"/>
              </a:solidFill>
            </a:rPr>
            <a:t>самомотивації</a:t>
          </a:r>
          <a:endParaRPr lang="ru-RU" dirty="0"/>
        </a:p>
      </dgm:t>
    </dgm:pt>
    <dgm:pt modelId="{684A99C1-7426-4A1B-A1EC-706A3241ADC1}" type="parTrans" cxnId="{6D0734EB-283A-4C3A-A36D-4E7DF9B2B512}">
      <dgm:prSet/>
      <dgm:spPr/>
      <dgm:t>
        <a:bodyPr/>
        <a:lstStyle/>
        <a:p>
          <a:endParaRPr lang="ru-RU"/>
        </a:p>
      </dgm:t>
    </dgm:pt>
    <dgm:pt modelId="{940B5D23-D3D6-4CAE-9A99-86CA16407BF7}" type="sibTrans" cxnId="{6D0734EB-283A-4C3A-A36D-4E7DF9B2B512}">
      <dgm:prSet/>
      <dgm:spPr/>
      <dgm:t>
        <a:bodyPr/>
        <a:lstStyle/>
        <a:p>
          <a:endParaRPr lang="ru-RU"/>
        </a:p>
      </dgm:t>
    </dgm:pt>
    <dgm:pt modelId="{F70C602B-2F54-4260-BDE3-F132D1EA8C3F}">
      <dgm:prSet/>
      <dgm:spPr/>
      <dgm:t>
        <a:bodyPr/>
        <a:lstStyle/>
        <a:p>
          <a:r>
            <a:rPr lang="ru-RU" b="1" dirty="0" err="1">
              <a:solidFill>
                <a:schemeClr val="tx1"/>
              </a:solidFill>
            </a:rPr>
            <a:t>психологічні</a:t>
          </a:r>
          <a:r>
            <a:rPr lang="ru-RU" b="1" dirty="0">
              <a:solidFill>
                <a:schemeClr val="tx1"/>
              </a:solidFill>
            </a:rPr>
            <a:t> типи </a:t>
          </a:r>
          <a:r>
            <a:rPr lang="ru-RU" b="1" dirty="0" err="1">
              <a:solidFill>
                <a:schemeClr val="tx1"/>
              </a:solidFill>
            </a:rPr>
            <a:t>співрозмовників</a:t>
          </a:r>
          <a:endParaRPr lang="ru-RU" b="1" dirty="0">
            <a:solidFill>
              <a:schemeClr val="tx1"/>
            </a:solidFill>
          </a:endParaRPr>
        </a:p>
      </dgm:t>
    </dgm:pt>
    <dgm:pt modelId="{31DE329E-DC6A-404F-B976-CCFEBC717B62}" type="parTrans" cxnId="{10F8C713-319A-4A8D-AAA5-B4A5AE5E51DD}">
      <dgm:prSet/>
      <dgm:spPr/>
      <dgm:t>
        <a:bodyPr/>
        <a:lstStyle/>
        <a:p>
          <a:endParaRPr lang="ru-RU"/>
        </a:p>
      </dgm:t>
    </dgm:pt>
    <dgm:pt modelId="{2237A8E3-E3EA-4B71-9989-4FE0080FEAC4}" type="sibTrans" cxnId="{10F8C713-319A-4A8D-AAA5-B4A5AE5E51DD}">
      <dgm:prSet/>
      <dgm:spPr/>
      <dgm:t>
        <a:bodyPr/>
        <a:lstStyle/>
        <a:p>
          <a:endParaRPr lang="ru-RU"/>
        </a:p>
      </dgm:t>
    </dgm:pt>
    <dgm:pt modelId="{941BC8CF-D9F8-4080-9532-7FB31818B9F4}">
      <dgm:prSet/>
      <dgm:spPr/>
      <dgm:t>
        <a:bodyPr/>
        <a:lstStyle/>
        <a:p>
          <a:r>
            <a:rPr lang="ru-RU" b="1" dirty="0" err="1">
              <a:solidFill>
                <a:schemeClr val="tx1"/>
              </a:solidFill>
            </a:rPr>
            <a:t>суттєві</a:t>
          </a:r>
          <a:r>
            <a:rPr lang="ru-RU" b="1" dirty="0">
              <a:solidFill>
                <a:schemeClr val="tx1"/>
              </a:solidFill>
            </a:rPr>
            <a:t> </a:t>
          </a:r>
          <a:r>
            <a:rPr lang="ru-RU" b="1" dirty="0" err="1">
              <a:solidFill>
                <a:schemeClr val="tx1"/>
              </a:solidFill>
            </a:rPr>
            <a:t>аспекти</a:t>
          </a:r>
          <a:r>
            <a:rPr lang="ru-RU" b="1" dirty="0">
              <a:solidFill>
                <a:schemeClr val="tx1"/>
              </a:solidFill>
            </a:rPr>
            <a:t> та практики вербального та невербального </a:t>
          </a:r>
          <a:r>
            <a:rPr lang="ru-RU" b="1" dirty="0" err="1">
              <a:solidFill>
                <a:schemeClr val="tx1"/>
              </a:solidFill>
            </a:rPr>
            <a:t>ділового</a:t>
          </a:r>
          <a:r>
            <a:rPr lang="ru-RU" b="1" dirty="0">
              <a:solidFill>
                <a:schemeClr val="tx1"/>
              </a:solidFill>
            </a:rPr>
            <a:t> </a:t>
          </a:r>
          <a:r>
            <a:rPr lang="ru-RU" b="1" dirty="0" err="1">
              <a:solidFill>
                <a:schemeClr val="tx1"/>
              </a:solidFill>
            </a:rPr>
            <a:t>спілкування</a:t>
          </a:r>
          <a:endParaRPr lang="ru-RU" b="1" dirty="0">
            <a:solidFill>
              <a:schemeClr val="tx1"/>
            </a:solidFill>
          </a:endParaRPr>
        </a:p>
      </dgm:t>
    </dgm:pt>
    <dgm:pt modelId="{7734DC6E-8F3E-46B0-ABC3-C729DE7ECF08}" type="parTrans" cxnId="{842F473D-8FA9-46E5-BE44-339FE428EE8B}">
      <dgm:prSet/>
      <dgm:spPr/>
      <dgm:t>
        <a:bodyPr/>
        <a:lstStyle/>
        <a:p>
          <a:endParaRPr lang="ru-RU"/>
        </a:p>
      </dgm:t>
    </dgm:pt>
    <dgm:pt modelId="{8F195782-39ED-43E8-8528-FFD594BDB002}" type="sibTrans" cxnId="{842F473D-8FA9-46E5-BE44-339FE428EE8B}">
      <dgm:prSet/>
      <dgm:spPr/>
      <dgm:t>
        <a:bodyPr/>
        <a:lstStyle/>
        <a:p>
          <a:endParaRPr lang="ru-RU"/>
        </a:p>
      </dgm:t>
    </dgm:pt>
    <dgm:pt modelId="{B2FCFDC4-7065-447D-AF55-8B145A30ED7C}">
      <dgm:prSet/>
      <dgm:spPr/>
      <dgm:t>
        <a:bodyPr/>
        <a:lstStyle/>
        <a:p>
          <a:r>
            <a:rPr lang="ru-RU" b="1" dirty="0">
              <a:solidFill>
                <a:schemeClr val="tx1"/>
              </a:solidFill>
            </a:rPr>
            <a:t>принципи </a:t>
          </a:r>
          <a:r>
            <a:rPr lang="ru-RU" b="1" dirty="0" err="1">
              <a:solidFill>
                <a:schemeClr val="tx1"/>
              </a:solidFill>
            </a:rPr>
            <a:t>підготовки</a:t>
          </a:r>
          <a:r>
            <a:rPr lang="ru-RU" b="1" dirty="0">
              <a:solidFill>
                <a:schemeClr val="tx1"/>
              </a:solidFill>
            </a:rPr>
            <a:t> та проведения </a:t>
          </a:r>
          <a:r>
            <a:rPr lang="ru-RU" b="1" dirty="0" err="1">
              <a:solidFill>
                <a:schemeClr val="tx1"/>
              </a:solidFill>
            </a:rPr>
            <a:t>презентації</a:t>
          </a:r>
          <a:r>
            <a:rPr lang="ru-RU" b="1" dirty="0">
              <a:solidFill>
                <a:schemeClr val="tx1"/>
              </a:solidFill>
            </a:rPr>
            <a:t> для </a:t>
          </a:r>
          <a:r>
            <a:rPr lang="ru-RU" b="1" dirty="0" err="1">
              <a:solidFill>
                <a:schemeClr val="tx1"/>
              </a:solidFill>
            </a:rPr>
            <a:t>цільової</a:t>
          </a:r>
          <a:r>
            <a:rPr lang="ru-RU" b="1" dirty="0">
              <a:solidFill>
                <a:schemeClr val="tx1"/>
              </a:solidFill>
            </a:rPr>
            <a:t> </a:t>
          </a:r>
          <a:r>
            <a:rPr lang="ru-RU" b="1" dirty="0" err="1">
              <a:solidFill>
                <a:schemeClr val="tx1"/>
              </a:solidFill>
            </a:rPr>
            <a:t>аудиторії</a:t>
          </a:r>
          <a:endParaRPr lang="ru-RU" b="1" dirty="0">
            <a:solidFill>
              <a:schemeClr val="tx1"/>
            </a:solidFill>
          </a:endParaRPr>
        </a:p>
      </dgm:t>
    </dgm:pt>
    <dgm:pt modelId="{533E6C0B-C2D8-41A6-B967-E998004DC3D7}" type="parTrans" cxnId="{AD28CDB8-FD27-42DD-8014-369A9D08D021}">
      <dgm:prSet/>
      <dgm:spPr/>
      <dgm:t>
        <a:bodyPr/>
        <a:lstStyle/>
        <a:p>
          <a:endParaRPr lang="ru-RU"/>
        </a:p>
      </dgm:t>
    </dgm:pt>
    <dgm:pt modelId="{3234F4EA-1443-43E2-89E5-11A743977D04}" type="sibTrans" cxnId="{AD28CDB8-FD27-42DD-8014-369A9D08D021}">
      <dgm:prSet/>
      <dgm:spPr/>
      <dgm:t>
        <a:bodyPr/>
        <a:lstStyle/>
        <a:p>
          <a:endParaRPr lang="ru-RU"/>
        </a:p>
      </dgm:t>
    </dgm:pt>
    <dgm:pt modelId="{73369662-F860-461D-89A3-15C998BCC9C1}">
      <dgm:prSet/>
      <dgm:spPr/>
      <dgm:t>
        <a:bodyPr/>
        <a:lstStyle/>
        <a:p>
          <a:r>
            <a:rPr lang="ru-RU" b="1" dirty="0" err="1">
              <a:solidFill>
                <a:schemeClr val="tx1"/>
              </a:solidFill>
            </a:rPr>
            <a:t>техніку</a:t>
          </a:r>
          <a:r>
            <a:rPr lang="ru-RU" b="1" dirty="0">
              <a:solidFill>
                <a:schemeClr val="tx1"/>
              </a:solidFill>
            </a:rPr>
            <a:t> визиту та </a:t>
          </a:r>
          <a:r>
            <a:rPr lang="ru-RU" b="1" dirty="0" err="1">
              <a:solidFill>
                <a:schemeClr val="tx1"/>
              </a:solidFill>
            </a:rPr>
            <a:t>особливості</a:t>
          </a:r>
          <a:r>
            <a:rPr lang="ru-RU" b="1" dirty="0">
              <a:solidFill>
                <a:schemeClr val="tx1"/>
              </a:solidFill>
            </a:rPr>
            <a:t> </a:t>
          </a:r>
          <a:r>
            <a:rPr lang="ru-RU" b="1" dirty="0" err="1">
              <a:solidFill>
                <a:schemeClr val="tx1"/>
              </a:solidFill>
            </a:rPr>
            <a:t>просування</a:t>
          </a:r>
          <a:r>
            <a:rPr lang="ru-RU" b="1" dirty="0">
              <a:solidFill>
                <a:schemeClr val="tx1"/>
              </a:solidFill>
            </a:rPr>
            <a:t> ЛП в аптечному / </a:t>
          </a:r>
          <a:r>
            <a:rPr lang="ru-RU" b="1" dirty="0" err="1">
              <a:solidFill>
                <a:schemeClr val="tx1"/>
              </a:solidFill>
            </a:rPr>
            <a:t>поліклінічному</a:t>
          </a:r>
          <a:r>
            <a:rPr lang="ru-RU" b="1" dirty="0">
              <a:solidFill>
                <a:schemeClr val="tx1"/>
              </a:solidFill>
            </a:rPr>
            <a:t> та </a:t>
          </a:r>
          <a:r>
            <a:rPr lang="ru-RU" b="1" dirty="0" err="1">
              <a:solidFill>
                <a:schemeClr val="tx1"/>
              </a:solidFill>
            </a:rPr>
            <a:t>госпітальному</a:t>
          </a:r>
          <a:r>
            <a:rPr lang="ru-RU" b="1" dirty="0">
              <a:solidFill>
                <a:schemeClr val="tx1"/>
              </a:solidFill>
            </a:rPr>
            <a:t> секторах</a:t>
          </a:r>
        </a:p>
      </dgm:t>
    </dgm:pt>
    <dgm:pt modelId="{B99230A6-85DF-4570-9CC6-A7610D911D75}" type="parTrans" cxnId="{D8B1AC42-95FE-4FB9-829A-D006B5CD1302}">
      <dgm:prSet/>
      <dgm:spPr/>
      <dgm:t>
        <a:bodyPr/>
        <a:lstStyle/>
        <a:p>
          <a:endParaRPr lang="ru-RU"/>
        </a:p>
      </dgm:t>
    </dgm:pt>
    <dgm:pt modelId="{33BBBC61-9339-49ED-82D8-00AC5B8B77DA}" type="sibTrans" cxnId="{D8B1AC42-95FE-4FB9-829A-D006B5CD1302}">
      <dgm:prSet/>
      <dgm:spPr/>
      <dgm:t>
        <a:bodyPr/>
        <a:lstStyle/>
        <a:p>
          <a:endParaRPr lang="ru-RU"/>
        </a:p>
      </dgm:t>
    </dgm:pt>
    <dgm:pt modelId="{428E6F0C-C761-4B26-9FEF-B33C2D7394EC}" type="pres">
      <dgm:prSet presAssocID="{365F3BB6-6888-49BA-BAB5-06C3AA58FA73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uk-UA"/>
        </a:p>
      </dgm:t>
    </dgm:pt>
    <dgm:pt modelId="{0952E686-6E05-4E8D-B2D4-1BDB6FC40D0A}" type="pres">
      <dgm:prSet presAssocID="{139B13EE-F6BA-4189-B11A-7824F103E875}" presName="node" presStyleLbl="node1" presStyleIdx="0" presStyleCnt="9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24181AAA-0741-402E-8519-78D88392EC26}" type="pres">
      <dgm:prSet presAssocID="{676C461A-626F-420E-9BB9-9A84A6C19D76}" presName="sibTrans" presStyleLbl="sibTrans1D1" presStyleIdx="0" presStyleCnt="8"/>
      <dgm:spPr/>
      <dgm:t>
        <a:bodyPr/>
        <a:lstStyle/>
        <a:p>
          <a:endParaRPr lang="uk-UA"/>
        </a:p>
      </dgm:t>
    </dgm:pt>
    <dgm:pt modelId="{75F6595F-6BAC-4E76-BC2F-7C561CD46D0A}" type="pres">
      <dgm:prSet presAssocID="{676C461A-626F-420E-9BB9-9A84A6C19D76}" presName="connectorText" presStyleLbl="sibTrans1D1" presStyleIdx="0" presStyleCnt="8"/>
      <dgm:spPr/>
      <dgm:t>
        <a:bodyPr/>
        <a:lstStyle/>
        <a:p>
          <a:endParaRPr lang="uk-UA"/>
        </a:p>
      </dgm:t>
    </dgm:pt>
    <dgm:pt modelId="{084FC725-E4C8-4059-B399-CEAE4179BD05}" type="pres">
      <dgm:prSet presAssocID="{30BB736E-FCEB-46F1-BEA0-73928FF7746F}" presName="node" presStyleLbl="node1" presStyleIdx="1" presStyleCnt="9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F09477C6-6191-4469-8D52-BCA2CC9A8919}" type="pres">
      <dgm:prSet presAssocID="{406B952C-CCA9-42FB-ADA3-51671259B469}" presName="sibTrans" presStyleLbl="sibTrans1D1" presStyleIdx="1" presStyleCnt="8"/>
      <dgm:spPr/>
      <dgm:t>
        <a:bodyPr/>
        <a:lstStyle/>
        <a:p>
          <a:endParaRPr lang="uk-UA"/>
        </a:p>
      </dgm:t>
    </dgm:pt>
    <dgm:pt modelId="{FE9FDF4E-3142-41C2-9C08-D11AD8DE5993}" type="pres">
      <dgm:prSet presAssocID="{406B952C-CCA9-42FB-ADA3-51671259B469}" presName="connectorText" presStyleLbl="sibTrans1D1" presStyleIdx="1" presStyleCnt="8"/>
      <dgm:spPr/>
      <dgm:t>
        <a:bodyPr/>
        <a:lstStyle/>
        <a:p>
          <a:endParaRPr lang="uk-UA"/>
        </a:p>
      </dgm:t>
    </dgm:pt>
    <dgm:pt modelId="{A95AB1A6-4E76-45C2-9535-58BAB2CC18DB}" type="pres">
      <dgm:prSet presAssocID="{5E1F3256-9599-487C-ACF8-25D747D3B800}" presName="node" presStyleLbl="node1" presStyleIdx="2" presStyleCnt="9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042967E3-F08B-435F-97EC-CA1A43B52B91}" type="pres">
      <dgm:prSet presAssocID="{BBE3079B-636F-472E-A16D-C1EE8632943C}" presName="sibTrans" presStyleLbl="sibTrans1D1" presStyleIdx="2" presStyleCnt="8"/>
      <dgm:spPr/>
      <dgm:t>
        <a:bodyPr/>
        <a:lstStyle/>
        <a:p>
          <a:endParaRPr lang="uk-UA"/>
        </a:p>
      </dgm:t>
    </dgm:pt>
    <dgm:pt modelId="{4A0AE14D-27C3-4E68-8E4F-A2469C2EA2B7}" type="pres">
      <dgm:prSet presAssocID="{BBE3079B-636F-472E-A16D-C1EE8632943C}" presName="connectorText" presStyleLbl="sibTrans1D1" presStyleIdx="2" presStyleCnt="8"/>
      <dgm:spPr/>
      <dgm:t>
        <a:bodyPr/>
        <a:lstStyle/>
        <a:p>
          <a:endParaRPr lang="uk-UA"/>
        </a:p>
      </dgm:t>
    </dgm:pt>
    <dgm:pt modelId="{FB4058E1-F286-4E16-AB37-39C7FDEB6EAB}" type="pres">
      <dgm:prSet presAssocID="{8C3B2905-D9CE-4777-BEFB-9E70AD92687C}" presName="node" presStyleLbl="node1" presStyleIdx="3" presStyleCnt="9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72C14C50-C2D2-4B78-B326-60C22D89F50B}" type="pres">
      <dgm:prSet presAssocID="{2A32B431-42F3-4764-AFAB-E8BF724E0632}" presName="sibTrans" presStyleLbl="sibTrans1D1" presStyleIdx="3" presStyleCnt="8"/>
      <dgm:spPr/>
      <dgm:t>
        <a:bodyPr/>
        <a:lstStyle/>
        <a:p>
          <a:endParaRPr lang="uk-UA"/>
        </a:p>
      </dgm:t>
    </dgm:pt>
    <dgm:pt modelId="{B6D05373-CB74-4C06-B091-A34E414CCAF2}" type="pres">
      <dgm:prSet presAssocID="{2A32B431-42F3-4764-AFAB-E8BF724E0632}" presName="connectorText" presStyleLbl="sibTrans1D1" presStyleIdx="3" presStyleCnt="8"/>
      <dgm:spPr/>
      <dgm:t>
        <a:bodyPr/>
        <a:lstStyle/>
        <a:p>
          <a:endParaRPr lang="uk-UA"/>
        </a:p>
      </dgm:t>
    </dgm:pt>
    <dgm:pt modelId="{E8FF756F-AF2A-46E4-BA82-8E56DBB1306C}" type="pres">
      <dgm:prSet presAssocID="{D50742FA-F7D3-4E0C-A5FD-F1F4F6A52F25}" presName="node" presStyleLbl="node1" presStyleIdx="4" presStyleCnt="9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BD0314FD-B1C1-4339-9961-51D1B99FC729}" type="pres">
      <dgm:prSet presAssocID="{940B5D23-D3D6-4CAE-9A99-86CA16407BF7}" presName="sibTrans" presStyleLbl="sibTrans1D1" presStyleIdx="4" presStyleCnt="8"/>
      <dgm:spPr/>
      <dgm:t>
        <a:bodyPr/>
        <a:lstStyle/>
        <a:p>
          <a:endParaRPr lang="uk-UA"/>
        </a:p>
      </dgm:t>
    </dgm:pt>
    <dgm:pt modelId="{8B325E1D-C2F6-4D04-A025-C47CC35B023D}" type="pres">
      <dgm:prSet presAssocID="{940B5D23-D3D6-4CAE-9A99-86CA16407BF7}" presName="connectorText" presStyleLbl="sibTrans1D1" presStyleIdx="4" presStyleCnt="8"/>
      <dgm:spPr/>
      <dgm:t>
        <a:bodyPr/>
        <a:lstStyle/>
        <a:p>
          <a:endParaRPr lang="uk-UA"/>
        </a:p>
      </dgm:t>
    </dgm:pt>
    <dgm:pt modelId="{A23A098C-E69A-4A41-9267-24BCB383A5D1}" type="pres">
      <dgm:prSet presAssocID="{F70C602B-2F54-4260-BDE3-F132D1EA8C3F}" presName="node" presStyleLbl="node1" presStyleIdx="5" presStyleCnt="9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0CB60CE1-979D-4FEC-B10B-3F41D941B012}" type="pres">
      <dgm:prSet presAssocID="{2237A8E3-E3EA-4B71-9989-4FE0080FEAC4}" presName="sibTrans" presStyleLbl="sibTrans1D1" presStyleIdx="5" presStyleCnt="8"/>
      <dgm:spPr/>
      <dgm:t>
        <a:bodyPr/>
        <a:lstStyle/>
        <a:p>
          <a:endParaRPr lang="uk-UA"/>
        </a:p>
      </dgm:t>
    </dgm:pt>
    <dgm:pt modelId="{9FDC6083-0BA4-4B7F-BB37-665A28F4BECD}" type="pres">
      <dgm:prSet presAssocID="{2237A8E3-E3EA-4B71-9989-4FE0080FEAC4}" presName="connectorText" presStyleLbl="sibTrans1D1" presStyleIdx="5" presStyleCnt="8"/>
      <dgm:spPr/>
      <dgm:t>
        <a:bodyPr/>
        <a:lstStyle/>
        <a:p>
          <a:endParaRPr lang="uk-UA"/>
        </a:p>
      </dgm:t>
    </dgm:pt>
    <dgm:pt modelId="{F8B5F668-39BF-428D-8238-7FC434D5D522}" type="pres">
      <dgm:prSet presAssocID="{941BC8CF-D9F8-4080-9532-7FB31818B9F4}" presName="node" presStyleLbl="node1" presStyleIdx="6" presStyleCnt="9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CE150781-26F9-4F02-8F65-244158388FD4}" type="pres">
      <dgm:prSet presAssocID="{8F195782-39ED-43E8-8528-FFD594BDB002}" presName="sibTrans" presStyleLbl="sibTrans1D1" presStyleIdx="6" presStyleCnt="8"/>
      <dgm:spPr/>
      <dgm:t>
        <a:bodyPr/>
        <a:lstStyle/>
        <a:p>
          <a:endParaRPr lang="uk-UA"/>
        </a:p>
      </dgm:t>
    </dgm:pt>
    <dgm:pt modelId="{37161723-134E-4255-9759-AB7D8FAD66F0}" type="pres">
      <dgm:prSet presAssocID="{8F195782-39ED-43E8-8528-FFD594BDB002}" presName="connectorText" presStyleLbl="sibTrans1D1" presStyleIdx="6" presStyleCnt="8"/>
      <dgm:spPr/>
      <dgm:t>
        <a:bodyPr/>
        <a:lstStyle/>
        <a:p>
          <a:endParaRPr lang="uk-UA"/>
        </a:p>
      </dgm:t>
    </dgm:pt>
    <dgm:pt modelId="{CD070A37-D924-4514-A577-7F2EF7CA1284}" type="pres">
      <dgm:prSet presAssocID="{B2FCFDC4-7065-447D-AF55-8B145A30ED7C}" presName="node" presStyleLbl="node1" presStyleIdx="7" presStyleCnt="9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458DB533-B6D2-4CAC-9549-E66A3F047B28}" type="pres">
      <dgm:prSet presAssocID="{3234F4EA-1443-43E2-89E5-11A743977D04}" presName="sibTrans" presStyleLbl="sibTrans1D1" presStyleIdx="7" presStyleCnt="8"/>
      <dgm:spPr/>
      <dgm:t>
        <a:bodyPr/>
        <a:lstStyle/>
        <a:p>
          <a:endParaRPr lang="uk-UA"/>
        </a:p>
      </dgm:t>
    </dgm:pt>
    <dgm:pt modelId="{5B0A0922-70D2-4CAC-9C21-882428AAEA5D}" type="pres">
      <dgm:prSet presAssocID="{3234F4EA-1443-43E2-89E5-11A743977D04}" presName="connectorText" presStyleLbl="sibTrans1D1" presStyleIdx="7" presStyleCnt="8"/>
      <dgm:spPr/>
      <dgm:t>
        <a:bodyPr/>
        <a:lstStyle/>
        <a:p>
          <a:endParaRPr lang="uk-UA"/>
        </a:p>
      </dgm:t>
    </dgm:pt>
    <dgm:pt modelId="{6276F629-A375-4E66-9519-E24BBB73B428}" type="pres">
      <dgm:prSet presAssocID="{73369662-F860-461D-89A3-15C998BCC9C1}" presName="node" presStyleLbl="node1" presStyleIdx="8" presStyleCnt="9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</dgm:ptLst>
  <dgm:cxnLst>
    <dgm:cxn modelId="{B070E776-7F21-4A72-B6C3-404ED21B2F78}" type="presOf" srcId="{406B952C-CCA9-42FB-ADA3-51671259B469}" destId="{F09477C6-6191-4469-8D52-BCA2CC9A8919}" srcOrd="0" destOrd="0" presId="urn:microsoft.com/office/officeart/2016/7/layout/RepeatingBendingProcessNew"/>
    <dgm:cxn modelId="{842F473D-8FA9-46E5-BE44-339FE428EE8B}" srcId="{365F3BB6-6888-49BA-BAB5-06C3AA58FA73}" destId="{941BC8CF-D9F8-4080-9532-7FB31818B9F4}" srcOrd="6" destOrd="0" parTransId="{7734DC6E-8F3E-46B0-ABC3-C729DE7ECF08}" sibTransId="{8F195782-39ED-43E8-8528-FFD594BDB002}"/>
    <dgm:cxn modelId="{E0127F7E-E6C9-46C5-8189-773E0E6F87F5}" srcId="{365F3BB6-6888-49BA-BAB5-06C3AA58FA73}" destId="{5E1F3256-9599-487C-ACF8-25D747D3B800}" srcOrd="2" destOrd="0" parTransId="{0D66DFD3-7D35-4C11-882C-FB6904AB67FA}" sibTransId="{BBE3079B-636F-472E-A16D-C1EE8632943C}"/>
    <dgm:cxn modelId="{5CC481F1-56E2-4507-9140-D905CB899E3A}" srcId="{365F3BB6-6888-49BA-BAB5-06C3AA58FA73}" destId="{30BB736E-FCEB-46F1-BEA0-73928FF7746F}" srcOrd="1" destOrd="0" parTransId="{221C73A3-DCF1-4A3A-A003-6431A861C153}" sibTransId="{406B952C-CCA9-42FB-ADA3-51671259B469}"/>
    <dgm:cxn modelId="{288B26FA-4015-4CD1-B585-CE2CACBE63D9}" type="presOf" srcId="{F70C602B-2F54-4260-BDE3-F132D1EA8C3F}" destId="{A23A098C-E69A-4A41-9267-24BCB383A5D1}" srcOrd="0" destOrd="0" presId="urn:microsoft.com/office/officeart/2016/7/layout/RepeatingBendingProcessNew"/>
    <dgm:cxn modelId="{12E61967-7FA9-4BE6-865E-4A0B4F0D8F4B}" type="presOf" srcId="{2237A8E3-E3EA-4B71-9989-4FE0080FEAC4}" destId="{9FDC6083-0BA4-4B7F-BB37-665A28F4BECD}" srcOrd="1" destOrd="0" presId="urn:microsoft.com/office/officeart/2016/7/layout/RepeatingBendingProcessNew"/>
    <dgm:cxn modelId="{9569F9D4-9749-4C1C-9E20-FBD87F6C489F}" type="presOf" srcId="{3234F4EA-1443-43E2-89E5-11A743977D04}" destId="{5B0A0922-70D2-4CAC-9C21-882428AAEA5D}" srcOrd="1" destOrd="0" presId="urn:microsoft.com/office/officeart/2016/7/layout/RepeatingBendingProcessNew"/>
    <dgm:cxn modelId="{6215DF44-85AC-4D0D-A799-3CFD8810F6EF}" type="presOf" srcId="{941BC8CF-D9F8-4080-9532-7FB31818B9F4}" destId="{F8B5F668-39BF-428D-8238-7FC434D5D522}" srcOrd="0" destOrd="0" presId="urn:microsoft.com/office/officeart/2016/7/layout/RepeatingBendingProcessNew"/>
    <dgm:cxn modelId="{64958779-1B96-4F3F-85DA-87A5D5E39464}" type="presOf" srcId="{2237A8E3-E3EA-4B71-9989-4FE0080FEAC4}" destId="{0CB60CE1-979D-4FEC-B10B-3F41D941B012}" srcOrd="0" destOrd="0" presId="urn:microsoft.com/office/officeart/2016/7/layout/RepeatingBendingProcessNew"/>
    <dgm:cxn modelId="{0518E278-DE6C-4982-8633-324CC58EFB28}" type="presOf" srcId="{940B5D23-D3D6-4CAE-9A99-86CA16407BF7}" destId="{BD0314FD-B1C1-4339-9961-51D1B99FC729}" srcOrd="0" destOrd="0" presId="urn:microsoft.com/office/officeart/2016/7/layout/RepeatingBendingProcessNew"/>
    <dgm:cxn modelId="{487CE164-DF4E-4495-8FFF-D8C8E1300196}" type="presOf" srcId="{676C461A-626F-420E-9BB9-9A84A6C19D76}" destId="{75F6595F-6BAC-4E76-BC2F-7C561CD46D0A}" srcOrd="1" destOrd="0" presId="urn:microsoft.com/office/officeart/2016/7/layout/RepeatingBendingProcessNew"/>
    <dgm:cxn modelId="{C76CB0CB-9FB6-49A1-AEA0-F85D212CBBD2}" type="presOf" srcId="{3234F4EA-1443-43E2-89E5-11A743977D04}" destId="{458DB533-B6D2-4CAC-9549-E66A3F047B28}" srcOrd="0" destOrd="0" presId="urn:microsoft.com/office/officeart/2016/7/layout/RepeatingBendingProcessNew"/>
    <dgm:cxn modelId="{FB048288-CEA1-4BD9-AB28-EA8059068151}" srcId="{365F3BB6-6888-49BA-BAB5-06C3AA58FA73}" destId="{8C3B2905-D9CE-4777-BEFB-9E70AD92687C}" srcOrd="3" destOrd="0" parTransId="{9808BA62-5B6F-4441-AB75-34F9F438EAC5}" sibTransId="{2A32B431-42F3-4764-AFAB-E8BF724E0632}"/>
    <dgm:cxn modelId="{AD28CDB8-FD27-42DD-8014-369A9D08D021}" srcId="{365F3BB6-6888-49BA-BAB5-06C3AA58FA73}" destId="{B2FCFDC4-7065-447D-AF55-8B145A30ED7C}" srcOrd="7" destOrd="0" parTransId="{533E6C0B-C2D8-41A6-B967-E998004DC3D7}" sibTransId="{3234F4EA-1443-43E2-89E5-11A743977D04}"/>
    <dgm:cxn modelId="{344A55B5-54EA-46C7-8960-5CFC666B3A3F}" type="presOf" srcId="{5E1F3256-9599-487C-ACF8-25D747D3B800}" destId="{A95AB1A6-4E76-45C2-9535-58BAB2CC18DB}" srcOrd="0" destOrd="0" presId="urn:microsoft.com/office/officeart/2016/7/layout/RepeatingBendingProcessNew"/>
    <dgm:cxn modelId="{DAC31D4A-D3B1-4245-ADCD-47464B857EA6}" type="presOf" srcId="{8F195782-39ED-43E8-8528-FFD594BDB002}" destId="{CE150781-26F9-4F02-8F65-244158388FD4}" srcOrd="0" destOrd="0" presId="urn:microsoft.com/office/officeart/2016/7/layout/RepeatingBendingProcessNew"/>
    <dgm:cxn modelId="{24D420EB-FE7B-4CE2-BEFC-4B00C5964BCF}" type="presOf" srcId="{365F3BB6-6888-49BA-BAB5-06C3AA58FA73}" destId="{428E6F0C-C761-4B26-9FEF-B33C2D7394EC}" srcOrd="0" destOrd="0" presId="urn:microsoft.com/office/officeart/2016/7/layout/RepeatingBendingProcessNew"/>
    <dgm:cxn modelId="{6C9C523D-04C8-4103-9C65-30BF6044C605}" type="presOf" srcId="{940B5D23-D3D6-4CAE-9A99-86CA16407BF7}" destId="{8B325E1D-C2F6-4D04-A025-C47CC35B023D}" srcOrd="1" destOrd="0" presId="urn:microsoft.com/office/officeart/2016/7/layout/RepeatingBendingProcessNew"/>
    <dgm:cxn modelId="{5D8A4E89-54F1-4597-8941-00532B35A29E}" type="presOf" srcId="{406B952C-CCA9-42FB-ADA3-51671259B469}" destId="{FE9FDF4E-3142-41C2-9C08-D11AD8DE5993}" srcOrd="1" destOrd="0" presId="urn:microsoft.com/office/officeart/2016/7/layout/RepeatingBendingProcessNew"/>
    <dgm:cxn modelId="{D8B1AC42-95FE-4FB9-829A-D006B5CD1302}" srcId="{365F3BB6-6888-49BA-BAB5-06C3AA58FA73}" destId="{73369662-F860-461D-89A3-15C998BCC9C1}" srcOrd="8" destOrd="0" parTransId="{B99230A6-85DF-4570-9CC6-A7610D911D75}" sibTransId="{33BBBC61-9339-49ED-82D8-00AC5B8B77DA}"/>
    <dgm:cxn modelId="{10F8C713-319A-4A8D-AAA5-B4A5AE5E51DD}" srcId="{365F3BB6-6888-49BA-BAB5-06C3AA58FA73}" destId="{F70C602B-2F54-4260-BDE3-F132D1EA8C3F}" srcOrd="5" destOrd="0" parTransId="{31DE329E-DC6A-404F-B976-CCFEBC717B62}" sibTransId="{2237A8E3-E3EA-4B71-9989-4FE0080FEAC4}"/>
    <dgm:cxn modelId="{E0C00979-D304-41F3-8B7C-EB1DE81C2771}" type="presOf" srcId="{B2FCFDC4-7065-447D-AF55-8B145A30ED7C}" destId="{CD070A37-D924-4514-A577-7F2EF7CA1284}" srcOrd="0" destOrd="0" presId="urn:microsoft.com/office/officeart/2016/7/layout/RepeatingBendingProcessNew"/>
    <dgm:cxn modelId="{D120D6F8-9BF3-4F19-B96F-B8C2E5F49221}" type="presOf" srcId="{D50742FA-F7D3-4E0C-A5FD-F1F4F6A52F25}" destId="{E8FF756F-AF2A-46E4-BA82-8E56DBB1306C}" srcOrd="0" destOrd="0" presId="urn:microsoft.com/office/officeart/2016/7/layout/RepeatingBendingProcessNew"/>
    <dgm:cxn modelId="{EF797237-716B-42A2-A160-2AB158C27289}" type="presOf" srcId="{139B13EE-F6BA-4189-B11A-7824F103E875}" destId="{0952E686-6E05-4E8D-B2D4-1BDB6FC40D0A}" srcOrd="0" destOrd="0" presId="urn:microsoft.com/office/officeart/2016/7/layout/RepeatingBendingProcessNew"/>
    <dgm:cxn modelId="{6D0734EB-283A-4C3A-A36D-4E7DF9B2B512}" srcId="{365F3BB6-6888-49BA-BAB5-06C3AA58FA73}" destId="{D50742FA-F7D3-4E0C-A5FD-F1F4F6A52F25}" srcOrd="4" destOrd="0" parTransId="{684A99C1-7426-4A1B-A1EC-706A3241ADC1}" sibTransId="{940B5D23-D3D6-4CAE-9A99-86CA16407BF7}"/>
    <dgm:cxn modelId="{2C511E4E-1400-4F1C-A222-921ABBF43B22}" type="presOf" srcId="{BBE3079B-636F-472E-A16D-C1EE8632943C}" destId="{042967E3-F08B-435F-97EC-CA1A43B52B91}" srcOrd="0" destOrd="0" presId="urn:microsoft.com/office/officeart/2016/7/layout/RepeatingBendingProcessNew"/>
    <dgm:cxn modelId="{951A0E53-443C-4752-AD48-87CC8A8501F6}" type="presOf" srcId="{2A32B431-42F3-4764-AFAB-E8BF724E0632}" destId="{B6D05373-CB74-4C06-B091-A34E414CCAF2}" srcOrd="1" destOrd="0" presId="urn:microsoft.com/office/officeart/2016/7/layout/RepeatingBendingProcessNew"/>
    <dgm:cxn modelId="{BF9CF993-8224-4F82-A172-A9AA18862EE1}" type="presOf" srcId="{8F195782-39ED-43E8-8528-FFD594BDB002}" destId="{37161723-134E-4255-9759-AB7D8FAD66F0}" srcOrd="1" destOrd="0" presId="urn:microsoft.com/office/officeart/2016/7/layout/RepeatingBendingProcessNew"/>
    <dgm:cxn modelId="{8FEC464C-5187-4999-8F1F-C119BDBFC664}" type="presOf" srcId="{30BB736E-FCEB-46F1-BEA0-73928FF7746F}" destId="{084FC725-E4C8-4059-B399-CEAE4179BD05}" srcOrd="0" destOrd="0" presId="urn:microsoft.com/office/officeart/2016/7/layout/RepeatingBendingProcessNew"/>
    <dgm:cxn modelId="{45D05B36-3404-4A38-89BF-159FB377B975}" srcId="{365F3BB6-6888-49BA-BAB5-06C3AA58FA73}" destId="{139B13EE-F6BA-4189-B11A-7824F103E875}" srcOrd="0" destOrd="0" parTransId="{3EFE4E55-DEA2-453C-B436-81E32607A36A}" sibTransId="{676C461A-626F-420E-9BB9-9A84A6C19D76}"/>
    <dgm:cxn modelId="{9B3E98B6-186F-49D6-81F6-612372C1F3A6}" type="presOf" srcId="{2A32B431-42F3-4764-AFAB-E8BF724E0632}" destId="{72C14C50-C2D2-4B78-B326-60C22D89F50B}" srcOrd="0" destOrd="0" presId="urn:microsoft.com/office/officeart/2016/7/layout/RepeatingBendingProcessNew"/>
    <dgm:cxn modelId="{4228172E-C33E-4F1A-BC81-7DDFD7F5CA65}" type="presOf" srcId="{BBE3079B-636F-472E-A16D-C1EE8632943C}" destId="{4A0AE14D-27C3-4E68-8E4F-A2469C2EA2B7}" srcOrd="1" destOrd="0" presId="urn:microsoft.com/office/officeart/2016/7/layout/RepeatingBendingProcessNew"/>
    <dgm:cxn modelId="{096ABC86-8C4A-4624-A7B9-37A3D7CC71E3}" type="presOf" srcId="{8C3B2905-D9CE-4777-BEFB-9E70AD92687C}" destId="{FB4058E1-F286-4E16-AB37-39C7FDEB6EAB}" srcOrd="0" destOrd="0" presId="urn:microsoft.com/office/officeart/2016/7/layout/RepeatingBendingProcessNew"/>
    <dgm:cxn modelId="{1894FEFB-196D-49B2-8EA8-47EFA123200B}" type="presOf" srcId="{676C461A-626F-420E-9BB9-9A84A6C19D76}" destId="{24181AAA-0741-402E-8519-78D88392EC26}" srcOrd="0" destOrd="0" presId="urn:microsoft.com/office/officeart/2016/7/layout/RepeatingBendingProcessNew"/>
    <dgm:cxn modelId="{F7117FBA-52B8-4270-A02F-E5B3FF09B60F}" type="presOf" srcId="{73369662-F860-461D-89A3-15C998BCC9C1}" destId="{6276F629-A375-4E66-9519-E24BBB73B428}" srcOrd="0" destOrd="0" presId="urn:microsoft.com/office/officeart/2016/7/layout/RepeatingBendingProcessNew"/>
    <dgm:cxn modelId="{7D6B9E9E-452E-458D-BA28-6B39351A32E5}" type="presParOf" srcId="{428E6F0C-C761-4B26-9FEF-B33C2D7394EC}" destId="{0952E686-6E05-4E8D-B2D4-1BDB6FC40D0A}" srcOrd="0" destOrd="0" presId="urn:microsoft.com/office/officeart/2016/7/layout/RepeatingBendingProcessNew"/>
    <dgm:cxn modelId="{B82797EA-D614-48EA-A4E5-58E2C423F252}" type="presParOf" srcId="{428E6F0C-C761-4B26-9FEF-B33C2D7394EC}" destId="{24181AAA-0741-402E-8519-78D88392EC26}" srcOrd="1" destOrd="0" presId="urn:microsoft.com/office/officeart/2016/7/layout/RepeatingBendingProcessNew"/>
    <dgm:cxn modelId="{A9C78638-68A4-4256-AA48-98EB5FA1298E}" type="presParOf" srcId="{24181AAA-0741-402E-8519-78D88392EC26}" destId="{75F6595F-6BAC-4E76-BC2F-7C561CD46D0A}" srcOrd="0" destOrd="0" presId="urn:microsoft.com/office/officeart/2016/7/layout/RepeatingBendingProcessNew"/>
    <dgm:cxn modelId="{6D60FBB7-B4AD-46B3-B6B3-3435C258656F}" type="presParOf" srcId="{428E6F0C-C761-4B26-9FEF-B33C2D7394EC}" destId="{084FC725-E4C8-4059-B399-CEAE4179BD05}" srcOrd="2" destOrd="0" presId="urn:microsoft.com/office/officeart/2016/7/layout/RepeatingBendingProcessNew"/>
    <dgm:cxn modelId="{3EAB9223-31E0-4886-9F18-D0486A5531AD}" type="presParOf" srcId="{428E6F0C-C761-4B26-9FEF-B33C2D7394EC}" destId="{F09477C6-6191-4469-8D52-BCA2CC9A8919}" srcOrd="3" destOrd="0" presId="urn:microsoft.com/office/officeart/2016/7/layout/RepeatingBendingProcessNew"/>
    <dgm:cxn modelId="{C75D18F8-8968-4770-ABA7-AFF60132206C}" type="presParOf" srcId="{F09477C6-6191-4469-8D52-BCA2CC9A8919}" destId="{FE9FDF4E-3142-41C2-9C08-D11AD8DE5993}" srcOrd="0" destOrd="0" presId="urn:microsoft.com/office/officeart/2016/7/layout/RepeatingBendingProcessNew"/>
    <dgm:cxn modelId="{AC361E01-0EA4-48E2-AF87-116A29374D05}" type="presParOf" srcId="{428E6F0C-C761-4B26-9FEF-B33C2D7394EC}" destId="{A95AB1A6-4E76-45C2-9535-58BAB2CC18DB}" srcOrd="4" destOrd="0" presId="urn:microsoft.com/office/officeart/2016/7/layout/RepeatingBendingProcessNew"/>
    <dgm:cxn modelId="{1917A152-2931-420C-81D8-7A35C34F85C4}" type="presParOf" srcId="{428E6F0C-C761-4B26-9FEF-B33C2D7394EC}" destId="{042967E3-F08B-435F-97EC-CA1A43B52B91}" srcOrd="5" destOrd="0" presId="urn:microsoft.com/office/officeart/2016/7/layout/RepeatingBendingProcessNew"/>
    <dgm:cxn modelId="{6339802E-B6A5-4165-B68A-8082194EA14A}" type="presParOf" srcId="{042967E3-F08B-435F-97EC-CA1A43B52B91}" destId="{4A0AE14D-27C3-4E68-8E4F-A2469C2EA2B7}" srcOrd="0" destOrd="0" presId="urn:microsoft.com/office/officeart/2016/7/layout/RepeatingBendingProcessNew"/>
    <dgm:cxn modelId="{4C6C880B-E3BF-43EF-9B59-FBC2B39FA4D6}" type="presParOf" srcId="{428E6F0C-C761-4B26-9FEF-B33C2D7394EC}" destId="{FB4058E1-F286-4E16-AB37-39C7FDEB6EAB}" srcOrd="6" destOrd="0" presId="urn:microsoft.com/office/officeart/2016/7/layout/RepeatingBendingProcessNew"/>
    <dgm:cxn modelId="{F655FF5A-729B-4F2B-84D3-53B8854454CA}" type="presParOf" srcId="{428E6F0C-C761-4B26-9FEF-B33C2D7394EC}" destId="{72C14C50-C2D2-4B78-B326-60C22D89F50B}" srcOrd="7" destOrd="0" presId="urn:microsoft.com/office/officeart/2016/7/layout/RepeatingBendingProcessNew"/>
    <dgm:cxn modelId="{2215624D-C261-4675-AB1B-DED112CD52FA}" type="presParOf" srcId="{72C14C50-C2D2-4B78-B326-60C22D89F50B}" destId="{B6D05373-CB74-4C06-B091-A34E414CCAF2}" srcOrd="0" destOrd="0" presId="urn:microsoft.com/office/officeart/2016/7/layout/RepeatingBendingProcessNew"/>
    <dgm:cxn modelId="{E2EBD820-ED57-4B1F-B7AA-C70C4F3A9C4F}" type="presParOf" srcId="{428E6F0C-C761-4B26-9FEF-B33C2D7394EC}" destId="{E8FF756F-AF2A-46E4-BA82-8E56DBB1306C}" srcOrd="8" destOrd="0" presId="urn:microsoft.com/office/officeart/2016/7/layout/RepeatingBendingProcessNew"/>
    <dgm:cxn modelId="{E03590EB-B28D-458B-8634-D783FF7A0A9C}" type="presParOf" srcId="{428E6F0C-C761-4B26-9FEF-B33C2D7394EC}" destId="{BD0314FD-B1C1-4339-9961-51D1B99FC729}" srcOrd="9" destOrd="0" presId="urn:microsoft.com/office/officeart/2016/7/layout/RepeatingBendingProcessNew"/>
    <dgm:cxn modelId="{B47B841A-7E46-4298-AAF3-4F3F56F65F3F}" type="presParOf" srcId="{BD0314FD-B1C1-4339-9961-51D1B99FC729}" destId="{8B325E1D-C2F6-4D04-A025-C47CC35B023D}" srcOrd="0" destOrd="0" presId="urn:microsoft.com/office/officeart/2016/7/layout/RepeatingBendingProcessNew"/>
    <dgm:cxn modelId="{37794965-A796-41EE-8084-660A4C000579}" type="presParOf" srcId="{428E6F0C-C761-4B26-9FEF-B33C2D7394EC}" destId="{A23A098C-E69A-4A41-9267-24BCB383A5D1}" srcOrd="10" destOrd="0" presId="urn:microsoft.com/office/officeart/2016/7/layout/RepeatingBendingProcessNew"/>
    <dgm:cxn modelId="{EAB479CB-E2B2-4C9C-AC60-187B3726FBD5}" type="presParOf" srcId="{428E6F0C-C761-4B26-9FEF-B33C2D7394EC}" destId="{0CB60CE1-979D-4FEC-B10B-3F41D941B012}" srcOrd="11" destOrd="0" presId="urn:microsoft.com/office/officeart/2016/7/layout/RepeatingBendingProcessNew"/>
    <dgm:cxn modelId="{D0A55632-0C60-4A7F-AB04-65B9C468E4A0}" type="presParOf" srcId="{0CB60CE1-979D-4FEC-B10B-3F41D941B012}" destId="{9FDC6083-0BA4-4B7F-BB37-665A28F4BECD}" srcOrd="0" destOrd="0" presId="urn:microsoft.com/office/officeart/2016/7/layout/RepeatingBendingProcessNew"/>
    <dgm:cxn modelId="{593C2F06-49AC-4DE7-B4D1-794A3ADD31A9}" type="presParOf" srcId="{428E6F0C-C761-4B26-9FEF-B33C2D7394EC}" destId="{F8B5F668-39BF-428D-8238-7FC434D5D522}" srcOrd="12" destOrd="0" presId="urn:microsoft.com/office/officeart/2016/7/layout/RepeatingBendingProcessNew"/>
    <dgm:cxn modelId="{26A5D6E7-C32D-4D8F-BA20-511E4269880F}" type="presParOf" srcId="{428E6F0C-C761-4B26-9FEF-B33C2D7394EC}" destId="{CE150781-26F9-4F02-8F65-244158388FD4}" srcOrd="13" destOrd="0" presId="urn:microsoft.com/office/officeart/2016/7/layout/RepeatingBendingProcessNew"/>
    <dgm:cxn modelId="{D5886958-BF41-48AA-B6FE-CAAD902AB2AA}" type="presParOf" srcId="{CE150781-26F9-4F02-8F65-244158388FD4}" destId="{37161723-134E-4255-9759-AB7D8FAD66F0}" srcOrd="0" destOrd="0" presId="urn:microsoft.com/office/officeart/2016/7/layout/RepeatingBendingProcessNew"/>
    <dgm:cxn modelId="{C855D8C9-425C-4C80-AAFB-78796781D4A4}" type="presParOf" srcId="{428E6F0C-C761-4B26-9FEF-B33C2D7394EC}" destId="{CD070A37-D924-4514-A577-7F2EF7CA1284}" srcOrd="14" destOrd="0" presId="urn:microsoft.com/office/officeart/2016/7/layout/RepeatingBendingProcessNew"/>
    <dgm:cxn modelId="{7A2B1C29-C363-48F8-A345-C23FC327126B}" type="presParOf" srcId="{428E6F0C-C761-4B26-9FEF-B33C2D7394EC}" destId="{458DB533-B6D2-4CAC-9549-E66A3F047B28}" srcOrd="15" destOrd="0" presId="urn:microsoft.com/office/officeart/2016/7/layout/RepeatingBendingProcessNew"/>
    <dgm:cxn modelId="{0F54B71D-D0CF-44D5-8BB9-7E06BF315F89}" type="presParOf" srcId="{458DB533-B6D2-4CAC-9549-E66A3F047B28}" destId="{5B0A0922-70D2-4CAC-9C21-882428AAEA5D}" srcOrd="0" destOrd="0" presId="urn:microsoft.com/office/officeart/2016/7/layout/RepeatingBendingProcessNew"/>
    <dgm:cxn modelId="{9F8054F2-E6B0-406C-BC5C-ABA54A6659BF}" type="presParOf" srcId="{428E6F0C-C761-4B26-9FEF-B33C2D7394EC}" destId="{6276F629-A375-4E66-9519-E24BBB73B428}" srcOrd="16" destOrd="0" presId="urn:microsoft.com/office/officeart/2016/7/layout/RepeatingBendingProcessNew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6BC0972-BC5B-4FD8-B24F-0DC2458D2759}" type="doc">
      <dgm:prSet loTypeId="urn:microsoft.com/office/officeart/2016/7/layout/LinearBlockProcessNumbered" loCatId="process" qsTypeId="urn:microsoft.com/office/officeart/2005/8/quickstyle/simple1" qsCatId="simple" csTypeId="urn:microsoft.com/office/officeart/2005/8/colors/colorful1#2" csCatId="colorful" phldr="1"/>
      <dgm:spPr/>
      <dgm:t>
        <a:bodyPr/>
        <a:lstStyle/>
        <a:p>
          <a:endParaRPr lang="ru-RU"/>
        </a:p>
      </dgm:t>
    </dgm:pt>
    <dgm:pt modelId="{3B392C92-CE7D-4C2F-87DA-D3279223ABBE}">
      <dgm:prSet phldrT="[Текст]" custT="1"/>
      <dgm:spPr/>
      <dgm:t>
        <a:bodyPr/>
        <a:lstStyle/>
        <a:p>
          <a:r>
            <a:rPr lang="ru-RU" sz="2000" b="1" dirty="0">
              <a:solidFill>
                <a:schemeClr val="tx1"/>
              </a:solidFill>
              <a:latin typeface="Arial Nova Cond" panose="020B0506020202020204" pitchFamily="34" charset="0"/>
            </a:rPr>
            <a:t>складати резюме та </a:t>
          </a:r>
          <a:r>
            <a:rPr lang="ru-RU" sz="2000" b="1" dirty="0" err="1">
              <a:solidFill>
                <a:schemeClr val="tx1"/>
              </a:solidFill>
              <a:latin typeface="Arial Nova Cond" panose="020B0506020202020204" pitchFamily="34" charset="0"/>
            </a:rPr>
            <a:t>проходити</a:t>
          </a:r>
          <a:r>
            <a:rPr lang="ru-RU" sz="2000" b="1" dirty="0">
              <a:solidFill>
                <a:schemeClr val="tx1"/>
              </a:solidFill>
              <a:latin typeface="Arial Nova Cond" panose="020B0506020202020204" pitchFamily="34" charset="0"/>
            </a:rPr>
            <a:t> </a:t>
          </a:r>
          <a:r>
            <a:rPr lang="ru-RU" sz="2000" b="1" dirty="0" err="1">
              <a:solidFill>
                <a:schemeClr val="tx1"/>
              </a:solidFill>
              <a:latin typeface="Arial Nova Cond" panose="020B0506020202020204" pitchFamily="34" charset="0"/>
            </a:rPr>
            <a:t>співбесіду</a:t>
          </a:r>
          <a:r>
            <a:rPr lang="ru-RU" sz="2000" b="1" dirty="0">
              <a:solidFill>
                <a:schemeClr val="tx1"/>
              </a:solidFill>
              <a:latin typeface="Arial Nova Cond" panose="020B0506020202020204" pitchFamily="34" charset="0"/>
            </a:rPr>
            <a:t>  для </a:t>
          </a:r>
          <a:r>
            <a:rPr lang="ru-RU" sz="2000" b="1" dirty="0" err="1">
              <a:solidFill>
                <a:schemeClr val="tx1"/>
              </a:solidFill>
              <a:latin typeface="Arial Nova Cond" panose="020B0506020202020204" pitchFamily="34" charset="0"/>
            </a:rPr>
            <a:t>працевлаштування</a:t>
          </a:r>
          <a:r>
            <a:rPr lang="ru-RU" sz="2000" b="1" dirty="0">
              <a:solidFill>
                <a:schemeClr val="tx1"/>
              </a:solidFill>
              <a:latin typeface="Arial Nova Cond" panose="020B0506020202020204" pitchFamily="34" charset="0"/>
            </a:rPr>
            <a:t> на посаду </a:t>
          </a:r>
          <a:r>
            <a:rPr lang="ru-RU" sz="2000" b="1" dirty="0" err="1">
              <a:solidFill>
                <a:schemeClr val="tx1"/>
              </a:solidFill>
              <a:latin typeface="Arial Nova Cond" panose="020B0506020202020204" pitchFamily="34" charset="0"/>
            </a:rPr>
            <a:t>фармацевтичного</a:t>
          </a:r>
          <a:r>
            <a:rPr lang="ru-RU" sz="2000" b="1" dirty="0">
              <a:solidFill>
                <a:schemeClr val="tx1"/>
              </a:solidFill>
              <a:latin typeface="Arial Nova Cond" panose="020B0506020202020204" pitchFamily="34" charset="0"/>
            </a:rPr>
            <a:t> </a:t>
          </a:r>
          <a:r>
            <a:rPr lang="ru-RU" sz="2000" b="1" dirty="0" err="1">
              <a:solidFill>
                <a:schemeClr val="tx1"/>
              </a:solidFill>
              <a:latin typeface="Arial Nova Cond" panose="020B0506020202020204" pitchFamily="34" charset="0"/>
            </a:rPr>
            <a:t>представника</a:t>
          </a:r>
          <a:endParaRPr lang="ru-RU" sz="2000" b="1" dirty="0">
            <a:solidFill>
              <a:schemeClr val="tx1"/>
            </a:solidFill>
            <a:latin typeface="Arial Nova Cond" panose="020B0506020202020204" pitchFamily="34" charset="0"/>
          </a:endParaRPr>
        </a:p>
      </dgm:t>
    </dgm:pt>
    <dgm:pt modelId="{C4E01E35-1FCA-443A-86D9-6660EC054823}" type="parTrans" cxnId="{3338A790-2EE9-4816-8194-65F4BD9BA05E}">
      <dgm:prSet/>
      <dgm:spPr/>
      <dgm:t>
        <a:bodyPr/>
        <a:lstStyle/>
        <a:p>
          <a:endParaRPr lang="ru-RU"/>
        </a:p>
      </dgm:t>
    </dgm:pt>
    <dgm:pt modelId="{B5141579-7574-4D1A-882F-E16C4463DDD2}" type="sibTrans" cxnId="{3338A790-2EE9-4816-8194-65F4BD9BA05E}">
      <dgm:prSet phldrT="01" custT="1"/>
      <dgm:spPr/>
      <dgm:t>
        <a:bodyPr/>
        <a:lstStyle/>
        <a:p>
          <a:r>
            <a:rPr lang="ru-RU" sz="3600" dirty="0">
              <a:latin typeface="Arial Nova Cond" panose="020B0506020202020204" pitchFamily="34" charset="0"/>
            </a:rPr>
            <a:t>01</a:t>
          </a:r>
        </a:p>
      </dgm:t>
    </dgm:pt>
    <dgm:pt modelId="{6DAB2522-6414-4A4C-B64F-C9E17A860837}">
      <dgm:prSet phldrT="[Текст]" custT="1"/>
      <dgm:spPr/>
      <dgm:t>
        <a:bodyPr/>
        <a:lstStyle/>
        <a:p>
          <a:r>
            <a:rPr lang="ru-RU" sz="2000" b="1" dirty="0">
              <a:solidFill>
                <a:schemeClr val="tx1"/>
              </a:solidFill>
              <a:latin typeface="Arial Nova Cond" panose="020B0506020202020204" pitchFamily="34" charset="0"/>
            </a:rPr>
            <a:t>використовувати </a:t>
          </a:r>
          <a:r>
            <a:rPr lang="ru-RU" sz="2000" b="1" dirty="0" err="1">
              <a:solidFill>
                <a:schemeClr val="tx1"/>
              </a:solidFill>
              <a:latin typeface="Arial Nova Cond" panose="020B0506020202020204" pitchFamily="34" charset="0"/>
            </a:rPr>
            <a:t>вербальні</a:t>
          </a:r>
          <a:r>
            <a:rPr lang="ru-RU" sz="2000" b="1" dirty="0">
              <a:solidFill>
                <a:schemeClr val="tx1"/>
              </a:solidFill>
              <a:latin typeface="Arial Nova Cond" panose="020B0506020202020204" pitchFamily="34" charset="0"/>
            </a:rPr>
            <a:t> та </a:t>
          </a:r>
          <a:r>
            <a:rPr lang="ru-RU" sz="2000" b="1" dirty="0" err="1">
              <a:solidFill>
                <a:schemeClr val="tx1"/>
              </a:solidFill>
              <a:latin typeface="Arial Nova Cond" panose="020B0506020202020204" pitchFamily="34" charset="0"/>
            </a:rPr>
            <a:t>невербальні</a:t>
          </a:r>
          <a:r>
            <a:rPr lang="ru-RU" sz="2000" b="1" dirty="0">
              <a:solidFill>
                <a:schemeClr val="tx1"/>
              </a:solidFill>
              <a:latin typeface="Arial Nova Cond" panose="020B0506020202020204" pitchFamily="34" charset="0"/>
            </a:rPr>
            <a:t> методи при </a:t>
          </a:r>
          <a:r>
            <a:rPr lang="ru-RU" sz="2000" b="1" dirty="0" err="1">
              <a:solidFill>
                <a:schemeClr val="tx1"/>
              </a:solidFill>
              <a:latin typeface="Arial Nova Cond" panose="020B0506020202020204" pitchFamily="34" charset="0"/>
            </a:rPr>
            <a:t>діловому</a:t>
          </a:r>
          <a:r>
            <a:rPr lang="ru-RU" sz="2000" b="1" dirty="0">
              <a:solidFill>
                <a:schemeClr val="tx1"/>
              </a:solidFill>
              <a:latin typeface="Arial Nova Cond" panose="020B0506020202020204" pitchFamily="34" charset="0"/>
            </a:rPr>
            <a:t> </a:t>
          </a:r>
          <a:r>
            <a:rPr lang="ru-RU" sz="2000" b="1" dirty="0" err="1">
              <a:solidFill>
                <a:schemeClr val="tx1"/>
              </a:solidFill>
              <a:latin typeface="Arial Nova Cond" panose="020B0506020202020204" pitchFamily="34" charset="0"/>
            </a:rPr>
            <a:t>спілкуванні</a:t>
          </a:r>
          <a:endParaRPr lang="ru-RU" sz="2000" b="1" dirty="0">
            <a:solidFill>
              <a:schemeClr val="tx1"/>
            </a:solidFill>
            <a:latin typeface="Arial Nova Cond" panose="020B0506020202020204" pitchFamily="34" charset="0"/>
          </a:endParaRPr>
        </a:p>
      </dgm:t>
    </dgm:pt>
    <dgm:pt modelId="{7E0379D5-D8E8-4D8C-9384-852C4ADEDB7E}" type="parTrans" cxnId="{ABECCAC7-746C-4ECB-9375-B53913EDFE68}">
      <dgm:prSet/>
      <dgm:spPr/>
      <dgm:t>
        <a:bodyPr/>
        <a:lstStyle/>
        <a:p>
          <a:endParaRPr lang="ru-RU"/>
        </a:p>
      </dgm:t>
    </dgm:pt>
    <dgm:pt modelId="{4822983A-3C27-4EA5-9D44-5182B79C0579}" type="sibTrans" cxnId="{ABECCAC7-746C-4ECB-9375-B53913EDFE68}">
      <dgm:prSet phldrT="02" custT="1"/>
      <dgm:spPr/>
      <dgm:t>
        <a:bodyPr/>
        <a:lstStyle/>
        <a:p>
          <a:r>
            <a:rPr lang="ru-RU" sz="3200" dirty="0">
              <a:latin typeface="Arial Nova Cond" panose="020B0506020202020204" pitchFamily="34" charset="0"/>
            </a:rPr>
            <a:t>02</a:t>
          </a:r>
        </a:p>
      </dgm:t>
    </dgm:pt>
    <dgm:pt modelId="{412A02E7-1575-481D-9AD1-BA3ED474F1FD}">
      <dgm:prSet phldrT="[Текст]" custT="1"/>
      <dgm:spPr/>
      <dgm:t>
        <a:bodyPr/>
        <a:lstStyle/>
        <a:p>
          <a:r>
            <a:rPr lang="ru-RU" sz="2000" b="1" dirty="0">
              <a:solidFill>
                <a:schemeClr val="tx1"/>
              </a:solidFill>
              <a:latin typeface="Arial Nova Cond" panose="020B0506020202020204" pitchFamily="34" charset="0"/>
            </a:rPr>
            <a:t>проводити </a:t>
          </a:r>
          <a:r>
            <a:rPr lang="ru-RU" sz="2000" b="1" dirty="0" err="1">
              <a:solidFill>
                <a:schemeClr val="tx1"/>
              </a:solidFill>
              <a:latin typeface="Arial Nova Cond" panose="020B0506020202020204" pitchFamily="34" charset="0"/>
            </a:rPr>
            <a:t>успішну</a:t>
          </a:r>
          <a:r>
            <a:rPr lang="ru-RU" sz="2000" b="1" dirty="0">
              <a:solidFill>
                <a:schemeClr val="tx1"/>
              </a:solidFill>
              <a:latin typeface="Arial Nova Cond" panose="020B0506020202020204" pitchFamily="34" charset="0"/>
            </a:rPr>
            <a:t> </a:t>
          </a:r>
          <a:r>
            <a:rPr lang="ru-RU" sz="2000" b="1" dirty="0" err="1">
              <a:solidFill>
                <a:schemeClr val="tx1"/>
              </a:solidFill>
              <a:latin typeface="Arial Nova Cond" panose="020B0506020202020204" pitchFamily="34" charset="0"/>
            </a:rPr>
            <a:t>ділову</a:t>
          </a:r>
          <a:r>
            <a:rPr lang="ru-RU" sz="2000" b="1" dirty="0">
              <a:solidFill>
                <a:schemeClr val="tx1"/>
              </a:solidFill>
              <a:latin typeface="Arial Nova Cond" panose="020B0506020202020204" pitchFamily="34" charset="0"/>
            </a:rPr>
            <a:t> </a:t>
          </a:r>
          <a:r>
            <a:rPr lang="ru-RU" sz="2000" b="1" dirty="0" err="1">
              <a:solidFill>
                <a:schemeClr val="tx1"/>
              </a:solidFill>
              <a:latin typeface="Arial Nova Cond" panose="020B0506020202020204" pitchFamily="34" charset="0"/>
            </a:rPr>
            <a:t>бесіду</a:t>
          </a:r>
          <a:r>
            <a:rPr lang="ru-RU" sz="2000" b="1" dirty="0">
              <a:solidFill>
                <a:schemeClr val="tx1"/>
              </a:solidFill>
              <a:latin typeface="Arial Nova Cond" panose="020B0506020202020204" pitchFamily="34" charset="0"/>
            </a:rPr>
            <a:t> з </a:t>
          </a:r>
          <a:r>
            <a:rPr lang="ru-RU" sz="2000" b="1" dirty="0" err="1">
              <a:solidFill>
                <a:schemeClr val="tx1"/>
              </a:solidFill>
              <a:latin typeface="Arial Nova Cond" panose="020B0506020202020204" pitchFamily="34" charset="0"/>
            </a:rPr>
            <a:t>лікарем</a:t>
          </a:r>
          <a:r>
            <a:rPr lang="ru-RU" sz="2000" b="1" dirty="0">
              <a:solidFill>
                <a:schemeClr val="tx1"/>
              </a:solidFill>
              <a:latin typeface="Arial Nova Cond" panose="020B0506020202020204" pitchFamily="34" charset="0"/>
            </a:rPr>
            <a:t> (</a:t>
          </a:r>
          <a:r>
            <a:rPr lang="ru-RU" sz="2000" b="1" dirty="0" err="1">
              <a:solidFill>
                <a:schemeClr val="tx1"/>
              </a:solidFill>
              <a:latin typeface="Arial Nova Cond" panose="020B0506020202020204" pitchFamily="34" charset="0"/>
            </a:rPr>
            <a:t>провізором</a:t>
          </a:r>
          <a:r>
            <a:rPr lang="ru-RU" sz="2000" b="1" dirty="0">
              <a:solidFill>
                <a:schemeClr val="tx1"/>
              </a:solidFill>
              <a:latin typeface="Arial Nova Cond" panose="020B0506020202020204" pitchFamily="34" charset="0"/>
            </a:rPr>
            <a:t>) </a:t>
          </a:r>
          <a:r>
            <a:rPr lang="ru-RU" sz="2000" b="1" dirty="0" err="1">
              <a:solidFill>
                <a:schemeClr val="tx1"/>
              </a:solidFill>
              <a:latin typeface="Arial Nova Cond" panose="020B0506020202020204" pitchFamily="34" charset="0"/>
            </a:rPr>
            <a:t>із</a:t>
          </a:r>
          <a:r>
            <a:rPr lang="ru-RU" sz="2000" b="1" dirty="0">
              <a:solidFill>
                <a:schemeClr val="tx1"/>
              </a:solidFill>
              <a:latin typeface="Arial Nova Cond" panose="020B0506020202020204" pitchFamily="34" charset="0"/>
            </a:rPr>
            <a:t> </a:t>
          </a:r>
          <a:r>
            <a:rPr lang="ru-RU" sz="2000" b="1" dirty="0" err="1">
              <a:solidFill>
                <a:schemeClr val="tx1"/>
              </a:solidFill>
              <a:latin typeface="Arial Nova Cond" panose="020B0506020202020204" pitchFamily="34" charset="0"/>
            </a:rPr>
            <a:t>врахуванням</a:t>
          </a:r>
          <a:r>
            <a:rPr lang="ru-RU" sz="2000" b="1" dirty="0">
              <a:solidFill>
                <a:schemeClr val="tx1"/>
              </a:solidFill>
              <a:latin typeface="Arial Nova Cond" panose="020B0506020202020204" pitchFamily="34" charset="0"/>
            </a:rPr>
            <a:t> </a:t>
          </a:r>
          <a:r>
            <a:rPr lang="ru-RU" sz="2000" b="1" dirty="0" err="1">
              <a:solidFill>
                <a:schemeClr val="tx1"/>
              </a:solidFill>
              <a:latin typeface="Arial Nova Cond" panose="020B0506020202020204" pitchFamily="34" charset="0"/>
            </a:rPr>
            <a:t>його</a:t>
          </a:r>
          <a:r>
            <a:rPr lang="ru-RU" sz="2000" b="1" dirty="0">
              <a:solidFill>
                <a:schemeClr val="tx1"/>
              </a:solidFill>
              <a:latin typeface="Arial Nova Cond" panose="020B0506020202020204" pitchFamily="34" charset="0"/>
            </a:rPr>
            <a:t> психотипу</a:t>
          </a:r>
        </a:p>
      </dgm:t>
    </dgm:pt>
    <dgm:pt modelId="{18265C14-B618-4EBD-B6A9-711A27C3B75B}" type="parTrans" cxnId="{13953D9B-C4A0-4D83-ACA8-7B27523C2928}">
      <dgm:prSet/>
      <dgm:spPr/>
      <dgm:t>
        <a:bodyPr/>
        <a:lstStyle/>
        <a:p>
          <a:endParaRPr lang="ru-RU"/>
        </a:p>
      </dgm:t>
    </dgm:pt>
    <dgm:pt modelId="{1E8DC0A8-7D90-4154-8477-F876CDC18CE8}" type="sibTrans" cxnId="{13953D9B-C4A0-4D83-ACA8-7B27523C2928}">
      <dgm:prSet phldrT="03" custT="1"/>
      <dgm:spPr/>
      <dgm:t>
        <a:bodyPr/>
        <a:lstStyle/>
        <a:p>
          <a:r>
            <a:rPr lang="ru-RU" sz="3200" dirty="0">
              <a:latin typeface="Arial Nova Cond" panose="020B0506020202020204" pitchFamily="34" charset="0"/>
            </a:rPr>
            <a:t>03</a:t>
          </a:r>
        </a:p>
      </dgm:t>
    </dgm:pt>
    <dgm:pt modelId="{89430045-0946-4530-A6F4-F910DD4437E9}">
      <dgm:prSet phldrT="[Текст]" custT="1"/>
      <dgm:spPr/>
      <dgm:t>
        <a:bodyPr/>
        <a:lstStyle/>
        <a:p>
          <a:r>
            <a:rPr lang="ru-RU" sz="2000" b="1" dirty="0" err="1">
              <a:solidFill>
                <a:schemeClr val="tx1"/>
              </a:solidFill>
              <a:latin typeface="Arial Nova Cond" panose="020B0506020202020204" pitchFamily="34" charset="0"/>
            </a:rPr>
            <a:t>розподіляти</a:t>
          </a:r>
          <a:r>
            <a:rPr lang="ru-RU" sz="2000" b="1" dirty="0">
              <a:solidFill>
                <a:schemeClr val="tx1"/>
              </a:solidFill>
              <a:latin typeface="Arial Nova Cond" panose="020B0506020202020204" pitchFamily="34" charset="0"/>
            </a:rPr>
            <a:t> i </a:t>
          </a:r>
          <a:r>
            <a:rPr lang="ru-RU" sz="2000" b="1" dirty="0" err="1">
              <a:solidFill>
                <a:schemeClr val="tx1"/>
              </a:solidFill>
              <a:latin typeface="Arial Nova Cond" panose="020B0506020202020204" pitchFamily="34" charset="0"/>
            </a:rPr>
            <a:t>оптимізувати</a:t>
          </a:r>
          <a:r>
            <a:rPr lang="ru-RU" sz="2000" b="1" dirty="0">
              <a:solidFill>
                <a:schemeClr val="tx1"/>
              </a:solidFill>
              <a:latin typeface="Arial Nova Cond" panose="020B0506020202020204" pitchFamily="34" charset="0"/>
            </a:rPr>
            <a:t> </a:t>
          </a:r>
          <a:r>
            <a:rPr lang="ru-RU" sz="2000" b="1" dirty="0" err="1">
              <a:solidFill>
                <a:schemeClr val="tx1"/>
              </a:solidFill>
              <a:latin typeface="Arial Nova Cond" panose="020B0506020202020204" pitchFamily="34" charset="0"/>
            </a:rPr>
            <a:t>робочий</a:t>
          </a:r>
          <a:r>
            <a:rPr lang="ru-RU" sz="2000" b="1" dirty="0">
              <a:solidFill>
                <a:schemeClr val="tx1"/>
              </a:solidFill>
              <a:latin typeface="Arial Nova Cond" panose="020B0506020202020204" pitchFamily="34" charset="0"/>
            </a:rPr>
            <a:t> час</a:t>
          </a:r>
        </a:p>
      </dgm:t>
    </dgm:pt>
    <dgm:pt modelId="{A1CA84CF-93E9-4BE1-BC6B-810DABC31CD8}" type="parTrans" cxnId="{58A1015B-A0C7-4DA1-94F3-211FE4C49D9E}">
      <dgm:prSet/>
      <dgm:spPr/>
      <dgm:t>
        <a:bodyPr/>
        <a:lstStyle/>
        <a:p>
          <a:endParaRPr lang="ru-RU"/>
        </a:p>
      </dgm:t>
    </dgm:pt>
    <dgm:pt modelId="{FB4C26E2-5D05-4C15-AE95-EDCCC1CD8AC1}" type="sibTrans" cxnId="{58A1015B-A0C7-4DA1-94F3-211FE4C49D9E}">
      <dgm:prSet phldrT="04" custT="1"/>
      <dgm:spPr/>
      <dgm:t>
        <a:bodyPr/>
        <a:lstStyle/>
        <a:p>
          <a:r>
            <a:rPr lang="en-US" sz="3200" dirty="0">
              <a:latin typeface="Arial Nova Cond" panose="020B0506020202020204" pitchFamily="34" charset="0"/>
            </a:rPr>
            <a:t>04</a:t>
          </a:r>
        </a:p>
        <a:p>
          <a:endParaRPr lang="ru-RU" sz="2300" dirty="0"/>
        </a:p>
      </dgm:t>
    </dgm:pt>
    <dgm:pt modelId="{8E54B347-79FD-4F3B-A2A8-814DE26AA7E8}" type="pres">
      <dgm:prSet presAssocID="{66BC0972-BC5B-4FD8-B24F-0DC2458D2759}" presName="Name0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uk-UA"/>
        </a:p>
      </dgm:t>
    </dgm:pt>
    <dgm:pt modelId="{06462572-9FB2-4DBE-8E0D-8CD0764A174F}" type="pres">
      <dgm:prSet presAssocID="{3B392C92-CE7D-4C2F-87DA-D3279223ABBE}" presName="compositeNode" presStyleCnt="0">
        <dgm:presLayoutVars>
          <dgm:bulletEnabled val="1"/>
        </dgm:presLayoutVars>
      </dgm:prSet>
      <dgm:spPr/>
    </dgm:pt>
    <dgm:pt modelId="{66F0BFC1-DDF1-41EC-8CAD-F5710342D604}" type="pres">
      <dgm:prSet presAssocID="{3B392C92-CE7D-4C2F-87DA-D3279223ABBE}" presName="bgRect" presStyleLbl="alignNode1" presStyleIdx="0" presStyleCnt="4" custScaleY="137098" custLinFactNeighborX="2450" custLinFactNeighborY="511"/>
      <dgm:spPr/>
      <dgm:t>
        <a:bodyPr/>
        <a:lstStyle/>
        <a:p>
          <a:endParaRPr lang="uk-UA"/>
        </a:p>
      </dgm:t>
    </dgm:pt>
    <dgm:pt modelId="{F408FC5C-32E3-4A14-A206-C2A8707B657B}" type="pres">
      <dgm:prSet presAssocID="{B5141579-7574-4D1A-882F-E16C4463DDD2}" presName="sibTransNodeRect" presStyleLbl="alignNode1" presStyleIdx="0" presStyleCnt="4" custScaleY="100010">
        <dgm:presLayoutVars>
          <dgm:chMax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B6B245EA-40CE-4201-B418-9173ABEF17EC}" type="pres">
      <dgm:prSet presAssocID="{3B392C92-CE7D-4C2F-87DA-D3279223ABBE}" presName="nodeRect" presStyleLbl="alignNode1" presStyleIdx="0" presStyleCnt="4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0B1BB150-B643-4EB3-B2AF-590614B7F567}" type="pres">
      <dgm:prSet presAssocID="{B5141579-7574-4D1A-882F-E16C4463DDD2}" presName="sibTrans" presStyleCnt="0"/>
      <dgm:spPr/>
    </dgm:pt>
    <dgm:pt modelId="{9D0DDAE2-67B6-4163-8407-08083AB0AF5E}" type="pres">
      <dgm:prSet presAssocID="{6DAB2522-6414-4A4C-B64F-C9E17A860837}" presName="compositeNode" presStyleCnt="0">
        <dgm:presLayoutVars>
          <dgm:bulletEnabled val="1"/>
        </dgm:presLayoutVars>
      </dgm:prSet>
      <dgm:spPr/>
    </dgm:pt>
    <dgm:pt modelId="{6567DE85-C88C-4F31-A1AD-1A80FDF858B0}" type="pres">
      <dgm:prSet presAssocID="{6DAB2522-6414-4A4C-B64F-C9E17A860837}" presName="bgRect" presStyleLbl="alignNode1" presStyleIdx="1" presStyleCnt="4" custScaleY="137098"/>
      <dgm:spPr/>
      <dgm:t>
        <a:bodyPr/>
        <a:lstStyle/>
        <a:p>
          <a:endParaRPr lang="uk-UA"/>
        </a:p>
      </dgm:t>
    </dgm:pt>
    <dgm:pt modelId="{567ACF72-6303-4C59-B3D6-0D3321B2FE86}" type="pres">
      <dgm:prSet presAssocID="{4822983A-3C27-4EA5-9D44-5182B79C0579}" presName="sibTransNodeRect" presStyleLbl="align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BAF086C3-9A19-494F-8B7B-68EB73A20708}" type="pres">
      <dgm:prSet presAssocID="{6DAB2522-6414-4A4C-B64F-C9E17A860837}" presName="nodeRect" presStyleLbl="alignNode1" presStyleIdx="1" presStyleCnt="4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B8E95AC7-394C-4CBC-BBE4-9EA1427250E9}" type="pres">
      <dgm:prSet presAssocID="{4822983A-3C27-4EA5-9D44-5182B79C0579}" presName="sibTrans" presStyleCnt="0"/>
      <dgm:spPr/>
    </dgm:pt>
    <dgm:pt modelId="{4E012106-9CE7-4DC1-B4AC-BC1DB076BA95}" type="pres">
      <dgm:prSet presAssocID="{412A02E7-1575-481D-9AD1-BA3ED474F1FD}" presName="compositeNode" presStyleCnt="0">
        <dgm:presLayoutVars>
          <dgm:bulletEnabled val="1"/>
        </dgm:presLayoutVars>
      </dgm:prSet>
      <dgm:spPr/>
    </dgm:pt>
    <dgm:pt modelId="{D4EC9C4B-31A8-4A8D-AE83-D55DA64CEE41}" type="pres">
      <dgm:prSet presAssocID="{412A02E7-1575-481D-9AD1-BA3ED474F1FD}" presName="bgRect" presStyleLbl="alignNode1" presStyleIdx="2" presStyleCnt="4" custScaleY="137098"/>
      <dgm:spPr/>
      <dgm:t>
        <a:bodyPr/>
        <a:lstStyle/>
        <a:p>
          <a:endParaRPr lang="uk-UA"/>
        </a:p>
      </dgm:t>
    </dgm:pt>
    <dgm:pt modelId="{7F4420B1-029F-4A40-943B-800AA356468C}" type="pres">
      <dgm:prSet presAssocID="{1E8DC0A8-7D90-4154-8477-F876CDC18CE8}" presName="sibTransNodeRect" presStyleLbl="align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3BEB4E9F-3181-4185-AF0B-08202358B868}" type="pres">
      <dgm:prSet presAssocID="{412A02E7-1575-481D-9AD1-BA3ED474F1FD}" presName="nodeRect" presStyleLbl="alignNode1" presStyleIdx="2" presStyleCnt="4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EE71102D-8150-44DE-861B-7FE01E87FF8C}" type="pres">
      <dgm:prSet presAssocID="{1E8DC0A8-7D90-4154-8477-F876CDC18CE8}" presName="sibTrans" presStyleCnt="0"/>
      <dgm:spPr/>
    </dgm:pt>
    <dgm:pt modelId="{4E6A2473-767E-4B03-BA4D-040C2CA80740}" type="pres">
      <dgm:prSet presAssocID="{89430045-0946-4530-A6F4-F910DD4437E9}" presName="compositeNode" presStyleCnt="0">
        <dgm:presLayoutVars>
          <dgm:bulletEnabled val="1"/>
        </dgm:presLayoutVars>
      </dgm:prSet>
      <dgm:spPr/>
    </dgm:pt>
    <dgm:pt modelId="{F84C708C-5998-4235-A36D-6D8E5456BB7C}" type="pres">
      <dgm:prSet presAssocID="{89430045-0946-4530-A6F4-F910DD4437E9}" presName="bgRect" presStyleLbl="alignNode1" presStyleIdx="3" presStyleCnt="4" custScaleY="137098"/>
      <dgm:spPr/>
      <dgm:t>
        <a:bodyPr/>
        <a:lstStyle/>
        <a:p>
          <a:endParaRPr lang="uk-UA"/>
        </a:p>
      </dgm:t>
    </dgm:pt>
    <dgm:pt modelId="{9648B5EC-CBA0-4B04-AC4A-61A9E77E7D8F}" type="pres">
      <dgm:prSet presAssocID="{FB4C26E2-5D05-4C15-AE95-EDCCC1CD8AC1}" presName="sibTransNodeRect" presStyleLbl="alignNode1" presStyleIdx="3" presStyleCnt="4" custScaleY="69397">
        <dgm:presLayoutVars>
          <dgm:chMax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ECF2FBBE-9262-4C5F-8EB8-A95EE9119E15}" type="pres">
      <dgm:prSet presAssocID="{89430045-0946-4530-A6F4-F910DD4437E9}" presName="nodeRect" presStyleLbl="alignNode1" presStyleIdx="3" presStyleCnt="4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</dgm:ptLst>
  <dgm:cxnLst>
    <dgm:cxn modelId="{0B43D4E6-E192-4D29-A3FF-CA8CCF208571}" type="presOf" srcId="{412A02E7-1575-481D-9AD1-BA3ED474F1FD}" destId="{3BEB4E9F-3181-4185-AF0B-08202358B868}" srcOrd="1" destOrd="0" presId="urn:microsoft.com/office/officeart/2016/7/layout/LinearBlockProcessNumbered"/>
    <dgm:cxn modelId="{9462B319-04AA-4C66-9DFC-DF3AD6CE74F6}" type="presOf" srcId="{6DAB2522-6414-4A4C-B64F-C9E17A860837}" destId="{6567DE85-C88C-4F31-A1AD-1A80FDF858B0}" srcOrd="0" destOrd="0" presId="urn:microsoft.com/office/officeart/2016/7/layout/LinearBlockProcessNumbered"/>
    <dgm:cxn modelId="{329B40A6-E10D-4998-8864-0BC2DAE1F254}" type="presOf" srcId="{1E8DC0A8-7D90-4154-8477-F876CDC18CE8}" destId="{7F4420B1-029F-4A40-943B-800AA356468C}" srcOrd="0" destOrd="0" presId="urn:microsoft.com/office/officeart/2016/7/layout/LinearBlockProcessNumbered"/>
    <dgm:cxn modelId="{4AA38D3C-286D-4C05-B5C3-EB2B81CF25EF}" type="presOf" srcId="{6DAB2522-6414-4A4C-B64F-C9E17A860837}" destId="{BAF086C3-9A19-494F-8B7B-68EB73A20708}" srcOrd="1" destOrd="0" presId="urn:microsoft.com/office/officeart/2016/7/layout/LinearBlockProcessNumbered"/>
    <dgm:cxn modelId="{35391047-BF27-45D7-81FA-AD89B24DF406}" type="presOf" srcId="{66BC0972-BC5B-4FD8-B24F-0DC2458D2759}" destId="{8E54B347-79FD-4F3B-A2A8-814DE26AA7E8}" srcOrd="0" destOrd="0" presId="urn:microsoft.com/office/officeart/2016/7/layout/LinearBlockProcessNumbered"/>
    <dgm:cxn modelId="{071E780B-C81E-437B-87AB-1775AAF6AD29}" type="presOf" srcId="{3B392C92-CE7D-4C2F-87DA-D3279223ABBE}" destId="{66F0BFC1-DDF1-41EC-8CAD-F5710342D604}" srcOrd="0" destOrd="0" presId="urn:microsoft.com/office/officeart/2016/7/layout/LinearBlockProcessNumbered"/>
    <dgm:cxn modelId="{83C7B149-BD8E-4BB8-BEC7-2DAB50B87FBF}" type="presOf" srcId="{89430045-0946-4530-A6F4-F910DD4437E9}" destId="{ECF2FBBE-9262-4C5F-8EB8-A95EE9119E15}" srcOrd="1" destOrd="0" presId="urn:microsoft.com/office/officeart/2016/7/layout/LinearBlockProcessNumbered"/>
    <dgm:cxn modelId="{ABECCAC7-746C-4ECB-9375-B53913EDFE68}" srcId="{66BC0972-BC5B-4FD8-B24F-0DC2458D2759}" destId="{6DAB2522-6414-4A4C-B64F-C9E17A860837}" srcOrd="1" destOrd="0" parTransId="{7E0379D5-D8E8-4D8C-9384-852C4ADEDB7E}" sibTransId="{4822983A-3C27-4EA5-9D44-5182B79C0579}"/>
    <dgm:cxn modelId="{13953D9B-C4A0-4D83-ACA8-7B27523C2928}" srcId="{66BC0972-BC5B-4FD8-B24F-0DC2458D2759}" destId="{412A02E7-1575-481D-9AD1-BA3ED474F1FD}" srcOrd="2" destOrd="0" parTransId="{18265C14-B618-4EBD-B6A9-711A27C3B75B}" sibTransId="{1E8DC0A8-7D90-4154-8477-F876CDC18CE8}"/>
    <dgm:cxn modelId="{76AE1CAD-3EEC-4CEF-8AB9-AA720B606494}" type="presOf" srcId="{412A02E7-1575-481D-9AD1-BA3ED474F1FD}" destId="{D4EC9C4B-31A8-4A8D-AE83-D55DA64CEE41}" srcOrd="0" destOrd="0" presId="urn:microsoft.com/office/officeart/2016/7/layout/LinearBlockProcessNumbered"/>
    <dgm:cxn modelId="{B8443E46-52C1-4FB7-8E7F-1108CC328FC7}" type="presOf" srcId="{89430045-0946-4530-A6F4-F910DD4437E9}" destId="{F84C708C-5998-4235-A36D-6D8E5456BB7C}" srcOrd="0" destOrd="0" presId="urn:microsoft.com/office/officeart/2016/7/layout/LinearBlockProcessNumbered"/>
    <dgm:cxn modelId="{58A1015B-A0C7-4DA1-94F3-211FE4C49D9E}" srcId="{66BC0972-BC5B-4FD8-B24F-0DC2458D2759}" destId="{89430045-0946-4530-A6F4-F910DD4437E9}" srcOrd="3" destOrd="0" parTransId="{A1CA84CF-93E9-4BE1-BC6B-810DABC31CD8}" sibTransId="{FB4C26E2-5D05-4C15-AE95-EDCCC1CD8AC1}"/>
    <dgm:cxn modelId="{0DBC469E-3DF3-4B25-83CF-09E61293C2F2}" type="presOf" srcId="{3B392C92-CE7D-4C2F-87DA-D3279223ABBE}" destId="{B6B245EA-40CE-4201-B418-9173ABEF17EC}" srcOrd="1" destOrd="0" presId="urn:microsoft.com/office/officeart/2016/7/layout/LinearBlockProcessNumbered"/>
    <dgm:cxn modelId="{3338A790-2EE9-4816-8194-65F4BD9BA05E}" srcId="{66BC0972-BC5B-4FD8-B24F-0DC2458D2759}" destId="{3B392C92-CE7D-4C2F-87DA-D3279223ABBE}" srcOrd="0" destOrd="0" parTransId="{C4E01E35-1FCA-443A-86D9-6660EC054823}" sibTransId="{B5141579-7574-4D1A-882F-E16C4463DDD2}"/>
    <dgm:cxn modelId="{33F604F4-DBCA-45AE-B50F-6D2FBBCC2A96}" type="presOf" srcId="{FB4C26E2-5D05-4C15-AE95-EDCCC1CD8AC1}" destId="{9648B5EC-CBA0-4B04-AC4A-61A9E77E7D8F}" srcOrd="0" destOrd="0" presId="urn:microsoft.com/office/officeart/2016/7/layout/LinearBlockProcessNumbered"/>
    <dgm:cxn modelId="{4780CE46-396C-4B02-B336-9AF2028CC2CB}" type="presOf" srcId="{B5141579-7574-4D1A-882F-E16C4463DDD2}" destId="{F408FC5C-32E3-4A14-A206-C2A8707B657B}" srcOrd="0" destOrd="0" presId="urn:microsoft.com/office/officeart/2016/7/layout/LinearBlockProcessNumbered"/>
    <dgm:cxn modelId="{41391FA4-042E-40DE-A515-CA1A93308CE6}" type="presOf" srcId="{4822983A-3C27-4EA5-9D44-5182B79C0579}" destId="{567ACF72-6303-4C59-B3D6-0D3321B2FE86}" srcOrd="0" destOrd="0" presId="urn:microsoft.com/office/officeart/2016/7/layout/LinearBlockProcessNumbered"/>
    <dgm:cxn modelId="{B140A101-FAA0-4E75-A5FA-A33D5218BFF5}" type="presParOf" srcId="{8E54B347-79FD-4F3B-A2A8-814DE26AA7E8}" destId="{06462572-9FB2-4DBE-8E0D-8CD0764A174F}" srcOrd="0" destOrd="0" presId="urn:microsoft.com/office/officeart/2016/7/layout/LinearBlockProcessNumbered"/>
    <dgm:cxn modelId="{0A552B64-ED8F-44DE-B9D9-303F4C7FC7EF}" type="presParOf" srcId="{06462572-9FB2-4DBE-8E0D-8CD0764A174F}" destId="{66F0BFC1-DDF1-41EC-8CAD-F5710342D604}" srcOrd="0" destOrd="0" presId="urn:microsoft.com/office/officeart/2016/7/layout/LinearBlockProcessNumbered"/>
    <dgm:cxn modelId="{E9E01EA5-C250-4331-B743-A35F34F9FF9B}" type="presParOf" srcId="{06462572-9FB2-4DBE-8E0D-8CD0764A174F}" destId="{F408FC5C-32E3-4A14-A206-C2A8707B657B}" srcOrd="1" destOrd="0" presId="urn:microsoft.com/office/officeart/2016/7/layout/LinearBlockProcessNumbered"/>
    <dgm:cxn modelId="{032BED30-9E52-4C57-B85B-555EC6F3FCA3}" type="presParOf" srcId="{06462572-9FB2-4DBE-8E0D-8CD0764A174F}" destId="{B6B245EA-40CE-4201-B418-9173ABEF17EC}" srcOrd="2" destOrd="0" presId="urn:microsoft.com/office/officeart/2016/7/layout/LinearBlockProcessNumbered"/>
    <dgm:cxn modelId="{C464C909-2EF5-456C-AAF0-BDFEE4EA14B1}" type="presParOf" srcId="{8E54B347-79FD-4F3B-A2A8-814DE26AA7E8}" destId="{0B1BB150-B643-4EB3-B2AF-590614B7F567}" srcOrd="1" destOrd="0" presId="urn:microsoft.com/office/officeart/2016/7/layout/LinearBlockProcessNumbered"/>
    <dgm:cxn modelId="{AD11FF50-E36C-4E64-883A-C329908B7B42}" type="presParOf" srcId="{8E54B347-79FD-4F3B-A2A8-814DE26AA7E8}" destId="{9D0DDAE2-67B6-4163-8407-08083AB0AF5E}" srcOrd="2" destOrd="0" presId="urn:microsoft.com/office/officeart/2016/7/layout/LinearBlockProcessNumbered"/>
    <dgm:cxn modelId="{F32D450F-EEC6-467A-A3BC-248D9A953EBB}" type="presParOf" srcId="{9D0DDAE2-67B6-4163-8407-08083AB0AF5E}" destId="{6567DE85-C88C-4F31-A1AD-1A80FDF858B0}" srcOrd="0" destOrd="0" presId="urn:microsoft.com/office/officeart/2016/7/layout/LinearBlockProcessNumbered"/>
    <dgm:cxn modelId="{D1678201-27B5-4B17-AF0A-1D334F813B0F}" type="presParOf" srcId="{9D0DDAE2-67B6-4163-8407-08083AB0AF5E}" destId="{567ACF72-6303-4C59-B3D6-0D3321B2FE86}" srcOrd="1" destOrd="0" presId="urn:microsoft.com/office/officeart/2016/7/layout/LinearBlockProcessNumbered"/>
    <dgm:cxn modelId="{2CA23630-7DF4-406B-96BC-4517B8B9C85E}" type="presParOf" srcId="{9D0DDAE2-67B6-4163-8407-08083AB0AF5E}" destId="{BAF086C3-9A19-494F-8B7B-68EB73A20708}" srcOrd="2" destOrd="0" presId="urn:microsoft.com/office/officeart/2016/7/layout/LinearBlockProcessNumbered"/>
    <dgm:cxn modelId="{8B465E05-8AEC-4333-9CF5-868F432FF2F1}" type="presParOf" srcId="{8E54B347-79FD-4F3B-A2A8-814DE26AA7E8}" destId="{B8E95AC7-394C-4CBC-BBE4-9EA1427250E9}" srcOrd="3" destOrd="0" presId="urn:microsoft.com/office/officeart/2016/7/layout/LinearBlockProcessNumbered"/>
    <dgm:cxn modelId="{7988C38F-464B-4691-86B2-A0E4373A60DB}" type="presParOf" srcId="{8E54B347-79FD-4F3B-A2A8-814DE26AA7E8}" destId="{4E012106-9CE7-4DC1-B4AC-BC1DB076BA95}" srcOrd="4" destOrd="0" presId="urn:microsoft.com/office/officeart/2016/7/layout/LinearBlockProcessNumbered"/>
    <dgm:cxn modelId="{2FBA61DE-2B53-40B2-931E-3610D26B8849}" type="presParOf" srcId="{4E012106-9CE7-4DC1-B4AC-BC1DB076BA95}" destId="{D4EC9C4B-31A8-4A8D-AE83-D55DA64CEE41}" srcOrd="0" destOrd="0" presId="urn:microsoft.com/office/officeart/2016/7/layout/LinearBlockProcessNumbered"/>
    <dgm:cxn modelId="{C3FBAA40-C60C-4AAE-8837-63951F74B913}" type="presParOf" srcId="{4E012106-9CE7-4DC1-B4AC-BC1DB076BA95}" destId="{7F4420B1-029F-4A40-943B-800AA356468C}" srcOrd="1" destOrd="0" presId="urn:microsoft.com/office/officeart/2016/7/layout/LinearBlockProcessNumbered"/>
    <dgm:cxn modelId="{1E2DBAC8-1FDB-4728-A2C3-E23FD57E3978}" type="presParOf" srcId="{4E012106-9CE7-4DC1-B4AC-BC1DB076BA95}" destId="{3BEB4E9F-3181-4185-AF0B-08202358B868}" srcOrd="2" destOrd="0" presId="urn:microsoft.com/office/officeart/2016/7/layout/LinearBlockProcessNumbered"/>
    <dgm:cxn modelId="{17020BB9-2228-4472-8DF2-90932A0477BD}" type="presParOf" srcId="{8E54B347-79FD-4F3B-A2A8-814DE26AA7E8}" destId="{EE71102D-8150-44DE-861B-7FE01E87FF8C}" srcOrd="5" destOrd="0" presId="urn:microsoft.com/office/officeart/2016/7/layout/LinearBlockProcessNumbered"/>
    <dgm:cxn modelId="{4151BE58-299A-4C82-9157-953385ACAC54}" type="presParOf" srcId="{8E54B347-79FD-4F3B-A2A8-814DE26AA7E8}" destId="{4E6A2473-767E-4B03-BA4D-040C2CA80740}" srcOrd="6" destOrd="0" presId="urn:microsoft.com/office/officeart/2016/7/layout/LinearBlockProcessNumbered"/>
    <dgm:cxn modelId="{35C33A5D-B047-45E8-AD6D-44022FF896EB}" type="presParOf" srcId="{4E6A2473-767E-4B03-BA4D-040C2CA80740}" destId="{F84C708C-5998-4235-A36D-6D8E5456BB7C}" srcOrd="0" destOrd="0" presId="urn:microsoft.com/office/officeart/2016/7/layout/LinearBlockProcessNumbered"/>
    <dgm:cxn modelId="{E877D36F-2676-4BD5-8C1D-DE4A5DCBCD08}" type="presParOf" srcId="{4E6A2473-767E-4B03-BA4D-040C2CA80740}" destId="{9648B5EC-CBA0-4B04-AC4A-61A9E77E7D8F}" srcOrd="1" destOrd="0" presId="urn:microsoft.com/office/officeart/2016/7/layout/LinearBlockProcessNumbered"/>
    <dgm:cxn modelId="{5450FB8F-8D01-4871-9CC9-213ECEBCA460}" type="presParOf" srcId="{4E6A2473-767E-4B03-BA4D-040C2CA80740}" destId="{ECF2FBBE-9262-4C5F-8EB8-A95EE9119E15}" srcOrd="2" destOrd="0" presId="urn:microsoft.com/office/officeart/2016/7/layout/LinearBlockProcessNumbered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2BB9CF3F-734C-4B70-9C86-CA3550922B7E}" type="doc">
      <dgm:prSet loTypeId="urn:microsoft.com/office/officeart/2008/layout/HorizontalMultiLevelHierarchy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9CD78107-2AC8-48BD-ACDB-3FB3B4C23079}">
      <dgm:prSet phldrT="[Текст]"/>
      <dgm:spPr/>
      <dgm:t>
        <a:bodyPr/>
        <a:lstStyle/>
        <a:p>
          <a:r>
            <a:rPr lang="uk-UA" b="1" dirty="0">
              <a:solidFill>
                <a:schemeClr val="tx1"/>
              </a:solidFill>
              <a:latin typeface="Arial Nova Cond" panose="020B0506020202020204" pitchFamily="34" charset="0"/>
            </a:rPr>
            <a:t>ФОРМИ ТА МЕТОДИ НАВЧАННЯ</a:t>
          </a:r>
          <a:endParaRPr lang="ru-RU" b="1" dirty="0">
            <a:solidFill>
              <a:schemeClr val="tx1"/>
            </a:solidFill>
            <a:latin typeface="Arial Nova Cond" panose="020B0506020202020204" pitchFamily="34" charset="0"/>
          </a:endParaRPr>
        </a:p>
      </dgm:t>
    </dgm:pt>
    <dgm:pt modelId="{8C7A6F69-937C-40BF-B525-EBAE8FC6C57B}" type="parTrans" cxnId="{B9606BB1-F287-4483-817A-F48DFBAE4566}">
      <dgm:prSet/>
      <dgm:spPr/>
      <dgm:t>
        <a:bodyPr/>
        <a:lstStyle/>
        <a:p>
          <a:endParaRPr lang="ru-RU"/>
        </a:p>
      </dgm:t>
    </dgm:pt>
    <dgm:pt modelId="{1724286E-AD85-4DEC-BEF2-EB75B60C622E}" type="sibTrans" cxnId="{B9606BB1-F287-4483-817A-F48DFBAE4566}">
      <dgm:prSet/>
      <dgm:spPr/>
      <dgm:t>
        <a:bodyPr/>
        <a:lstStyle/>
        <a:p>
          <a:endParaRPr lang="ru-RU"/>
        </a:p>
      </dgm:t>
    </dgm:pt>
    <dgm:pt modelId="{4F20DD07-FE47-40A7-B482-84EA55ECEFDF}">
      <dgm:prSet phldrT="[Текст]"/>
      <dgm:spPr/>
      <dgm:t>
        <a:bodyPr/>
        <a:lstStyle/>
        <a:p>
          <a:r>
            <a:rPr lang="uk-UA" b="1" dirty="0">
              <a:solidFill>
                <a:schemeClr val="tx1"/>
              </a:solidFill>
              <a:latin typeface="Arial Nova Cond" panose="020B0506020202020204" pitchFamily="34" charset="0"/>
            </a:rPr>
            <a:t>ЛЕКЦІЇ</a:t>
          </a:r>
          <a:endParaRPr lang="ru-RU" b="1" dirty="0">
            <a:solidFill>
              <a:schemeClr val="tx1"/>
            </a:solidFill>
            <a:latin typeface="Arial Nova Cond" panose="020B0506020202020204" pitchFamily="34" charset="0"/>
          </a:endParaRPr>
        </a:p>
      </dgm:t>
    </dgm:pt>
    <dgm:pt modelId="{18D029E9-4C38-43AF-BE61-E9FB26AB0476}" type="parTrans" cxnId="{A148F45A-2314-44CB-8445-0774FBF5BEA4}">
      <dgm:prSet/>
      <dgm:spPr/>
      <dgm:t>
        <a:bodyPr/>
        <a:lstStyle/>
        <a:p>
          <a:endParaRPr lang="ru-RU"/>
        </a:p>
      </dgm:t>
    </dgm:pt>
    <dgm:pt modelId="{E1198BE9-0F14-4E5F-B015-0607F0B5CF9D}" type="sibTrans" cxnId="{A148F45A-2314-44CB-8445-0774FBF5BEA4}">
      <dgm:prSet/>
      <dgm:spPr/>
      <dgm:t>
        <a:bodyPr/>
        <a:lstStyle/>
        <a:p>
          <a:endParaRPr lang="ru-RU"/>
        </a:p>
      </dgm:t>
    </dgm:pt>
    <dgm:pt modelId="{43A1CA60-D500-4061-AB5F-B0E4B9154EB3}">
      <dgm:prSet phldrT="[Текст]"/>
      <dgm:spPr/>
      <dgm:t>
        <a:bodyPr/>
        <a:lstStyle/>
        <a:p>
          <a:r>
            <a:rPr lang="uk-UA" b="1" dirty="0">
              <a:solidFill>
                <a:schemeClr val="tx1"/>
              </a:solidFill>
              <a:latin typeface="Arial Nova Cond" panose="020B0506020202020204" pitchFamily="34" charset="0"/>
            </a:rPr>
            <a:t>СЕМІНАРИ</a:t>
          </a:r>
          <a:endParaRPr lang="ru-RU" b="1" dirty="0">
            <a:solidFill>
              <a:schemeClr val="tx1"/>
            </a:solidFill>
            <a:latin typeface="Arial Nova Cond" panose="020B0506020202020204" pitchFamily="34" charset="0"/>
          </a:endParaRPr>
        </a:p>
      </dgm:t>
    </dgm:pt>
    <dgm:pt modelId="{1F2D20D0-A43D-416A-BAD8-6AB43AD8D01F}" type="parTrans" cxnId="{C1175A4E-5F74-469D-87F4-AC78168033C7}">
      <dgm:prSet/>
      <dgm:spPr/>
      <dgm:t>
        <a:bodyPr/>
        <a:lstStyle/>
        <a:p>
          <a:endParaRPr lang="ru-RU"/>
        </a:p>
      </dgm:t>
    </dgm:pt>
    <dgm:pt modelId="{3B2D84A2-90D9-492F-90B7-3A2B913B4F8F}" type="sibTrans" cxnId="{C1175A4E-5F74-469D-87F4-AC78168033C7}">
      <dgm:prSet/>
      <dgm:spPr/>
      <dgm:t>
        <a:bodyPr/>
        <a:lstStyle/>
        <a:p>
          <a:endParaRPr lang="ru-RU"/>
        </a:p>
      </dgm:t>
    </dgm:pt>
    <dgm:pt modelId="{2B71306D-5255-4B6C-AFEF-CCDE36EC2558}">
      <dgm:prSet phldrT="[Текст]"/>
      <dgm:spPr/>
      <dgm:t>
        <a:bodyPr/>
        <a:lstStyle/>
        <a:p>
          <a:r>
            <a:rPr lang="uk-UA" b="1" dirty="0">
              <a:solidFill>
                <a:schemeClr val="tx1"/>
              </a:solidFill>
              <a:latin typeface="Arial Nova Cond" panose="020B0506020202020204" pitchFamily="34" charset="0"/>
            </a:rPr>
            <a:t>НАВЧАЛЬНЕ ПРОЕКТУВАННЯ</a:t>
          </a:r>
          <a:endParaRPr lang="ru-RU" b="1" dirty="0">
            <a:solidFill>
              <a:schemeClr val="tx1"/>
            </a:solidFill>
            <a:latin typeface="Arial Nova Cond" panose="020B0506020202020204" pitchFamily="34" charset="0"/>
          </a:endParaRPr>
        </a:p>
      </dgm:t>
    </dgm:pt>
    <dgm:pt modelId="{699B052A-6321-4B8C-B06D-2CBD53360D05}" type="parTrans" cxnId="{58C22399-E08F-4857-B1FE-99A7CE84D846}">
      <dgm:prSet/>
      <dgm:spPr/>
      <dgm:t>
        <a:bodyPr/>
        <a:lstStyle/>
        <a:p>
          <a:endParaRPr lang="ru-RU"/>
        </a:p>
      </dgm:t>
    </dgm:pt>
    <dgm:pt modelId="{3204FE58-0D01-4D14-8AED-3A3A0A053D0D}" type="sibTrans" cxnId="{58C22399-E08F-4857-B1FE-99A7CE84D846}">
      <dgm:prSet/>
      <dgm:spPr/>
      <dgm:t>
        <a:bodyPr/>
        <a:lstStyle/>
        <a:p>
          <a:endParaRPr lang="ru-RU"/>
        </a:p>
      </dgm:t>
    </dgm:pt>
    <dgm:pt modelId="{B3CC2F0F-2666-463A-AE69-5CDD6CE5AD0D}">
      <dgm:prSet phldrT="[Текст]"/>
      <dgm:spPr/>
      <dgm:t>
        <a:bodyPr/>
        <a:lstStyle/>
        <a:p>
          <a:r>
            <a:rPr lang="uk-UA" b="1" dirty="0">
              <a:solidFill>
                <a:schemeClr val="tx1"/>
              </a:solidFill>
              <a:latin typeface="Arial Nova Cond" panose="020B0506020202020204" pitchFamily="34" charset="0"/>
            </a:rPr>
            <a:t>ГРУПОВІ КЕЙСИ</a:t>
          </a:r>
          <a:endParaRPr lang="ru-RU" b="1" dirty="0">
            <a:solidFill>
              <a:schemeClr val="tx1"/>
            </a:solidFill>
            <a:latin typeface="Arial Nova Cond" panose="020B0506020202020204" pitchFamily="34" charset="0"/>
          </a:endParaRPr>
        </a:p>
      </dgm:t>
    </dgm:pt>
    <dgm:pt modelId="{3EC71BA0-1443-4B77-816A-F5BA5B649A24}" type="parTrans" cxnId="{AA43A13D-A9F2-43F3-871E-7BF499595A2E}">
      <dgm:prSet/>
      <dgm:spPr/>
      <dgm:t>
        <a:bodyPr/>
        <a:lstStyle/>
        <a:p>
          <a:endParaRPr lang="ru-RU"/>
        </a:p>
      </dgm:t>
    </dgm:pt>
    <dgm:pt modelId="{0F6EF10E-615F-433D-86BD-67D0E59B4AA8}" type="sibTrans" cxnId="{AA43A13D-A9F2-43F3-871E-7BF499595A2E}">
      <dgm:prSet/>
      <dgm:spPr/>
      <dgm:t>
        <a:bodyPr/>
        <a:lstStyle/>
        <a:p>
          <a:endParaRPr lang="ru-RU"/>
        </a:p>
      </dgm:t>
    </dgm:pt>
    <dgm:pt modelId="{4BC9507E-3F5D-49D4-975A-0071C10AFFC1}">
      <dgm:prSet phldrT="[Текст]"/>
      <dgm:spPr/>
      <dgm:t>
        <a:bodyPr/>
        <a:lstStyle/>
        <a:p>
          <a:r>
            <a:rPr lang="uk-UA" b="1" dirty="0">
              <a:solidFill>
                <a:schemeClr val="tx1"/>
              </a:solidFill>
              <a:latin typeface="Arial Nova Cond" panose="020B0506020202020204" pitchFamily="34" charset="0"/>
            </a:rPr>
            <a:t>КОНСУЛЬТАЦІЇ</a:t>
          </a:r>
          <a:endParaRPr lang="ru-RU" b="1" dirty="0">
            <a:solidFill>
              <a:schemeClr val="tx1"/>
            </a:solidFill>
            <a:latin typeface="Arial Nova Cond" panose="020B0506020202020204" pitchFamily="34" charset="0"/>
          </a:endParaRPr>
        </a:p>
      </dgm:t>
    </dgm:pt>
    <dgm:pt modelId="{CB03FE07-6F74-4C94-A6AE-2E4653050F22}" type="parTrans" cxnId="{CA58BB84-298E-47ED-9C5E-C1E47E58DBB4}">
      <dgm:prSet/>
      <dgm:spPr/>
      <dgm:t>
        <a:bodyPr/>
        <a:lstStyle/>
        <a:p>
          <a:endParaRPr lang="ru-RU"/>
        </a:p>
      </dgm:t>
    </dgm:pt>
    <dgm:pt modelId="{2AB3151F-21D5-4558-BBF9-CD575E907B5A}" type="sibTrans" cxnId="{CA58BB84-298E-47ED-9C5E-C1E47E58DBB4}">
      <dgm:prSet/>
      <dgm:spPr/>
      <dgm:t>
        <a:bodyPr/>
        <a:lstStyle/>
        <a:p>
          <a:endParaRPr lang="ru-RU"/>
        </a:p>
      </dgm:t>
    </dgm:pt>
    <dgm:pt modelId="{E6EF3DD1-61AF-4DA5-9CC9-CEFC44449EB0}">
      <dgm:prSet phldrT="[Текст]"/>
      <dgm:spPr/>
      <dgm:t>
        <a:bodyPr/>
        <a:lstStyle/>
        <a:p>
          <a:r>
            <a:rPr lang="uk-UA" b="1" dirty="0">
              <a:solidFill>
                <a:schemeClr val="tx1"/>
              </a:solidFill>
              <a:latin typeface="Arial Nova Cond" panose="020B0506020202020204" pitchFamily="34" charset="0"/>
            </a:rPr>
            <a:t>САМОСТІЙНА ПОЗААУДИТОРНА РОБОТА СТУДЕНТА</a:t>
          </a:r>
          <a:endParaRPr lang="ru-RU" b="1" dirty="0">
            <a:solidFill>
              <a:schemeClr val="tx1"/>
            </a:solidFill>
            <a:latin typeface="Arial Nova Cond" panose="020B0506020202020204" pitchFamily="34" charset="0"/>
          </a:endParaRPr>
        </a:p>
      </dgm:t>
    </dgm:pt>
    <dgm:pt modelId="{C44F486F-5464-46A4-BE91-228CC290CFFC}" type="parTrans" cxnId="{935B8D5C-B487-4DA0-8228-D9BC08C11D81}">
      <dgm:prSet/>
      <dgm:spPr/>
      <dgm:t>
        <a:bodyPr/>
        <a:lstStyle/>
        <a:p>
          <a:endParaRPr lang="ru-RU"/>
        </a:p>
      </dgm:t>
    </dgm:pt>
    <dgm:pt modelId="{182A8E87-8041-4B1C-A74C-F46E479CFDAF}" type="sibTrans" cxnId="{935B8D5C-B487-4DA0-8228-D9BC08C11D81}">
      <dgm:prSet/>
      <dgm:spPr/>
      <dgm:t>
        <a:bodyPr/>
        <a:lstStyle/>
        <a:p>
          <a:endParaRPr lang="ru-RU"/>
        </a:p>
      </dgm:t>
    </dgm:pt>
    <dgm:pt modelId="{7E764CEB-CD3F-4A06-83DB-259FDCA7EBAF}" type="pres">
      <dgm:prSet presAssocID="{2BB9CF3F-734C-4B70-9C86-CA3550922B7E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uk-UA"/>
        </a:p>
      </dgm:t>
    </dgm:pt>
    <dgm:pt modelId="{1ACB88AA-1874-456C-9005-B514133A567C}" type="pres">
      <dgm:prSet presAssocID="{9CD78107-2AC8-48BD-ACDB-3FB3B4C23079}" presName="root1" presStyleCnt="0"/>
      <dgm:spPr/>
    </dgm:pt>
    <dgm:pt modelId="{8A1FFF98-FAC4-47C4-9E4D-463BAE4CC0ED}" type="pres">
      <dgm:prSet presAssocID="{9CD78107-2AC8-48BD-ACDB-3FB3B4C23079}" presName="LevelOneTextNode" presStyleLbl="node0" presStyleIdx="0" presStyleCnt="1" custScaleX="101733" custScaleY="127310">
        <dgm:presLayoutVars>
          <dgm:chPref val="3"/>
        </dgm:presLayoutVars>
      </dgm:prSet>
      <dgm:spPr/>
      <dgm:t>
        <a:bodyPr/>
        <a:lstStyle/>
        <a:p>
          <a:endParaRPr lang="uk-UA"/>
        </a:p>
      </dgm:t>
    </dgm:pt>
    <dgm:pt modelId="{47604D8B-6E75-4639-973A-F9002FA100F1}" type="pres">
      <dgm:prSet presAssocID="{9CD78107-2AC8-48BD-ACDB-3FB3B4C23079}" presName="level2hierChild" presStyleCnt="0"/>
      <dgm:spPr/>
    </dgm:pt>
    <dgm:pt modelId="{4B7A9CCD-A959-4B06-B76B-52D5E068CDA3}" type="pres">
      <dgm:prSet presAssocID="{18D029E9-4C38-43AF-BE61-E9FB26AB0476}" presName="conn2-1" presStyleLbl="parChTrans1D2" presStyleIdx="0" presStyleCnt="6"/>
      <dgm:spPr/>
      <dgm:t>
        <a:bodyPr/>
        <a:lstStyle/>
        <a:p>
          <a:endParaRPr lang="uk-UA"/>
        </a:p>
      </dgm:t>
    </dgm:pt>
    <dgm:pt modelId="{1D6A1F76-0DAF-4447-A57D-137FA99C2D66}" type="pres">
      <dgm:prSet presAssocID="{18D029E9-4C38-43AF-BE61-E9FB26AB0476}" presName="connTx" presStyleLbl="parChTrans1D2" presStyleIdx="0" presStyleCnt="6"/>
      <dgm:spPr/>
      <dgm:t>
        <a:bodyPr/>
        <a:lstStyle/>
        <a:p>
          <a:endParaRPr lang="uk-UA"/>
        </a:p>
      </dgm:t>
    </dgm:pt>
    <dgm:pt modelId="{684B8562-10BF-481E-BD98-132862DE8A22}" type="pres">
      <dgm:prSet presAssocID="{4F20DD07-FE47-40A7-B482-84EA55ECEFDF}" presName="root2" presStyleCnt="0"/>
      <dgm:spPr/>
    </dgm:pt>
    <dgm:pt modelId="{BFC8B38A-4409-434F-9AC7-303F487EAA46}" type="pres">
      <dgm:prSet presAssocID="{4F20DD07-FE47-40A7-B482-84EA55ECEFDF}" presName="LevelTwoTextNode" presStyleLbl="node2" presStyleIdx="0" presStyleCnt="6" custScaleX="184543">
        <dgm:presLayoutVars>
          <dgm:chPref val="3"/>
        </dgm:presLayoutVars>
      </dgm:prSet>
      <dgm:spPr/>
      <dgm:t>
        <a:bodyPr/>
        <a:lstStyle/>
        <a:p>
          <a:endParaRPr lang="uk-UA"/>
        </a:p>
      </dgm:t>
    </dgm:pt>
    <dgm:pt modelId="{FD8CB1C8-D431-4D79-A07D-A977488D4611}" type="pres">
      <dgm:prSet presAssocID="{4F20DD07-FE47-40A7-B482-84EA55ECEFDF}" presName="level3hierChild" presStyleCnt="0"/>
      <dgm:spPr/>
    </dgm:pt>
    <dgm:pt modelId="{E55AB053-9221-4E59-BF39-1DF3637F1357}" type="pres">
      <dgm:prSet presAssocID="{1F2D20D0-A43D-416A-BAD8-6AB43AD8D01F}" presName="conn2-1" presStyleLbl="parChTrans1D2" presStyleIdx="1" presStyleCnt="6"/>
      <dgm:spPr/>
      <dgm:t>
        <a:bodyPr/>
        <a:lstStyle/>
        <a:p>
          <a:endParaRPr lang="uk-UA"/>
        </a:p>
      </dgm:t>
    </dgm:pt>
    <dgm:pt modelId="{3418C2C8-6C39-4DF2-990E-F73D8F8EE610}" type="pres">
      <dgm:prSet presAssocID="{1F2D20D0-A43D-416A-BAD8-6AB43AD8D01F}" presName="connTx" presStyleLbl="parChTrans1D2" presStyleIdx="1" presStyleCnt="6"/>
      <dgm:spPr/>
      <dgm:t>
        <a:bodyPr/>
        <a:lstStyle/>
        <a:p>
          <a:endParaRPr lang="uk-UA"/>
        </a:p>
      </dgm:t>
    </dgm:pt>
    <dgm:pt modelId="{783CAC18-E5D4-4017-89A9-EDE58B9B8908}" type="pres">
      <dgm:prSet presAssocID="{43A1CA60-D500-4061-AB5F-B0E4B9154EB3}" presName="root2" presStyleCnt="0"/>
      <dgm:spPr/>
    </dgm:pt>
    <dgm:pt modelId="{C9D98AAF-8A8C-4E19-BA9A-B7275CF3D8ED}" type="pres">
      <dgm:prSet presAssocID="{43A1CA60-D500-4061-AB5F-B0E4B9154EB3}" presName="LevelTwoTextNode" presStyleLbl="node2" presStyleIdx="1" presStyleCnt="6" custScaleX="184543">
        <dgm:presLayoutVars>
          <dgm:chPref val="3"/>
        </dgm:presLayoutVars>
      </dgm:prSet>
      <dgm:spPr/>
      <dgm:t>
        <a:bodyPr/>
        <a:lstStyle/>
        <a:p>
          <a:endParaRPr lang="uk-UA"/>
        </a:p>
      </dgm:t>
    </dgm:pt>
    <dgm:pt modelId="{69F33416-1AF3-4DA1-BCB0-D16B42476412}" type="pres">
      <dgm:prSet presAssocID="{43A1CA60-D500-4061-AB5F-B0E4B9154EB3}" presName="level3hierChild" presStyleCnt="0"/>
      <dgm:spPr/>
    </dgm:pt>
    <dgm:pt modelId="{38764BFE-AFC0-4D0E-B1B1-A5DA799E9623}" type="pres">
      <dgm:prSet presAssocID="{699B052A-6321-4B8C-B06D-2CBD53360D05}" presName="conn2-1" presStyleLbl="parChTrans1D2" presStyleIdx="2" presStyleCnt="6"/>
      <dgm:spPr/>
      <dgm:t>
        <a:bodyPr/>
        <a:lstStyle/>
        <a:p>
          <a:endParaRPr lang="uk-UA"/>
        </a:p>
      </dgm:t>
    </dgm:pt>
    <dgm:pt modelId="{F1C4B0F9-34FE-46F5-8812-3CBF76F3D9E2}" type="pres">
      <dgm:prSet presAssocID="{699B052A-6321-4B8C-B06D-2CBD53360D05}" presName="connTx" presStyleLbl="parChTrans1D2" presStyleIdx="2" presStyleCnt="6"/>
      <dgm:spPr/>
      <dgm:t>
        <a:bodyPr/>
        <a:lstStyle/>
        <a:p>
          <a:endParaRPr lang="uk-UA"/>
        </a:p>
      </dgm:t>
    </dgm:pt>
    <dgm:pt modelId="{00E4E41E-2AD4-4802-8DB9-7233353BBEB9}" type="pres">
      <dgm:prSet presAssocID="{2B71306D-5255-4B6C-AFEF-CCDE36EC2558}" presName="root2" presStyleCnt="0"/>
      <dgm:spPr/>
    </dgm:pt>
    <dgm:pt modelId="{AF6B6A6E-4536-485F-8EF6-19A2FE2CB61B}" type="pres">
      <dgm:prSet presAssocID="{2B71306D-5255-4B6C-AFEF-CCDE36EC2558}" presName="LevelTwoTextNode" presStyleLbl="node2" presStyleIdx="2" presStyleCnt="6" custScaleX="184543">
        <dgm:presLayoutVars>
          <dgm:chPref val="3"/>
        </dgm:presLayoutVars>
      </dgm:prSet>
      <dgm:spPr/>
      <dgm:t>
        <a:bodyPr/>
        <a:lstStyle/>
        <a:p>
          <a:endParaRPr lang="uk-UA"/>
        </a:p>
      </dgm:t>
    </dgm:pt>
    <dgm:pt modelId="{B013FCCB-7730-48BD-BF01-59D4CE4CCC11}" type="pres">
      <dgm:prSet presAssocID="{2B71306D-5255-4B6C-AFEF-CCDE36EC2558}" presName="level3hierChild" presStyleCnt="0"/>
      <dgm:spPr/>
    </dgm:pt>
    <dgm:pt modelId="{3BABBF0A-D85F-43C9-9EE6-896790D0E33A}" type="pres">
      <dgm:prSet presAssocID="{3EC71BA0-1443-4B77-816A-F5BA5B649A24}" presName="conn2-1" presStyleLbl="parChTrans1D2" presStyleIdx="3" presStyleCnt="6"/>
      <dgm:spPr/>
      <dgm:t>
        <a:bodyPr/>
        <a:lstStyle/>
        <a:p>
          <a:endParaRPr lang="uk-UA"/>
        </a:p>
      </dgm:t>
    </dgm:pt>
    <dgm:pt modelId="{54879C5C-8E42-4A9F-A55C-22D825C1CD7D}" type="pres">
      <dgm:prSet presAssocID="{3EC71BA0-1443-4B77-816A-F5BA5B649A24}" presName="connTx" presStyleLbl="parChTrans1D2" presStyleIdx="3" presStyleCnt="6"/>
      <dgm:spPr/>
      <dgm:t>
        <a:bodyPr/>
        <a:lstStyle/>
        <a:p>
          <a:endParaRPr lang="uk-UA"/>
        </a:p>
      </dgm:t>
    </dgm:pt>
    <dgm:pt modelId="{208E6FB7-F455-44B4-B9E4-00CFA38BC93D}" type="pres">
      <dgm:prSet presAssocID="{B3CC2F0F-2666-463A-AE69-5CDD6CE5AD0D}" presName="root2" presStyleCnt="0"/>
      <dgm:spPr/>
    </dgm:pt>
    <dgm:pt modelId="{13918F19-AF70-43C7-9516-71F71345BA51}" type="pres">
      <dgm:prSet presAssocID="{B3CC2F0F-2666-463A-AE69-5CDD6CE5AD0D}" presName="LevelTwoTextNode" presStyleLbl="node2" presStyleIdx="3" presStyleCnt="6" custScaleX="184543">
        <dgm:presLayoutVars>
          <dgm:chPref val="3"/>
        </dgm:presLayoutVars>
      </dgm:prSet>
      <dgm:spPr/>
      <dgm:t>
        <a:bodyPr/>
        <a:lstStyle/>
        <a:p>
          <a:endParaRPr lang="uk-UA"/>
        </a:p>
      </dgm:t>
    </dgm:pt>
    <dgm:pt modelId="{BA1E2DF1-10C1-4276-B071-A6288EE6FD14}" type="pres">
      <dgm:prSet presAssocID="{B3CC2F0F-2666-463A-AE69-5CDD6CE5AD0D}" presName="level3hierChild" presStyleCnt="0"/>
      <dgm:spPr/>
    </dgm:pt>
    <dgm:pt modelId="{1E47BAFA-7076-4508-A3A2-9C63B416098C}" type="pres">
      <dgm:prSet presAssocID="{CB03FE07-6F74-4C94-A6AE-2E4653050F22}" presName="conn2-1" presStyleLbl="parChTrans1D2" presStyleIdx="4" presStyleCnt="6"/>
      <dgm:spPr/>
      <dgm:t>
        <a:bodyPr/>
        <a:lstStyle/>
        <a:p>
          <a:endParaRPr lang="uk-UA"/>
        </a:p>
      </dgm:t>
    </dgm:pt>
    <dgm:pt modelId="{EA1680E6-9267-4A88-9F1E-7D0DB5FC8CF6}" type="pres">
      <dgm:prSet presAssocID="{CB03FE07-6F74-4C94-A6AE-2E4653050F22}" presName="connTx" presStyleLbl="parChTrans1D2" presStyleIdx="4" presStyleCnt="6"/>
      <dgm:spPr/>
      <dgm:t>
        <a:bodyPr/>
        <a:lstStyle/>
        <a:p>
          <a:endParaRPr lang="uk-UA"/>
        </a:p>
      </dgm:t>
    </dgm:pt>
    <dgm:pt modelId="{54342611-E9C1-47DA-91EF-85595DD91A3F}" type="pres">
      <dgm:prSet presAssocID="{4BC9507E-3F5D-49D4-975A-0071C10AFFC1}" presName="root2" presStyleCnt="0"/>
      <dgm:spPr/>
    </dgm:pt>
    <dgm:pt modelId="{28EA2DE8-65B0-4042-8EBB-C5FB0A956957}" type="pres">
      <dgm:prSet presAssocID="{4BC9507E-3F5D-49D4-975A-0071C10AFFC1}" presName="LevelTwoTextNode" presStyleLbl="node2" presStyleIdx="4" presStyleCnt="6" custScaleX="184543">
        <dgm:presLayoutVars>
          <dgm:chPref val="3"/>
        </dgm:presLayoutVars>
      </dgm:prSet>
      <dgm:spPr/>
      <dgm:t>
        <a:bodyPr/>
        <a:lstStyle/>
        <a:p>
          <a:endParaRPr lang="uk-UA"/>
        </a:p>
      </dgm:t>
    </dgm:pt>
    <dgm:pt modelId="{5DA12EAF-C8B3-4381-9798-D80BA5DBE569}" type="pres">
      <dgm:prSet presAssocID="{4BC9507E-3F5D-49D4-975A-0071C10AFFC1}" presName="level3hierChild" presStyleCnt="0"/>
      <dgm:spPr/>
    </dgm:pt>
    <dgm:pt modelId="{6CB8F3AD-12A3-4B1A-B380-F36E33DDFE05}" type="pres">
      <dgm:prSet presAssocID="{C44F486F-5464-46A4-BE91-228CC290CFFC}" presName="conn2-1" presStyleLbl="parChTrans1D2" presStyleIdx="5" presStyleCnt="6"/>
      <dgm:spPr/>
      <dgm:t>
        <a:bodyPr/>
        <a:lstStyle/>
        <a:p>
          <a:endParaRPr lang="uk-UA"/>
        </a:p>
      </dgm:t>
    </dgm:pt>
    <dgm:pt modelId="{8C486830-FC63-4F01-88E7-9A832EFD7A2C}" type="pres">
      <dgm:prSet presAssocID="{C44F486F-5464-46A4-BE91-228CC290CFFC}" presName="connTx" presStyleLbl="parChTrans1D2" presStyleIdx="5" presStyleCnt="6"/>
      <dgm:spPr/>
      <dgm:t>
        <a:bodyPr/>
        <a:lstStyle/>
        <a:p>
          <a:endParaRPr lang="uk-UA"/>
        </a:p>
      </dgm:t>
    </dgm:pt>
    <dgm:pt modelId="{02FAD0F1-E525-4C75-B66A-876555D98E15}" type="pres">
      <dgm:prSet presAssocID="{E6EF3DD1-61AF-4DA5-9CC9-CEFC44449EB0}" presName="root2" presStyleCnt="0"/>
      <dgm:spPr/>
    </dgm:pt>
    <dgm:pt modelId="{F50E1DBE-48B5-48EF-9697-5C5E724F85BC}" type="pres">
      <dgm:prSet presAssocID="{E6EF3DD1-61AF-4DA5-9CC9-CEFC44449EB0}" presName="LevelTwoTextNode" presStyleLbl="node2" presStyleIdx="5" presStyleCnt="6" custScaleX="185310">
        <dgm:presLayoutVars>
          <dgm:chPref val="3"/>
        </dgm:presLayoutVars>
      </dgm:prSet>
      <dgm:spPr/>
      <dgm:t>
        <a:bodyPr/>
        <a:lstStyle/>
        <a:p>
          <a:endParaRPr lang="uk-UA"/>
        </a:p>
      </dgm:t>
    </dgm:pt>
    <dgm:pt modelId="{7E34935E-A115-4275-BE30-AF59F688562C}" type="pres">
      <dgm:prSet presAssocID="{E6EF3DD1-61AF-4DA5-9CC9-CEFC44449EB0}" presName="level3hierChild" presStyleCnt="0"/>
      <dgm:spPr/>
    </dgm:pt>
  </dgm:ptLst>
  <dgm:cxnLst>
    <dgm:cxn modelId="{77F09442-4430-4502-8CDE-5C1FC3B02CB3}" type="presOf" srcId="{1F2D20D0-A43D-416A-BAD8-6AB43AD8D01F}" destId="{3418C2C8-6C39-4DF2-990E-F73D8F8EE610}" srcOrd="1" destOrd="0" presId="urn:microsoft.com/office/officeart/2008/layout/HorizontalMultiLevelHierarchy"/>
    <dgm:cxn modelId="{DBA11855-C391-4FC5-9384-C8F4C115E3AD}" type="presOf" srcId="{B3CC2F0F-2666-463A-AE69-5CDD6CE5AD0D}" destId="{13918F19-AF70-43C7-9516-71F71345BA51}" srcOrd="0" destOrd="0" presId="urn:microsoft.com/office/officeart/2008/layout/HorizontalMultiLevelHierarchy"/>
    <dgm:cxn modelId="{905041F7-3568-4336-9063-C6AA8E20902B}" type="presOf" srcId="{9CD78107-2AC8-48BD-ACDB-3FB3B4C23079}" destId="{8A1FFF98-FAC4-47C4-9E4D-463BAE4CC0ED}" srcOrd="0" destOrd="0" presId="urn:microsoft.com/office/officeart/2008/layout/HorizontalMultiLevelHierarchy"/>
    <dgm:cxn modelId="{CA58BB84-298E-47ED-9C5E-C1E47E58DBB4}" srcId="{9CD78107-2AC8-48BD-ACDB-3FB3B4C23079}" destId="{4BC9507E-3F5D-49D4-975A-0071C10AFFC1}" srcOrd="4" destOrd="0" parTransId="{CB03FE07-6F74-4C94-A6AE-2E4653050F22}" sibTransId="{2AB3151F-21D5-4558-BBF9-CD575E907B5A}"/>
    <dgm:cxn modelId="{1F6D1F0C-82B7-41BE-9685-09A5F3D6487C}" type="presOf" srcId="{CB03FE07-6F74-4C94-A6AE-2E4653050F22}" destId="{EA1680E6-9267-4A88-9F1E-7D0DB5FC8CF6}" srcOrd="1" destOrd="0" presId="urn:microsoft.com/office/officeart/2008/layout/HorizontalMultiLevelHierarchy"/>
    <dgm:cxn modelId="{A1FDEB27-4050-4567-B26E-F76DB78C87A8}" type="presOf" srcId="{2B71306D-5255-4B6C-AFEF-CCDE36EC2558}" destId="{AF6B6A6E-4536-485F-8EF6-19A2FE2CB61B}" srcOrd="0" destOrd="0" presId="urn:microsoft.com/office/officeart/2008/layout/HorizontalMultiLevelHierarchy"/>
    <dgm:cxn modelId="{243D1491-290B-4F25-A80C-806401831591}" type="presOf" srcId="{43A1CA60-D500-4061-AB5F-B0E4B9154EB3}" destId="{C9D98AAF-8A8C-4E19-BA9A-B7275CF3D8ED}" srcOrd="0" destOrd="0" presId="urn:microsoft.com/office/officeart/2008/layout/HorizontalMultiLevelHierarchy"/>
    <dgm:cxn modelId="{847F673A-D535-43FE-AC59-F8C6714C2F90}" type="presOf" srcId="{E6EF3DD1-61AF-4DA5-9CC9-CEFC44449EB0}" destId="{F50E1DBE-48B5-48EF-9697-5C5E724F85BC}" srcOrd="0" destOrd="0" presId="urn:microsoft.com/office/officeart/2008/layout/HorizontalMultiLevelHierarchy"/>
    <dgm:cxn modelId="{C1175A4E-5F74-469D-87F4-AC78168033C7}" srcId="{9CD78107-2AC8-48BD-ACDB-3FB3B4C23079}" destId="{43A1CA60-D500-4061-AB5F-B0E4B9154EB3}" srcOrd="1" destOrd="0" parTransId="{1F2D20D0-A43D-416A-BAD8-6AB43AD8D01F}" sibTransId="{3B2D84A2-90D9-492F-90B7-3A2B913B4F8F}"/>
    <dgm:cxn modelId="{7EB0D20E-2B46-4B4F-A270-73A14E23BEF8}" type="presOf" srcId="{CB03FE07-6F74-4C94-A6AE-2E4653050F22}" destId="{1E47BAFA-7076-4508-A3A2-9C63B416098C}" srcOrd="0" destOrd="0" presId="urn:microsoft.com/office/officeart/2008/layout/HorizontalMultiLevelHierarchy"/>
    <dgm:cxn modelId="{A44BD51A-743B-4F25-81FB-D15F9FF2AEEB}" type="presOf" srcId="{699B052A-6321-4B8C-B06D-2CBD53360D05}" destId="{38764BFE-AFC0-4D0E-B1B1-A5DA799E9623}" srcOrd="0" destOrd="0" presId="urn:microsoft.com/office/officeart/2008/layout/HorizontalMultiLevelHierarchy"/>
    <dgm:cxn modelId="{ED9A7D52-BEC5-4A7C-9E3D-B25187BBDE24}" type="presOf" srcId="{4BC9507E-3F5D-49D4-975A-0071C10AFFC1}" destId="{28EA2DE8-65B0-4042-8EBB-C5FB0A956957}" srcOrd="0" destOrd="0" presId="urn:microsoft.com/office/officeart/2008/layout/HorizontalMultiLevelHierarchy"/>
    <dgm:cxn modelId="{935B8D5C-B487-4DA0-8228-D9BC08C11D81}" srcId="{9CD78107-2AC8-48BD-ACDB-3FB3B4C23079}" destId="{E6EF3DD1-61AF-4DA5-9CC9-CEFC44449EB0}" srcOrd="5" destOrd="0" parTransId="{C44F486F-5464-46A4-BE91-228CC290CFFC}" sibTransId="{182A8E87-8041-4B1C-A74C-F46E479CFDAF}"/>
    <dgm:cxn modelId="{47985E7C-75FA-40EE-A1F3-7C1E22334213}" type="presOf" srcId="{C44F486F-5464-46A4-BE91-228CC290CFFC}" destId="{8C486830-FC63-4F01-88E7-9A832EFD7A2C}" srcOrd="1" destOrd="0" presId="urn:microsoft.com/office/officeart/2008/layout/HorizontalMultiLevelHierarchy"/>
    <dgm:cxn modelId="{D3FC33DC-DEB9-461C-A0F4-E07EF2ECFB31}" type="presOf" srcId="{18D029E9-4C38-43AF-BE61-E9FB26AB0476}" destId="{1D6A1F76-0DAF-4447-A57D-137FA99C2D66}" srcOrd="1" destOrd="0" presId="urn:microsoft.com/office/officeart/2008/layout/HorizontalMultiLevelHierarchy"/>
    <dgm:cxn modelId="{E809AD17-8E73-49F3-8180-6C45E0DE6E9E}" type="presOf" srcId="{3EC71BA0-1443-4B77-816A-F5BA5B649A24}" destId="{3BABBF0A-D85F-43C9-9EE6-896790D0E33A}" srcOrd="0" destOrd="0" presId="urn:microsoft.com/office/officeart/2008/layout/HorizontalMultiLevelHierarchy"/>
    <dgm:cxn modelId="{AA43A13D-A9F2-43F3-871E-7BF499595A2E}" srcId="{9CD78107-2AC8-48BD-ACDB-3FB3B4C23079}" destId="{B3CC2F0F-2666-463A-AE69-5CDD6CE5AD0D}" srcOrd="3" destOrd="0" parTransId="{3EC71BA0-1443-4B77-816A-F5BA5B649A24}" sibTransId="{0F6EF10E-615F-433D-86BD-67D0E59B4AA8}"/>
    <dgm:cxn modelId="{56A2B929-D108-4E0E-83BF-AC0778E27B61}" type="presOf" srcId="{699B052A-6321-4B8C-B06D-2CBD53360D05}" destId="{F1C4B0F9-34FE-46F5-8812-3CBF76F3D9E2}" srcOrd="1" destOrd="0" presId="urn:microsoft.com/office/officeart/2008/layout/HorizontalMultiLevelHierarchy"/>
    <dgm:cxn modelId="{4B7798B1-05F2-434A-AF79-550F3C827F70}" type="presOf" srcId="{18D029E9-4C38-43AF-BE61-E9FB26AB0476}" destId="{4B7A9CCD-A959-4B06-B76B-52D5E068CDA3}" srcOrd="0" destOrd="0" presId="urn:microsoft.com/office/officeart/2008/layout/HorizontalMultiLevelHierarchy"/>
    <dgm:cxn modelId="{B9606BB1-F287-4483-817A-F48DFBAE4566}" srcId="{2BB9CF3F-734C-4B70-9C86-CA3550922B7E}" destId="{9CD78107-2AC8-48BD-ACDB-3FB3B4C23079}" srcOrd="0" destOrd="0" parTransId="{8C7A6F69-937C-40BF-B525-EBAE8FC6C57B}" sibTransId="{1724286E-AD85-4DEC-BEF2-EB75B60C622E}"/>
    <dgm:cxn modelId="{A148F45A-2314-44CB-8445-0774FBF5BEA4}" srcId="{9CD78107-2AC8-48BD-ACDB-3FB3B4C23079}" destId="{4F20DD07-FE47-40A7-B482-84EA55ECEFDF}" srcOrd="0" destOrd="0" parTransId="{18D029E9-4C38-43AF-BE61-E9FB26AB0476}" sibTransId="{E1198BE9-0F14-4E5F-B015-0607F0B5CF9D}"/>
    <dgm:cxn modelId="{58C22399-E08F-4857-B1FE-99A7CE84D846}" srcId="{9CD78107-2AC8-48BD-ACDB-3FB3B4C23079}" destId="{2B71306D-5255-4B6C-AFEF-CCDE36EC2558}" srcOrd="2" destOrd="0" parTransId="{699B052A-6321-4B8C-B06D-2CBD53360D05}" sibTransId="{3204FE58-0D01-4D14-8AED-3A3A0A053D0D}"/>
    <dgm:cxn modelId="{AD877BC6-05FF-41B9-BF5D-04443EDCCC0B}" type="presOf" srcId="{2BB9CF3F-734C-4B70-9C86-CA3550922B7E}" destId="{7E764CEB-CD3F-4A06-83DB-259FDCA7EBAF}" srcOrd="0" destOrd="0" presId="urn:microsoft.com/office/officeart/2008/layout/HorizontalMultiLevelHierarchy"/>
    <dgm:cxn modelId="{5576624C-1263-439D-AC86-8FABD83E2B9A}" type="presOf" srcId="{1F2D20D0-A43D-416A-BAD8-6AB43AD8D01F}" destId="{E55AB053-9221-4E59-BF39-1DF3637F1357}" srcOrd="0" destOrd="0" presId="urn:microsoft.com/office/officeart/2008/layout/HorizontalMultiLevelHierarchy"/>
    <dgm:cxn modelId="{16D5E2FA-5793-44C6-BE8E-B74B0019139B}" type="presOf" srcId="{C44F486F-5464-46A4-BE91-228CC290CFFC}" destId="{6CB8F3AD-12A3-4B1A-B380-F36E33DDFE05}" srcOrd="0" destOrd="0" presId="urn:microsoft.com/office/officeart/2008/layout/HorizontalMultiLevelHierarchy"/>
    <dgm:cxn modelId="{DA103421-9F58-49D8-9879-23F5F0ABB7B5}" type="presOf" srcId="{3EC71BA0-1443-4B77-816A-F5BA5B649A24}" destId="{54879C5C-8E42-4A9F-A55C-22D825C1CD7D}" srcOrd="1" destOrd="0" presId="urn:microsoft.com/office/officeart/2008/layout/HorizontalMultiLevelHierarchy"/>
    <dgm:cxn modelId="{1B94D9B2-E507-4CD6-83C4-A472DED38484}" type="presOf" srcId="{4F20DD07-FE47-40A7-B482-84EA55ECEFDF}" destId="{BFC8B38A-4409-434F-9AC7-303F487EAA46}" srcOrd="0" destOrd="0" presId="urn:microsoft.com/office/officeart/2008/layout/HorizontalMultiLevelHierarchy"/>
    <dgm:cxn modelId="{BE01146B-7762-466E-A8B9-B513FA44B518}" type="presParOf" srcId="{7E764CEB-CD3F-4A06-83DB-259FDCA7EBAF}" destId="{1ACB88AA-1874-456C-9005-B514133A567C}" srcOrd="0" destOrd="0" presId="urn:microsoft.com/office/officeart/2008/layout/HorizontalMultiLevelHierarchy"/>
    <dgm:cxn modelId="{283D9E16-D99B-439C-99B2-A71CE77B5BC6}" type="presParOf" srcId="{1ACB88AA-1874-456C-9005-B514133A567C}" destId="{8A1FFF98-FAC4-47C4-9E4D-463BAE4CC0ED}" srcOrd="0" destOrd="0" presId="urn:microsoft.com/office/officeart/2008/layout/HorizontalMultiLevelHierarchy"/>
    <dgm:cxn modelId="{8BC91597-9C45-455B-8A27-7DE320B9C136}" type="presParOf" srcId="{1ACB88AA-1874-456C-9005-B514133A567C}" destId="{47604D8B-6E75-4639-973A-F9002FA100F1}" srcOrd="1" destOrd="0" presId="urn:microsoft.com/office/officeart/2008/layout/HorizontalMultiLevelHierarchy"/>
    <dgm:cxn modelId="{FED217F0-61AA-4DDE-A731-68B2AF0EDD11}" type="presParOf" srcId="{47604D8B-6E75-4639-973A-F9002FA100F1}" destId="{4B7A9CCD-A959-4B06-B76B-52D5E068CDA3}" srcOrd="0" destOrd="0" presId="urn:microsoft.com/office/officeart/2008/layout/HorizontalMultiLevelHierarchy"/>
    <dgm:cxn modelId="{B24A61D3-9B6E-4A53-AB5C-DA24FC088744}" type="presParOf" srcId="{4B7A9CCD-A959-4B06-B76B-52D5E068CDA3}" destId="{1D6A1F76-0DAF-4447-A57D-137FA99C2D66}" srcOrd="0" destOrd="0" presId="urn:microsoft.com/office/officeart/2008/layout/HorizontalMultiLevelHierarchy"/>
    <dgm:cxn modelId="{ACD24CAE-1C61-4035-B708-2FF96B50C3AB}" type="presParOf" srcId="{47604D8B-6E75-4639-973A-F9002FA100F1}" destId="{684B8562-10BF-481E-BD98-132862DE8A22}" srcOrd="1" destOrd="0" presId="urn:microsoft.com/office/officeart/2008/layout/HorizontalMultiLevelHierarchy"/>
    <dgm:cxn modelId="{F05319FD-FE98-4A5D-B2FB-B10E4BDD37BB}" type="presParOf" srcId="{684B8562-10BF-481E-BD98-132862DE8A22}" destId="{BFC8B38A-4409-434F-9AC7-303F487EAA46}" srcOrd="0" destOrd="0" presId="urn:microsoft.com/office/officeart/2008/layout/HorizontalMultiLevelHierarchy"/>
    <dgm:cxn modelId="{95ED7BA0-BE58-41FE-91B4-7913444CD9A2}" type="presParOf" srcId="{684B8562-10BF-481E-BD98-132862DE8A22}" destId="{FD8CB1C8-D431-4D79-A07D-A977488D4611}" srcOrd="1" destOrd="0" presId="urn:microsoft.com/office/officeart/2008/layout/HorizontalMultiLevelHierarchy"/>
    <dgm:cxn modelId="{3723A9ED-EC98-48BA-8311-603BBA45979D}" type="presParOf" srcId="{47604D8B-6E75-4639-973A-F9002FA100F1}" destId="{E55AB053-9221-4E59-BF39-1DF3637F1357}" srcOrd="2" destOrd="0" presId="urn:microsoft.com/office/officeart/2008/layout/HorizontalMultiLevelHierarchy"/>
    <dgm:cxn modelId="{5F595EFE-48F0-4D2F-8B75-F886D00C949E}" type="presParOf" srcId="{E55AB053-9221-4E59-BF39-1DF3637F1357}" destId="{3418C2C8-6C39-4DF2-990E-F73D8F8EE610}" srcOrd="0" destOrd="0" presId="urn:microsoft.com/office/officeart/2008/layout/HorizontalMultiLevelHierarchy"/>
    <dgm:cxn modelId="{7EB513DC-E2F5-4D47-A8FE-5F4A0CA32D1F}" type="presParOf" srcId="{47604D8B-6E75-4639-973A-F9002FA100F1}" destId="{783CAC18-E5D4-4017-89A9-EDE58B9B8908}" srcOrd="3" destOrd="0" presId="urn:microsoft.com/office/officeart/2008/layout/HorizontalMultiLevelHierarchy"/>
    <dgm:cxn modelId="{6C4712B2-643C-4243-95B9-C5958B2539B1}" type="presParOf" srcId="{783CAC18-E5D4-4017-89A9-EDE58B9B8908}" destId="{C9D98AAF-8A8C-4E19-BA9A-B7275CF3D8ED}" srcOrd="0" destOrd="0" presId="urn:microsoft.com/office/officeart/2008/layout/HorizontalMultiLevelHierarchy"/>
    <dgm:cxn modelId="{C4C50272-441A-47EF-864F-3BCF294B947F}" type="presParOf" srcId="{783CAC18-E5D4-4017-89A9-EDE58B9B8908}" destId="{69F33416-1AF3-4DA1-BCB0-D16B42476412}" srcOrd="1" destOrd="0" presId="urn:microsoft.com/office/officeart/2008/layout/HorizontalMultiLevelHierarchy"/>
    <dgm:cxn modelId="{0127257D-D843-4333-BEA7-8A5511AB00FB}" type="presParOf" srcId="{47604D8B-6E75-4639-973A-F9002FA100F1}" destId="{38764BFE-AFC0-4D0E-B1B1-A5DA799E9623}" srcOrd="4" destOrd="0" presId="urn:microsoft.com/office/officeart/2008/layout/HorizontalMultiLevelHierarchy"/>
    <dgm:cxn modelId="{989A4FCA-7542-455C-A7B1-FF064DB81B65}" type="presParOf" srcId="{38764BFE-AFC0-4D0E-B1B1-A5DA799E9623}" destId="{F1C4B0F9-34FE-46F5-8812-3CBF76F3D9E2}" srcOrd="0" destOrd="0" presId="urn:microsoft.com/office/officeart/2008/layout/HorizontalMultiLevelHierarchy"/>
    <dgm:cxn modelId="{225AD6EF-6B69-43FF-A1EF-3611B7C79D10}" type="presParOf" srcId="{47604D8B-6E75-4639-973A-F9002FA100F1}" destId="{00E4E41E-2AD4-4802-8DB9-7233353BBEB9}" srcOrd="5" destOrd="0" presId="urn:microsoft.com/office/officeart/2008/layout/HorizontalMultiLevelHierarchy"/>
    <dgm:cxn modelId="{051D821E-22EF-40BE-8E2E-52E2BF778D0C}" type="presParOf" srcId="{00E4E41E-2AD4-4802-8DB9-7233353BBEB9}" destId="{AF6B6A6E-4536-485F-8EF6-19A2FE2CB61B}" srcOrd="0" destOrd="0" presId="urn:microsoft.com/office/officeart/2008/layout/HorizontalMultiLevelHierarchy"/>
    <dgm:cxn modelId="{181693EF-7EB0-49FF-A324-43B02DC03365}" type="presParOf" srcId="{00E4E41E-2AD4-4802-8DB9-7233353BBEB9}" destId="{B013FCCB-7730-48BD-BF01-59D4CE4CCC11}" srcOrd="1" destOrd="0" presId="urn:microsoft.com/office/officeart/2008/layout/HorizontalMultiLevelHierarchy"/>
    <dgm:cxn modelId="{6DF4C7A9-FEDF-4B15-9794-96E5E287BD87}" type="presParOf" srcId="{47604D8B-6E75-4639-973A-F9002FA100F1}" destId="{3BABBF0A-D85F-43C9-9EE6-896790D0E33A}" srcOrd="6" destOrd="0" presId="urn:microsoft.com/office/officeart/2008/layout/HorizontalMultiLevelHierarchy"/>
    <dgm:cxn modelId="{36ED5D3B-EA9A-481E-9FBA-EB0CD6019CDA}" type="presParOf" srcId="{3BABBF0A-D85F-43C9-9EE6-896790D0E33A}" destId="{54879C5C-8E42-4A9F-A55C-22D825C1CD7D}" srcOrd="0" destOrd="0" presId="urn:microsoft.com/office/officeart/2008/layout/HorizontalMultiLevelHierarchy"/>
    <dgm:cxn modelId="{DB8462A1-568E-4ABA-9891-6C3E6531B251}" type="presParOf" srcId="{47604D8B-6E75-4639-973A-F9002FA100F1}" destId="{208E6FB7-F455-44B4-B9E4-00CFA38BC93D}" srcOrd="7" destOrd="0" presId="urn:microsoft.com/office/officeart/2008/layout/HorizontalMultiLevelHierarchy"/>
    <dgm:cxn modelId="{D9E62ACD-D4CD-450D-8DC7-4229D1380165}" type="presParOf" srcId="{208E6FB7-F455-44B4-B9E4-00CFA38BC93D}" destId="{13918F19-AF70-43C7-9516-71F71345BA51}" srcOrd="0" destOrd="0" presId="urn:microsoft.com/office/officeart/2008/layout/HorizontalMultiLevelHierarchy"/>
    <dgm:cxn modelId="{58538CA1-DF4A-499A-9134-A0BDFD86747A}" type="presParOf" srcId="{208E6FB7-F455-44B4-B9E4-00CFA38BC93D}" destId="{BA1E2DF1-10C1-4276-B071-A6288EE6FD14}" srcOrd="1" destOrd="0" presId="urn:microsoft.com/office/officeart/2008/layout/HorizontalMultiLevelHierarchy"/>
    <dgm:cxn modelId="{41FD534E-47F7-4293-8894-46FFBCED779D}" type="presParOf" srcId="{47604D8B-6E75-4639-973A-F9002FA100F1}" destId="{1E47BAFA-7076-4508-A3A2-9C63B416098C}" srcOrd="8" destOrd="0" presId="urn:microsoft.com/office/officeart/2008/layout/HorizontalMultiLevelHierarchy"/>
    <dgm:cxn modelId="{E05379AC-E76B-46D3-AC51-3FB5977D4B5E}" type="presParOf" srcId="{1E47BAFA-7076-4508-A3A2-9C63B416098C}" destId="{EA1680E6-9267-4A88-9F1E-7D0DB5FC8CF6}" srcOrd="0" destOrd="0" presId="urn:microsoft.com/office/officeart/2008/layout/HorizontalMultiLevelHierarchy"/>
    <dgm:cxn modelId="{B8FB25DE-4B86-4241-8A7B-9CB3A225A903}" type="presParOf" srcId="{47604D8B-6E75-4639-973A-F9002FA100F1}" destId="{54342611-E9C1-47DA-91EF-85595DD91A3F}" srcOrd="9" destOrd="0" presId="urn:microsoft.com/office/officeart/2008/layout/HorizontalMultiLevelHierarchy"/>
    <dgm:cxn modelId="{BC8669C7-0E0E-43CD-8D1E-376F0D928107}" type="presParOf" srcId="{54342611-E9C1-47DA-91EF-85595DD91A3F}" destId="{28EA2DE8-65B0-4042-8EBB-C5FB0A956957}" srcOrd="0" destOrd="0" presId="urn:microsoft.com/office/officeart/2008/layout/HorizontalMultiLevelHierarchy"/>
    <dgm:cxn modelId="{A162342A-F592-4571-AB10-90AE452CAA2E}" type="presParOf" srcId="{54342611-E9C1-47DA-91EF-85595DD91A3F}" destId="{5DA12EAF-C8B3-4381-9798-D80BA5DBE569}" srcOrd="1" destOrd="0" presId="urn:microsoft.com/office/officeart/2008/layout/HorizontalMultiLevelHierarchy"/>
    <dgm:cxn modelId="{562DA17C-6C7D-414E-AE7C-A01767AA1E94}" type="presParOf" srcId="{47604D8B-6E75-4639-973A-F9002FA100F1}" destId="{6CB8F3AD-12A3-4B1A-B380-F36E33DDFE05}" srcOrd="10" destOrd="0" presId="urn:microsoft.com/office/officeart/2008/layout/HorizontalMultiLevelHierarchy"/>
    <dgm:cxn modelId="{98D46DEA-176E-4B08-BEFD-373A914DF4B4}" type="presParOf" srcId="{6CB8F3AD-12A3-4B1A-B380-F36E33DDFE05}" destId="{8C486830-FC63-4F01-88E7-9A832EFD7A2C}" srcOrd="0" destOrd="0" presId="urn:microsoft.com/office/officeart/2008/layout/HorizontalMultiLevelHierarchy"/>
    <dgm:cxn modelId="{A7AEC0D1-F825-4B7B-8F96-F978E6C89824}" type="presParOf" srcId="{47604D8B-6E75-4639-973A-F9002FA100F1}" destId="{02FAD0F1-E525-4C75-B66A-876555D98E15}" srcOrd="11" destOrd="0" presId="urn:microsoft.com/office/officeart/2008/layout/HorizontalMultiLevelHierarchy"/>
    <dgm:cxn modelId="{047F59EB-1DE8-4388-AE5E-7F7D5FA3D95C}" type="presParOf" srcId="{02FAD0F1-E525-4C75-B66A-876555D98E15}" destId="{F50E1DBE-48B5-48EF-9697-5C5E724F85BC}" srcOrd="0" destOrd="0" presId="urn:microsoft.com/office/officeart/2008/layout/HorizontalMultiLevelHierarchy"/>
    <dgm:cxn modelId="{E56DD798-C451-492B-A814-49ED15B87C62}" type="presParOf" srcId="{02FAD0F1-E525-4C75-B66A-876555D98E15}" destId="{7E34935E-A115-4275-BE30-AF59F688562C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483A0EF0-37F6-400E-9B97-837D923CC19B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7460CFE-29D7-46D9-9630-573694F59D7E}">
      <dgm:prSet/>
      <dgm:spPr/>
      <dgm:t>
        <a:bodyPr/>
        <a:lstStyle/>
        <a:p>
          <a:r>
            <a:rPr lang="ru-RU" b="1" dirty="0" err="1">
              <a:latin typeface="Arial Nova Cond" panose="020B0506020202020204" pitchFamily="34" charset="0"/>
            </a:rPr>
            <a:t>Мультиме</a:t>
          </a:r>
          <a:r>
            <a:rPr lang="uk-UA" b="1" dirty="0">
              <a:latin typeface="Arial Nova Cond" panose="020B0506020202020204" pitchFamily="34" charset="0"/>
            </a:rPr>
            <a:t>дійне забезпечення для демонстрації навчальних відеоматеріалів</a:t>
          </a:r>
          <a:endParaRPr lang="ru-RU" b="1" dirty="0">
            <a:latin typeface="Arial Nova Cond" panose="020B0506020202020204" pitchFamily="34" charset="0"/>
          </a:endParaRPr>
        </a:p>
      </dgm:t>
    </dgm:pt>
    <dgm:pt modelId="{D569041A-E846-4E48-B2A8-6551A03CE1F1}" type="parTrans" cxnId="{1C78EECE-958F-4C8E-A599-4AB99C9D0577}">
      <dgm:prSet/>
      <dgm:spPr/>
      <dgm:t>
        <a:bodyPr/>
        <a:lstStyle/>
        <a:p>
          <a:endParaRPr lang="en-US"/>
        </a:p>
      </dgm:t>
    </dgm:pt>
    <dgm:pt modelId="{A807376D-01BA-420B-8E69-876F5700D178}" type="sibTrans" cxnId="{1C78EECE-958F-4C8E-A599-4AB99C9D0577}">
      <dgm:prSet/>
      <dgm:spPr/>
      <dgm:t>
        <a:bodyPr/>
        <a:lstStyle/>
        <a:p>
          <a:endParaRPr lang="en-US"/>
        </a:p>
      </dgm:t>
    </dgm:pt>
    <dgm:pt modelId="{5A6BC018-C67A-41A5-B07B-DF52A242A3DA}">
      <dgm:prSet/>
      <dgm:spPr/>
      <dgm:t>
        <a:bodyPr/>
        <a:lstStyle/>
        <a:p>
          <a:r>
            <a:rPr lang="uk-UA" b="1" dirty="0">
              <a:latin typeface="Arial Nova Cond" panose="020B0506020202020204" pitchFamily="34" charset="0"/>
            </a:rPr>
            <a:t>Доступ до мережі </a:t>
          </a:r>
          <a:r>
            <a:rPr lang="en-US" b="1" dirty="0">
              <a:latin typeface="Arial Nova Cond" panose="020B0506020202020204" pitchFamily="34" charset="0"/>
            </a:rPr>
            <a:t>Internet </a:t>
          </a:r>
          <a:r>
            <a:rPr lang="uk-UA" b="1" dirty="0">
              <a:latin typeface="Arial Nova Cond" panose="020B0506020202020204" pitchFamily="34" charset="0"/>
            </a:rPr>
            <a:t>в режимі реального часу для всієї групи</a:t>
          </a:r>
        </a:p>
      </dgm:t>
    </dgm:pt>
    <dgm:pt modelId="{0025E72F-B0E1-4FB9-8FA6-4EC335CB6436}" type="parTrans" cxnId="{372A4A83-2C8C-40A5-B99A-57FD23FEB11A}">
      <dgm:prSet/>
      <dgm:spPr/>
      <dgm:t>
        <a:bodyPr/>
        <a:lstStyle/>
        <a:p>
          <a:endParaRPr lang="en-US"/>
        </a:p>
      </dgm:t>
    </dgm:pt>
    <dgm:pt modelId="{084F5E65-C8E2-4089-83D3-D95F1764E842}" type="sibTrans" cxnId="{372A4A83-2C8C-40A5-B99A-57FD23FEB11A}">
      <dgm:prSet/>
      <dgm:spPr/>
      <dgm:t>
        <a:bodyPr/>
        <a:lstStyle/>
        <a:p>
          <a:endParaRPr lang="en-US"/>
        </a:p>
      </dgm:t>
    </dgm:pt>
    <dgm:pt modelId="{6B89C4D5-E6F3-412D-A561-4916567544BF}">
      <dgm:prSet/>
      <dgm:spPr/>
      <dgm:t>
        <a:bodyPr/>
        <a:lstStyle/>
        <a:p>
          <a:r>
            <a:rPr lang="uk-UA" b="1" dirty="0">
              <a:latin typeface="Arial Nova Cond" panose="020B0506020202020204" pitchFamily="34" charset="0"/>
            </a:rPr>
            <a:t>Обладнання для відеоконференцій</a:t>
          </a:r>
        </a:p>
      </dgm:t>
    </dgm:pt>
    <dgm:pt modelId="{66CBA56F-371D-4690-8AAF-A65E4094CE8B}" type="parTrans" cxnId="{74078895-B583-4070-9223-7596115756C9}">
      <dgm:prSet/>
      <dgm:spPr/>
      <dgm:t>
        <a:bodyPr/>
        <a:lstStyle/>
        <a:p>
          <a:endParaRPr lang="en-US"/>
        </a:p>
      </dgm:t>
    </dgm:pt>
    <dgm:pt modelId="{58EC813D-9D93-4585-8594-6532F039652A}" type="sibTrans" cxnId="{74078895-B583-4070-9223-7596115756C9}">
      <dgm:prSet/>
      <dgm:spPr/>
      <dgm:t>
        <a:bodyPr/>
        <a:lstStyle/>
        <a:p>
          <a:endParaRPr lang="en-US"/>
        </a:p>
      </dgm:t>
    </dgm:pt>
    <dgm:pt modelId="{A857B1FF-4C58-4B8D-9DCB-91F9DE0F1DB3}" type="pres">
      <dgm:prSet presAssocID="{483A0EF0-37F6-400E-9B97-837D923CC19B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uk-UA"/>
        </a:p>
      </dgm:t>
    </dgm:pt>
    <dgm:pt modelId="{3751F95E-E3C0-4360-8FAF-B7499BA99CE6}" type="pres">
      <dgm:prSet presAssocID="{E7460CFE-29D7-46D9-9630-573694F59D7E}" presName="hierRoot1" presStyleCnt="0"/>
      <dgm:spPr/>
    </dgm:pt>
    <dgm:pt modelId="{AA4F2FCA-D295-4BFE-AD0C-339FDDB39F0D}" type="pres">
      <dgm:prSet presAssocID="{E7460CFE-29D7-46D9-9630-573694F59D7E}" presName="composite" presStyleCnt="0"/>
      <dgm:spPr/>
    </dgm:pt>
    <dgm:pt modelId="{F23A84A0-B885-44CA-B7D3-4F7A1DA569DA}" type="pres">
      <dgm:prSet presAssocID="{E7460CFE-29D7-46D9-9630-573694F59D7E}" presName="background" presStyleLbl="node0" presStyleIdx="0" presStyleCnt="3"/>
      <dgm:spPr/>
    </dgm:pt>
    <dgm:pt modelId="{4A9D1C40-040B-485F-BA78-06B86D6C2ED7}" type="pres">
      <dgm:prSet presAssocID="{E7460CFE-29D7-46D9-9630-573694F59D7E}" presName="text" presStyleLbl="fgAcc0" presStyleIdx="0" presStyleCnt="3">
        <dgm:presLayoutVars>
          <dgm:chPref val="3"/>
        </dgm:presLayoutVars>
      </dgm:prSet>
      <dgm:spPr/>
      <dgm:t>
        <a:bodyPr/>
        <a:lstStyle/>
        <a:p>
          <a:endParaRPr lang="uk-UA"/>
        </a:p>
      </dgm:t>
    </dgm:pt>
    <dgm:pt modelId="{955A25E6-210C-4A41-8A3B-AC6D4DDA9D34}" type="pres">
      <dgm:prSet presAssocID="{E7460CFE-29D7-46D9-9630-573694F59D7E}" presName="hierChild2" presStyleCnt="0"/>
      <dgm:spPr/>
    </dgm:pt>
    <dgm:pt modelId="{2027A691-E795-4F89-B636-5B4117585DE2}" type="pres">
      <dgm:prSet presAssocID="{5A6BC018-C67A-41A5-B07B-DF52A242A3DA}" presName="hierRoot1" presStyleCnt="0"/>
      <dgm:spPr/>
    </dgm:pt>
    <dgm:pt modelId="{0F81705A-0411-44C3-B3C2-20C7D9463B8D}" type="pres">
      <dgm:prSet presAssocID="{5A6BC018-C67A-41A5-B07B-DF52A242A3DA}" presName="composite" presStyleCnt="0"/>
      <dgm:spPr/>
    </dgm:pt>
    <dgm:pt modelId="{EB8AB63C-0B39-4F7F-A7B4-0D9F08C9E43A}" type="pres">
      <dgm:prSet presAssocID="{5A6BC018-C67A-41A5-B07B-DF52A242A3DA}" presName="background" presStyleLbl="node0" presStyleIdx="1" presStyleCnt="3"/>
      <dgm:spPr/>
    </dgm:pt>
    <dgm:pt modelId="{10B58A31-0BEC-47DF-8F38-10274F01C280}" type="pres">
      <dgm:prSet presAssocID="{5A6BC018-C67A-41A5-B07B-DF52A242A3DA}" presName="text" presStyleLbl="fgAcc0" presStyleIdx="1" presStyleCnt="3">
        <dgm:presLayoutVars>
          <dgm:chPref val="3"/>
        </dgm:presLayoutVars>
      </dgm:prSet>
      <dgm:spPr/>
      <dgm:t>
        <a:bodyPr/>
        <a:lstStyle/>
        <a:p>
          <a:endParaRPr lang="uk-UA"/>
        </a:p>
      </dgm:t>
    </dgm:pt>
    <dgm:pt modelId="{FA4B3FE0-FFB2-4257-AD21-7A53BB330BB6}" type="pres">
      <dgm:prSet presAssocID="{5A6BC018-C67A-41A5-B07B-DF52A242A3DA}" presName="hierChild2" presStyleCnt="0"/>
      <dgm:spPr/>
    </dgm:pt>
    <dgm:pt modelId="{D5ED4054-31B1-4605-AB41-5AA36D3DA7F2}" type="pres">
      <dgm:prSet presAssocID="{6B89C4D5-E6F3-412D-A561-4916567544BF}" presName="hierRoot1" presStyleCnt="0"/>
      <dgm:spPr/>
    </dgm:pt>
    <dgm:pt modelId="{4E36B49E-1A11-41CD-A2F7-FE23CCC63C34}" type="pres">
      <dgm:prSet presAssocID="{6B89C4D5-E6F3-412D-A561-4916567544BF}" presName="composite" presStyleCnt="0"/>
      <dgm:spPr/>
    </dgm:pt>
    <dgm:pt modelId="{0062E7DD-8BC6-41D2-91DD-E6942BA415E9}" type="pres">
      <dgm:prSet presAssocID="{6B89C4D5-E6F3-412D-A561-4916567544BF}" presName="background" presStyleLbl="node0" presStyleIdx="2" presStyleCnt="3"/>
      <dgm:spPr/>
    </dgm:pt>
    <dgm:pt modelId="{629D0C98-9512-402A-A05A-0CD27C8F38C6}" type="pres">
      <dgm:prSet presAssocID="{6B89C4D5-E6F3-412D-A561-4916567544BF}" presName="text" presStyleLbl="fgAcc0" presStyleIdx="2" presStyleCnt="3">
        <dgm:presLayoutVars>
          <dgm:chPref val="3"/>
        </dgm:presLayoutVars>
      </dgm:prSet>
      <dgm:spPr/>
      <dgm:t>
        <a:bodyPr/>
        <a:lstStyle/>
        <a:p>
          <a:endParaRPr lang="uk-UA"/>
        </a:p>
      </dgm:t>
    </dgm:pt>
    <dgm:pt modelId="{457A1188-19A4-4867-94A2-88B3CBA78533}" type="pres">
      <dgm:prSet presAssocID="{6B89C4D5-E6F3-412D-A561-4916567544BF}" presName="hierChild2" presStyleCnt="0"/>
      <dgm:spPr/>
    </dgm:pt>
  </dgm:ptLst>
  <dgm:cxnLst>
    <dgm:cxn modelId="{4A3FDE3B-BB00-4684-9417-D3F441BEB56E}" type="presOf" srcId="{5A6BC018-C67A-41A5-B07B-DF52A242A3DA}" destId="{10B58A31-0BEC-47DF-8F38-10274F01C280}" srcOrd="0" destOrd="0" presId="urn:microsoft.com/office/officeart/2005/8/layout/hierarchy1"/>
    <dgm:cxn modelId="{6336C518-142C-419B-9310-CF5C31A561A1}" type="presOf" srcId="{483A0EF0-37F6-400E-9B97-837D923CC19B}" destId="{A857B1FF-4C58-4B8D-9DCB-91F9DE0F1DB3}" srcOrd="0" destOrd="0" presId="urn:microsoft.com/office/officeart/2005/8/layout/hierarchy1"/>
    <dgm:cxn modelId="{74078895-B583-4070-9223-7596115756C9}" srcId="{483A0EF0-37F6-400E-9B97-837D923CC19B}" destId="{6B89C4D5-E6F3-412D-A561-4916567544BF}" srcOrd="2" destOrd="0" parTransId="{66CBA56F-371D-4690-8AAF-A65E4094CE8B}" sibTransId="{58EC813D-9D93-4585-8594-6532F039652A}"/>
    <dgm:cxn modelId="{372A4A83-2C8C-40A5-B99A-57FD23FEB11A}" srcId="{483A0EF0-37F6-400E-9B97-837D923CC19B}" destId="{5A6BC018-C67A-41A5-B07B-DF52A242A3DA}" srcOrd="1" destOrd="0" parTransId="{0025E72F-B0E1-4FB9-8FA6-4EC335CB6436}" sibTransId="{084F5E65-C8E2-4089-83D3-D95F1764E842}"/>
    <dgm:cxn modelId="{07F523DF-AAEE-415B-B3BE-56148B2EC543}" type="presOf" srcId="{E7460CFE-29D7-46D9-9630-573694F59D7E}" destId="{4A9D1C40-040B-485F-BA78-06B86D6C2ED7}" srcOrd="0" destOrd="0" presId="urn:microsoft.com/office/officeart/2005/8/layout/hierarchy1"/>
    <dgm:cxn modelId="{1A0F454B-C15C-4730-ABAC-70685F0D4744}" type="presOf" srcId="{6B89C4D5-E6F3-412D-A561-4916567544BF}" destId="{629D0C98-9512-402A-A05A-0CD27C8F38C6}" srcOrd="0" destOrd="0" presId="urn:microsoft.com/office/officeart/2005/8/layout/hierarchy1"/>
    <dgm:cxn modelId="{1C78EECE-958F-4C8E-A599-4AB99C9D0577}" srcId="{483A0EF0-37F6-400E-9B97-837D923CC19B}" destId="{E7460CFE-29D7-46D9-9630-573694F59D7E}" srcOrd="0" destOrd="0" parTransId="{D569041A-E846-4E48-B2A8-6551A03CE1F1}" sibTransId="{A807376D-01BA-420B-8E69-876F5700D178}"/>
    <dgm:cxn modelId="{EC13C86F-3A50-492C-A893-86D316AFF6E5}" type="presParOf" srcId="{A857B1FF-4C58-4B8D-9DCB-91F9DE0F1DB3}" destId="{3751F95E-E3C0-4360-8FAF-B7499BA99CE6}" srcOrd="0" destOrd="0" presId="urn:microsoft.com/office/officeart/2005/8/layout/hierarchy1"/>
    <dgm:cxn modelId="{659B292A-FA84-46A4-AEAB-AF2F2C53352D}" type="presParOf" srcId="{3751F95E-E3C0-4360-8FAF-B7499BA99CE6}" destId="{AA4F2FCA-D295-4BFE-AD0C-339FDDB39F0D}" srcOrd="0" destOrd="0" presId="urn:microsoft.com/office/officeart/2005/8/layout/hierarchy1"/>
    <dgm:cxn modelId="{36046DAB-F814-4E15-B76F-708E9AFA2515}" type="presParOf" srcId="{AA4F2FCA-D295-4BFE-AD0C-339FDDB39F0D}" destId="{F23A84A0-B885-44CA-B7D3-4F7A1DA569DA}" srcOrd="0" destOrd="0" presId="urn:microsoft.com/office/officeart/2005/8/layout/hierarchy1"/>
    <dgm:cxn modelId="{B697225E-01BB-4A73-AEF2-9D19BB003DF8}" type="presParOf" srcId="{AA4F2FCA-D295-4BFE-AD0C-339FDDB39F0D}" destId="{4A9D1C40-040B-485F-BA78-06B86D6C2ED7}" srcOrd="1" destOrd="0" presId="urn:microsoft.com/office/officeart/2005/8/layout/hierarchy1"/>
    <dgm:cxn modelId="{68811E67-AB6A-46FF-9F5F-5282403B80CA}" type="presParOf" srcId="{3751F95E-E3C0-4360-8FAF-B7499BA99CE6}" destId="{955A25E6-210C-4A41-8A3B-AC6D4DDA9D34}" srcOrd="1" destOrd="0" presId="urn:microsoft.com/office/officeart/2005/8/layout/hierarchy1"/>
    <dgm:cxn modelId="{C8D86740-5488-4304-ADDF-6797C10886BE}" type="presParOf" srcId="{A857B1FF-4C58-4B8D-9DCB-91F9DE0F1DB3}" destId="{2027A691-E795-4F89-B636-5B4117585DE2}" srcOrd="1" destOrd="0" presId="urn:microsoft.com/office/officeart/2005/8/layout/hierarchy1"/>
    <dgm:cxn modelId="{43B09BA2-B694-40AD-BEC4-25F1C002DFFE}" type="presParOf" srcId="{2027A691-E795-4F89-B636-5B4117585DE2}" destId="{0F81705A-0411-44C3-B3C2-20C7D9463B8D}" srcOrd="0" destOrd="0" presId="urn:microsoft.com/office/officeart/2005/8/layout/hierarchy1"/>
    <dgm:cxn modelId="{721D5F4E-DE3E-4F48-8C40-881A7D1E144A}" type="presParOf" srcId="{0F81705A-0411-44C3-B3C2-20C7D9463B8D}" destId="{EB8AB63C-0B39-4F7F-A7B4-0D9F08C9E43A}" srcOrd="0" destOrd="0" presId="urn:microsoft.com/office/officeart/2005/8/layout/hierarchy1"/>
    <dgm:cxn modelId="{AD672ED9-3F25-4A5B-8831-2D18E51BDD85}" type="presParOf" srcId="{0F81705A-0411-44C3-B3C2-20C7D9463B8D}" destId="{10B58A31-0BEC-47DF-8F38-10274F01C280}" srcOrd="1" destOrd="0" presId="urn:microsoft.com/office/officeart/2005/8/layout/hierarchy1"/>
    <dgm:cxn modelId="{10519205-C405-45CB-8500-F3846D6DF272}" type="presParOf" srcId="{2027A691-E795-4F89-B636-5B4117585DE2}" destId="{FA4B3FE0-FFB2-4257-AD21-7A53BB330BB6}" srcOrd="1" destOrd="0" presId="urn:microsoft.com/office/officeart/2005/8/layout/hierarchy1"/>
    <dgm:cxn modelId="{C8FFC84C-9754-47A2-BC2A-7C5A25C21E94}" type="presParOf" srcId="{A857B1FF-4C58-4B8D-9DCB-91F9DE0F1DB3}" destId="{D5ED4054-31B1-4605-AB41-5AA36D3DA7F2}" srcOrd="2" destOrd="0" presId="urn:microsoft.com/office/officeart/2005/8/layout/hierarchy1"/>
    <dgm:cxn modelId="{AE8FDBCA-5BCF-49DE-BF20-B4C3A21D3D65}" type="presParOf" srcId="{D5ED4054-31B1-4605-AB41-5AA36D3DA7F2}" destId="{4E36B49E-1A11-41CD-A2F7-FE23CCC63C34}" srcOrd="0" destOrd="0" presId="urn:microsoft.com/office/officeart/2005/8/layout/hierarchy1"/>
    <dgm:cxn modelId="{279B295F-8717-4D15-A645-7B5DA7895EE4}" type="presParOf" srcId="{4E36B49E-1A11-41CD-A2F7-FE23CCC63C34}" destId="{0062E7DD-8BC6-41D2-91DD-E6942BA415E9}" srcOrd="0" destOrd="0" presId="urn:microsoft.com/office/officeart/2005/8/layout/hierarchy1"/>
    <dgm:cxn modelId="{BD5C6BC6-315B-4AC3-9665-A245A213C74F}" type="presParOf" srcId="{4E36B49E-1A11-41CD-A2F7-FE23CCC63C34}" destId="{629D0C98-9512-402A-A05A-0CD27C8F38C6}" srcOrd="1" destOrd="0" presId="urn:microsoft.com/office/officeart/2005/8/layout/hierarchy1"/>
    <dgm:cxn modelId="{8A6D39B8-D422-44D7-9770-6A03D5667A23}" type="presParOf" srcId="{D5ED4054-31B1-4605-AB41-5AA36D3DA7F2}" destId="{457A1188-19A4-4867-94A2-88B3CBA78533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44736E4E-EF0B-45BD-9A35-1E7FEBA06CEF}">
      <dsp:nvSpPr>
        <dsp:cNvPr id="0" name=""/>
        <dsp:cNvSpPr/>
      </dsp:nvSpPr>
      <dsp:spPr>
        <a:xfrm>
          <a:off x="6942265" y="1505845"/>
          <a:ext cx="3076446" cy="4515126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0000"/>
                <a:lumMod val="104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4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2870" tIns="0" rIns="154305" bIns="34290" numCol="1" spcCol="1270" anchor="ctr" anchorCtr="0">
          <a:noAutofit/>
        </a:bodyPr>
        <a:lstStyle/>
        <a:p>
          <a:pPr lvl="0" algn="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700" b="1" kern="1200" dirty="0">
              <a:latin typeface="Arial Nova Cond" panose="020B0506020202020204" pitchFamily="34" charset="0"/>
            </a:rPr>
            <a:t>КУРС ІНТЕГРУЄТЬСЯ</a:t>
          </a:r>
          <a:endParaRPr lang="ru-RU" sz="2700" b="1" kern="1200" dirty="0">
            <a:latin typeface="Arial Nova Cond" panose="020B0506020202020204" pitchFamily="34" charset="0"/>
          </a:endParaRPr>
        </a:p>
      </dsp:txBody>
      <dsp:txXfrm rot="16200000">
        <a:off x="7511001" y="3137714"/>
        <a:ext cx="4063614" cy="799876"/>
      </dsp:txXfrm>
    </dsp:sp>
    <dsp:sp modelId="{B068A555-21A2-4FEB-9542-A2FA91AEF7A1}">
      <dsp:nvSpPr>
        <dsp:cNvPr id="0" name=""/>
        <dsp:cNvSpPr/>
      </dsp:nvSpPr>
      <dsp:spPr>
        <a:xfrm>
          <a:off x="3566693" y="689587"/>
          <a:ext cx="3140617" cy="5274371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0000"/>
                <a:lumMod val="104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4000"/>
              </a:schemeClr>
            </a:gs>
          </a:gsLst>
          <a:lin ang="5400000" scaled="0"/>
        </a:gradFill>
        <a:ln w="76200"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2870" tIns="0" rIns="154305" bIns="34290" numCol="1" spcCol="1270" anchor="ctr" anchorCtr="0">
          <a:noAutofit/>
        </a:bodyPr>
        <a:lstStyle/>
        <a:p>
          <a:pPr lvl="0" algn="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700" b="1" kern="1200" dirty="0">
              <a:latin typeface="Arial Nova Cond" panose="020B0506020202020204" pitchFamily="34" charset="0"/>
            </a:rPr>
            <a:t>ДИСЦИПЛІНА БАЗУЄТЬСЯ  </a:t>
          </a:r>
        </a:p>
      </dsp:txBody>
      <dsp:txXfrm rot="16200000">
        <a:off x="3848013" y="2654774"/>
        <a:ext cx="4746934" cy="816560"/>
      </dsp:txXfrm>
    </dsp:sp>
    <dsp:sp modelId="{B3BA26AE-E282-449A-B06E-06644431713B}">
      <dsp:nvSpPr>
        <dsp:cNvPr id="0" name=""/>
        <dsp:cNvSpPr/>
      </dsp:nvSpPr>
      <dsp:spPr>
        <a:xfrm>
          <a:off x="279799" y="28900"/>
          <a:ext cx="2840244" cy="5992071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0000"/>
                <a:lumMod val="104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4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2870" tIns="0" rIns="154305" bIns="34290" numCol="1" spcCol="1270" anchor="ctr" anchorCtr="0">
          <a:noAutofit/>
        </a:bodyPr>
        <a:lstStyle/>
        <a:p>
          <a:pPr lvl="0" algn="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700" b="1" kern="1200" dirty="0"/>
            <a:t>ПРЕДМЕТ ВИВЧАЄ</a:t>
          </a:r>
          <a:endParaRPr lang="ru-RU" sz="2700" b="1" kern="1200" dirty="0"/>
        </a:p>
      </dsp:txBody>
      <dsp:txXfrm rot="16200000">
        <a:off x="-15752" y="2356101"/>
        <a:ext cx="5392864" cy="738463"/>
      </dsp:txXfrm>
    </dsp:sp>
    <dsp:sp modelId="{1BBC54B8-6C7C-4702-B1D5-C5D0C3C3087D}">
      <dsp:nvSpPr>
        <dsp:cNvPr id="0" name=""/>
        <dsp:cNvSpPr/>
      </dsp:nvSpPr>
      <dsp:spPr>
        <a:xfrm>
          <a:off x="453951" y="0"/>
          <a:ext cx="2056961" cy="6020972"/>
        </a:xfrm>
        <a:prstGeom prst="rect">
          <a:avLst/>
        </a:prstGeom>
        <a:noFill/>
        <a:ln>
          <a:noFill/>
        </a:ln>
        <a:effectLst/>
        <a:scene3d>
          <a:camera prst="orthographicFront"/>
          <a:lightRig rig="flat" dir="t"/>
        </a:scene3d>
        <a:sp3d/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err="1">
              <a:latin typeface="Arial Nova Cond" panose="020B0506020202020204" pitchFamily="34" charset="0"/>
            </a:rPr>
            <a:t>Організацію</a:t>
          </a:r>
          <a:r>
            <a:rPr lang="ru-RU" sz="1800" b="1" kern="1200" dirty="0">
              <a:latin typeface="Arial Nova Cond" panose="020B0506020202020204" pitchFamily="34" charset="0"/>
            </a:rPr>
            <a:t> </a:t>
          </a:r>
          <a:r>
            <a:rPr lang="ru-RU" sz="1800" b="1" kern="1200" dirty="0" err="1">
              <a:latin typeface="Arial Nova Cond" panose="020B0506020202020204" pitchFamily="34" charset="0"/>
            </a:rPr>
            <a:t>роботи</a:t>
          </a:r>
          <a:r>
            <a:rPr lang="ru-RU" sz="1800" b="1" kern="1200" dirty="0">
              <a:latin typeface="Arial Nova Cond" panose="020B0506020202020204" pitchFamily="34" charset="0"/>
            </a:rPr>
            <a:t> </a:t>
          </a:r>
          <a:r>
            <a:rPr lang="ru-RU" sz="1800" b="1" kern="1200" dirty="0" err="1">
              <a:latin typeface="Arial Nova Cond" panose="020B0506020202020204" pitchFamily="34" charset="0"/>
            </a:rPr>
            <a:t>представництва</a:t>
          </a:r>
          <a:r>
            <a:rPr lang="ru-RU" sz="1800" b="1" kern="1200" dirty="0">
              <a:latin typeface="Arial Nova Cond" panose="020B0506020202020204" pitchFamily="34" charset="0"/>
            </a:rPr>
            <a:t> </a:t>
          </a:r>
          <a:r>
            <a:rPr lang="ru-RU" sz="1800" b="1" kern="1200" dirty="0" err="1">
              <a:latin typeface="Arial Nova Cond" panose="020B0506020202020204" pitchFamily="34" charset="0"/>
            </a:rPr>
            <a:t>виробників</a:t>
          </a:r>
          <a:r>
            <a:rPr lang="ru-RU" sz="1800" b="1" kern="1200" dirty="0">
              <a:latin typeface="Arial Nova Cond" panose="020B0506020202020204" pitchFamily="34" charset="0"/>
            </a:rPr>
            <a:t> </a:t>
          </a:r>
          <a:r>
            <a:rPr lang="ru-RU" sz="1800" b="1" kern="1200" dirty="0" err="1">
              <a:latin typeface="Arial Nova Cond" panose="020B0506020202020204" pitchFamily="34" charset="0"/>
            </a:rPr>
            <a:t>вітчизняних</a:t>
          </a:r>
          <a:r>
            <a:rPr lang="ru-RU" sz="1800" b="1" kern="1200" dirty="0">
              <a:latin typeface="Arial Nova Cond" panose="020B0506020202020204" pitchFamily="34" charset="0"/>
            </a:rPr>
            <a:t> та </a:t>
          </a:r>
          <a:r>
            <a:rPr lang="ru-RU" sz="1800" b="1" kern="1200" dirty="0" err="1">
              <a:latin typeface="Arial Nova Cond" panose="020B0506020202020204" pitchFamily="34" charset="0"/>
            </a:rPr>
            <a:t>іноземних</a:t>
          </a:r>
          <a:r>
            <a:rPr lang="ru-RU" sz="1800" b="1" kern="1200" dirty="0">
              <a:latin typeface="Arial Nova Cond" panose="020B0506020202020204" pitchFamily="34" charset="0"/>
            </a:rPr>
            <a:t> </a:t>
          </a:r>
          <a:r>
            <a:rPr lang="ru-RU" sz="1800" b="1" kern="1200" dirty="0" err="1">
              <a:latin typeface="Arial Nova Cond" panose="020B0506020202020204" pitchFamily="34" charset="0"/>
            </a:rPr>
            <a:t>препаратів</a:t>
          </a:r>
          <a:endParaRPr lang="ru-RU" sz="1800" b="1" kern="1200" dirty="0">
            <a:latin typeface="Arial Nova Cond" panose="020B0506020202020204" pitchFamily="34" charset="0"/>
          </a:endParaRPr>
        </a:p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kern="1200" dirty="0">
            <a:latin typeface="Arial Nova Cond" panose="020B0506020202020204" pitchFamily="34" charset="0"/>
          </a:endParaRPr>
        </a:p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err="1">
              <a:latin typeface="Arial Nova Cond" panose="020B0506020202020204" pitchFamily="34" charset="0"/>
            </a:rPr>
            <a:t>Налаштування</a:t>
          </a:r>
          <a:r>
            <a:rPr lang="ru-RU" sz="1800" b="1" kern="1200" dirty="0">
              <a:latin typeface="Arial Nova Cond" panose="020B0506020202020204" pitchFamily="34" charset="0"/>
            </a:rPr>
            <a:t> </a:t>
          </a:r>
          <a:r>
            <a:rPr lang="ru-RU" sz="1800" b="1" kern="1200" dirty="0" err="1">
              <a:latin typeface="Arial Nova Cond" panose="020B0506020202020204" pitchFamily="34" charset="0"/>
            </a:rPr>
            <a:t>співпраці</a:t>
          </a:r>
          <a:r>
            <a:rPr lang="ru-RU" sz="1800" b="1" kern="1200" dirty="0">
              <a:latin typeface="Arial Nova Cond" panose="020B0506020202020204" pitchFamily="34" charset="0"/>
            </a:rPr>
            <a:t> </a:t>
          </a:r>
          <a:r>
            <a:rPr lang="ru-RU" sz="1800" b="1" kern="1200" dirty="0" err="1">
              <a:latin typeface="Arial Nova Cond" panose="020B0506020202020204" pitchFamily="34" charset="0"/>
            </a:rPr>
            <a:t>між</a:t>
          </a:r>
          <a:r>
            <a:rPr lang="ru-RU" sz="1800" b="1" kern="1200" dirty="0">
              <a:latin typeface="Arial Nova Cond" panose="020B0506020202020204" pitchFamily="34" charset="0"/>
            </a:rPr>
            <a:t> </a:t>
          </a:r>
          <a:r>
            <a:rPr lang="ru-RU" sz="1800" b="1" kern="1200" dirty="0" err="1">
              <a:latin typeface="Arial Nova Cond" panose="020B0506020202020204" pitchFamily="34" charset="0"/>
            </a:rPr>
            <a:t>оптовими</a:t>
          </a:r>
          <a:r>
            <a:rPr lang="ru-RU" sz="1800" b="1" kern="1200" dirty="0">
              <a:latin typeface="Arial Nova Cond" panose="020B0506020202020204" pitchFamily="34" charset="0"/>
            </a:rPr>
            <a:t> </a:t>
          </a:r>
          <a:r>
            <a:rPr lang="ru-RU" sz="1800" b="1" kern="1200" dirty="0" err="1">
              <a:latin typeface="Arial Nova Cond" panose="020B0506020202020204" pitchFamily="34" charset="0"/>
            </a:rPr>
            <a:t>постачальниками</a:t>
          </a:r>
          <a:r>
            <a:rPr lang="ru-RU" sz="1800" b="1" kern="1200" dirty="0">
              <a:latin typeface="Arial Nova Cond" panose="020B0506020202020204" pitchFamily="34" charset="0"/>
            </a:rPr>
            <a:t> </a:t>
          </a:r>
          <a:r>
            <a:rPr lang="ru-RU" sz="1800" b="1" kern="1200" dirty="0" err="1">
              <a:latin typeface="Arial Nova Cond" panose="020B0506020202020204" pitchFamily="34" charset="0"/>
            </a:rPr>
            <a:t>ліків</a:t>
          </a:r>
          <a:r>
            <a:rPr lang="ru-RU" sz="1800" b="1" kern="1200" dirty="0">
              <a:latin typeface="Arial Nova Cond" panose="020B0506020202020204" pitchFamily="34" charset="0"/>
            </a:rPr>
            <a:t>, </a:t>
          </a:r>
          <a:r>
            <a:rPr lang="ru-RU" sz="1800" b="1" kern="1200" dirty="0" err="1">
              <a:latin typeface="Arial Nova Cond" panose="020B0506020202020204" pitchFamily="34" charset="0"/>
            </a:rPr>
            <a:t>аптечними</a:t>
          </a:r>
          <a:r>
            <a:rPr lang="ru-RU" sz="1800" b="1" kern="1200" dirty="0">
              <a:latin typeface="Arial Nova Cond" panose="020B0506020202020204" pitchFamily="34" charset="0"/>
            </a:rPr>
            <a:t> мережами, </a:t>
          </a:r>
          <a:r>
            <a:rPr lang="ru-RU" sz="1800" b="1" kern="1200" dirty="0" err="1">
              <a:latin typeface="Arial Nova Cond" panose="020B0506020202020204" pitchFamily="34" charset="0"/>
            </a:rPr>
            <a:t>керівниками</a:t>
          </a:r>
          <a:r>
            <a:rPr lang="ru-RU" sz="1800" b="1" kern="1200" dirty="0">
              <a:latin typeface="Arial Nova Cond" panose="020B0506020202020204" pitchFamily="34" charset="0"/>
            </a:rPr>
            <a:t> </a:t>
          </a:r>
          <a:r>
            <a:rPr lang="ru-RU" sz="1800" b="1" kern="1200" dirty="0" err="1">
              <a:latin typeface="Arial Nova Cond" panose="020B0506020202020204" pitchFamily="34" charset="0"/>
            </a:rPr>
            <a:t>закладів</a:t>
          </a:r>
          <a:r>
            <a:rPr lang="ru-RU" sz="1800" b="1" kern="1200" dirty="0">
              <a:latin typeface="Arial Nova Cond" panose="020B0506020202020204" pitchFamily="34" charset="0"/>
            </a:rPr>
            <a:t> </a:t>
          </a:r>
          <a:r>
            <a:rPr lang="ru-RU" sz="1800" b="1" kern="1200" dirty="0" err="1">
              <a:latin typeface="Arial Nova Cond" panose="020B0506020202020204" pitchFamily="34" charset="0"/>
            </a:rPr>
            <a:t>охорони</a:t>
          </a:r>
          <a:r>
            <a:rPr lang="ru-RU" sz="1800" b="1" kern="1200" dirty="0">
              <a:latin typeface="Arial Nova Cond" panose="020B0506020202020204" pitchFamily="34" charset="0"/>
            </a:rPr>
            <a:t> </a:t>
          </a:r>
          <a:r>
            <a:rPr lang="ru-RU" sz="1800" b="1" kern="1200" dirty="0" err="1">
              <a:latin typeface="Arial Nova Cond" panose="020B0506020202020204" pitchFamily="34" charset="0"/>
            </a:rPr>
            <a:t>здоров’я</a:t>
          </a:r>
          <a:r>
            <a:rPr lang="ru-RU" sz="1800" b="1" kern="1200" dirty="0">
              <a:latin typeface="Arial Nova Cond" panose="020B0506020202020204" pitchFamily="34" charset="0"/>
            </a:rPr>
            <a:t> та </a:t>
          </a:r>
          <a:r>
            <a:rPr lang="ru-RU" sz="1800" b="1" kern="1200" dirty="0" err="1">
              <a:latin typeface="Arial Nova Cond" panose="020B0506020202020204" pitchFamily="34" charset="0"/>
            </a:rPr>
            <a:t>ключовими</a:t>
          </a:r>
          <a:r>
            <a:rPr lang="ru-RU" sz="1800" b="1" kern="1200" dirty="0">
              <a:latin typeface="Arial Nova Cond" panose="020B0506020202020204" pitchFamily="34" charset="0"/>
            </a:rPr>
            <a:t> </a:t>
          </a:r>
          <a:r>
            <a:rPr lang="ru-RU" sz="1800" b="1" kern="1200" dirty="0" err="1">
              <a:latin typeface="Arial Nova Cond" panose="020B0506020202020204" pitchFamily="34" charset="0"/>
            </a:rPr>
            <a:t>вузькими</a:t>
          </a:r>
          <a:r>
            <a:rPr lang="ru-RU" sz="1800" b="1" kern="1200" dirty="0">
              <a:latin typeface="Arial Nova Cond" panose="020B0506020202020204" pitchFamily="34" charset="0"/>
            </a:rPr>
            <a:t> </a:t>
          </a:r>
          <a:r>
            <a:rPr lang="ru-RU" sz="1800" b="1" kern="1200" dirty="0" err="1">
              <a:latin typeface="Arial Nova Cond" panose="020B0506020202020204" pitchFamily="34" charset="0"/>
            </a:rPr>
            <a:t>спеціалістами</a:t>
          </a:r>
          <a:endParaRPr lang="ru-RU" sz="1800" b="1" kern="1200" dirty="0">
            <a:latin typeface="Arial Nova Cond" panose="020B0506020202020204" pitchFamily="34" charset="0"/>
          </a:endParaRPr>
        </a:p>
      </dsp:txBody>
      <dsp:txXfrm>
        <a:off x="453951" y="0"/>
        <a:ext cx="2056961" cy="6020972"/>
      </dsp:txXfrm>
    </dsp:sp>
    <dsp:sp modelId="{9BD77508-941C-4067-9972-68B87C3116A9}">
      <dsp:nvSpPr>
        <dsp:cNvPr id="0" name=""/>
        <dsp:cNvSpPr/>
      </dsp:nvSpPr>
      <dsp:spPr>
        <a:xfrm>
          <a:off x="3642359" y="703646"/>
          <a:ext cx="2216662" cy="5303272"/>
        </a:xfrm>
        <a:prstGeom prst="rect">
          <a:avLst/>
        </a:prstGeom>
        <a:noFill/>
        <a:ln>
          <a:noFill/>
        </a:ln>
        <a:effectLst/>
        <a:scene3d>
          <a:camera prst="orthographicFront"/>
          <a:lightRig rig="flat" dir="t"/>
        </a:scene3d>
        <a:sp3d/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>
              <a:latin typeface="Arial Nova Cond" panose="020B0506020202020204" pitchFamily="34" charset="0"/>
            </a:rPr>
            <a:t>На </a:t>
          </a:r>
          <a:r>
            <a:rPr lang="ru-RU" sz="1800" b="1" kern="1200" dirty="0" err="1">
              <a:latin typeface="Arial Nova Cond" panose="020B0506020202020204" pitchFamily="34" charset="0"/>
            </a:rPr>
            <a:t>вивченні</a:t>
          </a:r>
          <a:r>
            <a:rPr lang="ru-RU" sz="1800" b="1" kern="1200" dirty="0">
              <a:latin typeface="Arial Nova Cond" panose="020B0506020202020204" pitchFamily="34" charset="0"/>
            </a:rPr>
            <a:t> іноземної та </a:t>
          </a:r>
          <a:r>
            <a:rPr lang="ru-RU" sz="1800" b="1" kern="1200" dirty="0" err="1">
              <a:latin typeface="Arial Nova Cond" panose="020B0506020202020204" pitchFamily="34" charset="0"/>
            </a:rPr>
            <a:t>української</a:t>
          </a:r>
          <a:r>
            <a:rPr lang="ru-RU" sz="1800" b="1" kern="1200" dirty="0">
              <a:latin typeface="Arial Nova Cond" panose="020B0506020202020204" pitchFamily="34" charset="0"/>
            </a:rPr>
            <a:t> </a:t>
          </a:r>
          <a:r>
            <a:rPr lang="ru-RU" sz="1800" b="1" kern="1200" dirty="0" err="1">
              <a:latin typeface="Arial Nova Cond" panose="020B0506020202020204" pitchFamily="34" charset="0"/>
            </a:rPr>
            <a:t>мов</a:t>
          </a:r>
          <a:r>
            <a:rPr lang="ru-RU" sz="1800" b="1" kern="1200" dirty="0">
              <a:latin typeface="Arial Nova Cond" panose="020B0506020202020204" pitchFamily="34" charset="0"/>
            </a:rPr>
            <a:t>, </a:t>
          </a:r>
          <a:r>
            <a:rPr lang="ru-RU" sz="1800" b="1" kern="1200" dirty="0" err="1">
              <a:latin typeface="Arial Nova Cond" panose="020B0506020202020204" pitchFamily="34" charset="0"/>
            </a:rPr>
            <a:t>комп’ютерного</a:t>
          </a:r>
          <a:r>
            <a:rPr lang="ru-RU" sz="1800" b="1" kern="1200" dirty="0">
              <a:latin typeface="Arial Nova Cond" panose="020B0506020202020204" pitchFamily="34" charset="0"/>
            </a:rPr>
            <a:t> </a:t>
          </a:r>
          <a:r>
            <a:rPr lang="ru-RU" sz="1800" b="1" kern="1200" dirty="0" err="1">
              <a:latin typeface="Arial Nova Cond" panose="020B0506020202020204" pitchFamily="34" charset="0"/>
            </a:rPr>
            <a:t>моделювання</a:t>
          </a:r>
          <a:r>
            <a:rPr lang="ru-RU" sz="1800" b="1" kern="1200" dirty="0">
              <a:latin typeface="Arial Nova Cond" panose="020B0506020202020204" pitchFamily="34" charset="0"/>
            </a:rPr>
            <a:t> у </a:t>
          </a:r>
          <a:r>
            <a:rPr lang="ru-RU" sz="1800" b="1" kern="1200" dirty="0" err="1">
              <a:latin typeface="Arial Nova Cond" panose="020B0506020202020204" pitchFamily="34" charset="0"/>
            </a:rPr>
            <a:t>фармації</a:t>
          </a:r>
          <a:r>
            <a:rPr lang="ru-RU" sz="1800" b="1" kern="1200" dirty="0">
              <a:latin typeface="Arial Nova Cond" panose="020B0506020202020204" pitchFamily="34" charset="0"/>
            </a:rPr>
            <a:t>, </a:t>
          </a:r>
          <a:r>
            <a:rPr lang="ru-RU" sz="1800" b="1" kern="1200" dirty="0" err="1">
              <a:latin typeface="Arial Nova Cond" panose="020B0506020202020204" pitchFamily="34" charset="0"/>
            </a:rPr>
            <a:t>вищої</a:t>
          </a:r>
          <a:r>
            <a:rPr lang="ru-RU" sz="1800" b="1" kern="1200" dirty="0">
              <a:latin typeface="Arial Nova Cond" panose="020B0506020202020204" pitchFamily="34" charset="0"/>
            </a:rPr>
            <a:t> математики та статистики, </a:t>
          </a:r>
        </a:p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>
              <a:latin typeface="Arial Nova Cond" panose="020B0506020202020204" pitchFamily="34" charset="0"/>
            </a:rPr>
            <a:t>вступу у </a:t>
          </a:r>
          <a:r>
            <a:rPr lang="ru-RU" sz="1800" b="1" kern="1200" dirty="0" err="1">
              <a:latin typeface="Arial Nova Cond" panose="020B0506020202020204" pitchFamily="34" charset="0"/>
            </a:rPr>
            <a:t>фармацію</a:t>
          </a:r>
          <a:r>
            <a:rPr lang="ru-RU" sz="1800" b="1" kern="1200" dirty="0">
              <a:latin typeface="Arial Nova Cond" panose="020B0506020202020204" pitchFamily="34" charset="0"/>
            </a:rPr>
            <a:t>, </a:t>
          </a:r>
          <a:r>
            <a:rPr lang="ru-RU" sz="1800" b="1" kern="1200" dirty="0" err="1">
              <a:latin typeface="Arial Nova Cond" panose="020B0506020202020204" pitchFamily="34" charset="0"/>
            </a:rPr>
            <a:t>соціології</a:t>
          </a:r>
          <a:r>
            <a:rPr lang="ru-RU" sz="1800" b="1" kern="1200" dirty="0">
              <a:latin typeface="Arial Nova Cond" panose="020B0506020202020204" pitchFamily="34" charset="0"/>
            </a:rPr>
            <a:t> , </a:t>
          </a:r>
          <a:r>
            <a:rPr lang="ru-RU" sz="1800" b="1" kern="1200" dirty="0" err="1">
              <a:latin typeface="Arial Nova Cond" panose="020B0506020202020204" pitchFamily="34" charset="0"/>
            </a:rPr>
            <a:t>логіки</a:t>
          </a:r>
          <a:r>
            <a:rPr lang="ru-RU" sz="1800" b="1" kern="1200" dirty="0">
              <a:latin typeface="Arial Nova Cond" panose="020B0506020202020204" pitchFamily="34" charset="0"/>
            </a:rPr>
            <a:t>, </a:t>
          </a:r>
          <a:r>
            <a:rPr lang="ru-RU" sz="1800" b="1" kern="1200" dirty="0" err="1">
              <a:latin typeface="Arial Nova Cond" panose="020B0506020202020204" pitchFamily="34" charset="0"/>
            </a:rPr>
            <a:t>формальної</a:t>
          </a:r>
          <a:r>
            <a:rPr lang="ru-RU" sz="1800" b="1" kern="1200" dirty="0">
              <a:latin typeface="Arial Nova Cond" panose="020B0506020202020204" pitchFamily="34" charset="0"/>
            </a:rPr>
            <a:t> </a:t>
          </a:r>
          <a:r>
            <a:rPr lang="ru-RU" sz="1800" b="1" kern="1200" dirty="0" err="1">
              <a:latin typeface="Arial Nova Cond" panose="020B0506020202020204" pitchFamily="34" charset="0"/>
            </a:rPr>
            <a:t>логіки</a:t>
          </a:r>
          <a:r>
            <a:rPr lang="ru-RU" sz="1800" b="1" kern="1200" dirty="0">
              <a:latin typeface="Arial Nova Cond" panose="020B0506020202020204" pitchFamily="34" charset="0"/>
            </a:rPr>
            <a:t>, </a:t>
          </a:r>
          <a:r>
            <a:rPr lang="ru-RU" sz="1800" b="1" kern="1200" dirty="0" err="1">
              <a:latin typeface="Arial Nova Cond" panose="020B0506020202020204" pitchFamily="34" charset="0"/>
            </a:rPr>
            <a:t>економічної</a:t>
          </a:r>
          <a:r>
            <a:rPr lang="ru-RU" sz="1800" b="1" kern="1200" dirty="0">
              <a:latin typeface="Arial Nova Cond" panose="020B0506020202020204" pitchFamily="34" charset="0"/>
            </a:rPr>
            <a:t> </a:t>
          </a:r>
          <a:r>
            <a:rPr lang="ru-RU" sz="1800" b="1" kern="1200" dirty="0" err="1">
              <a:latin typeface="Arial Nova Cond" panose="020B0506020202020204" pitchFamily="34" charset="0"/>
            </a:rPr>
            <a:t>теорії</a:t>
          </a:r>
          <a:endParaRPr lang="ru-RU" sz="1800" b="1" kern="1200" dirty="0">
            <a:latin typeface="Arial Nova Cond" panose="020B0506020202020204" pitchFamily="34" charset="0"/>
          </a:endParaRPr>
        </a:p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700" kern="1200" dirty="0">
            <a:latin typeface="Arial Nova Cond" panose="020B0506020202020204" pitchFamily="34" charset="0"/>
          </a:endParaRPr>
        </a:p>
      </dsp:txBody>
      <dsp:txXfrm>
        <a:off x="3642359" y="703646"/>
        <a:ext cx="2216662" cy="5303272"/>
      </dsp:txXfrm>
    </dsp:sp>
    <dsp:sp modelId="{874BB619-A041-4FC1-8AF0-7F88C562B4E3}">
      <dsp:nvSpPr>
        <dsp:cNvPr id="0" name=""/>
        <dsp:cNvSpPr/>
      </dsp:nvSpPr>
      <dsp:spPr>
        <a:xfrm>
          <a:off x="6998508" y="1479352"/>
          <a:ext cx="2081882" cy="4541619"/>
        </a:xfrm>
        <a:prstGeom prst="rect">
          <a:avLst/>
        </a:prstGeom>
        <a:noFill/>
        <a:ln>
          <a:noFill/>
        </a:ln>
        <a:effectLst/>
        <a:scene3d>
          <a:camera prst="orthographicFront"/>
          <a:lightRig rig="flat" dir="t"/>
        </a:scene3d>
        <a:sp3d/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>
              <a:latin typeface="Arial Nova Cond" panose="020B0506020202020204" pitchFamily="34" charset="0"/>
            </a:rPr>
            <a:t>З </a:t>
          </a:r>
          <a:r>
            <a:rPr lang="ru-RU" sz="1800" b="1" kern="1200" dirty="0" err="1">
              <a:latin typeface="Arial Nova Cond" panose="020B0506020202020204" pitchFamily="34" charset="0"/>
            </a:rPr>
            <a:t>фармакологією</a:t>
          </a:r>
          <a:r>
            <a:rPr lang="ru-RU" sz="1800" b="1" kern="1200" dirty="0">
              <a:latin typeface="Arial Nova Cond" panose="020B0506020202020204" pitchFamily="34" charset="0"/>
            </a:rPr>
            <a:t>, </a:t>
          </a:r>
          <a:r>
            <a:rPr lang="ru-RU" sz="1800" b="1" kern="1200" dirty="0" err="1">
              <a:latin typeface="Arial Nova Cond" panose="020B0506020202020204" pitchFamily="34" charset="0"/>
            </a:rPr>
            <a:t>побічною</a:t>
          </a:r>
          <a:r>
            <a:rPr lang="ru-RU" sz="1800" b="1" kern="1200" dirty="0">
              <a:latin typeface="Arial Nova Cond" panose="020B0506020202020204" pitchFamily="34" charset="0"/>
            </a:rPr>
            <a:t> </a:t>
          </a:r>
          <a:r>
            <a:rPr lang="ru-RU" sz="1800" b="1" kern="1200" dirty="0" err="1">
              <a:latin typeface="Arial Nova Cond" panose="020B0506020202020204" pitchFamily="34" charset="0"/>
            </a:rPr>
            <a:t>дією</a:t>
          </a:r>
          <a:r>
            <a:rPr lang="ru-RU" sz="1800" b="1" kern="1200" dirty="0">
              <a:latin typeface="Arial Nova Cond" panose="020B0506020202020204" pitchFamily="34" charset="0"/>
            </a:rPr>
            <a:t> </a:t>
          </a:r>
          <a:r>
            <a:rPr lang="ru-RU" sz="1800" b="1" kern="1200" dirty="0" err="1">
              <a:latin typeface="Arial Nova Cond" panose="020B0506020202020204" pitchFamily="34" charset="0"/>
            </a:rPr>
            <a:t>ліків</a:t>
          </a:r>
          <a:r>
            <a:rPr lang="ru-RU" sz="1800" b="1" kern="1200" dirty="0">
              <a:latin typeface="Arial Nova Cond" panose="020B0506020202020204" pitchFamily="34" charset="0"/>
            </a:rPr>
            <a:t>.</a:t>
          </a:r>
        </a:p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>
              <a:latin typeface="Arial Nova Cond" panose="020B0506020202020204" pitchFamily="34" charset="0"/>
            </a:rPr>
            <a:t>Є </a:t>
          </a:r>
          <a:r>
            <a:rPr lang="ru-RU" sz="1800" b="1" kern="1200" dirty="0" err="1">
              <a:latin typeface="Arial Nova Cond" panose="020B0506020202020204" pitchFamily="34" charset="0"/>
            </a:rPr>
            <a:t>підґрунтям</a:t>
          </a:r>
          <a:r>
            <a:rPr lang="ru-RU" sz="1800" b="1" kern="1200" dirty="0">
              <a:latin typeface="Arial Nova Cond" panose="020B0506020202020204" pitchFamily="34" charset="0"/>
            </a:rPr>
            <a:t> для </a:t>
          </a:r>
          <a:r>
            <a:rPr lang="ru-RU" sz="1800" b="1" kern="1200" dirty="0" err="1">
              <a:latin typeface="Arial Nova Cond" panose="020B0506020202020204" pitchFamily="34" charset="0"/>
            </a:rPr>
            <a:t>вивчення</a:t>
          </a:r>
          <a:r>
            <a:rPr lang="ru-RU" sz="1800" b="1" kern="1200" dirty="0">
              <a:latin typeface="Arial Nova Cond" panose="020B0506020202020204" pitchFamily="34" charset="0"/>
            </a:rPr>
            <a:t> менеджменту та маркетингу у </a:t>
          </a:r>
          <a:r>
            <a:rPr lang="ru-RU" sz="1800" b="1" kern="1200" dirty="0" err="1">
              <a:latin typeface="Arial Nova Cond" panose="020B0506020202020204" pitchFamily="34" charset="0"/>
            </a:rPr>
            <a:t>фармації</a:t>
          </a:r>
          <a:r>
            <a:rPr lang="ru-RU" sz="1800" b="1" kern="1200" dirty="0">
              <a:latin typeface="Arial Nova Cond" panose="020B0506020202020204" pitchFamily="34" charset="0"/>
            </a:rPr>
            <a:t>, </a:t>
          </a:r>
          <a:r>
            <a:rPr lang="ru-RU" sz="1800" b="1" kern="1200" dirty="0" err="1">
              <a:latin typeface="Arial Nova Cond" panose="020B0506020202020204" pitchFamily="34" charset="0"/>
            </a:rPr>
            <a:t>організації</a:t>
          </a:r>
          <a:r>
            <a:rPr lang="ru-RU" sz="1800" b="1" kern="1200" dirty="0">
              <a:latin typeface="Arial Nova Cond" panose="020B0506020202020204" pitchFamily="34" charset="0"/>
            </a:rPr>
            <a:t> </a:t>
          </a:r>
          <a:r>
            <a:rPr lang="ru-RU" sz="1800" b="1" kern="1200" dirty="0" err="1">
              <a:latin typeface="Arial Nova Cond" panose="020B0506020202020204" pitchFamily="34" charset="0"/>
            </a:rPr>
            <a:t>економіки</a:t>
          </a:r>
          <a:r>
            <a:rPr lang="ru-RU" sz="1800" b="1" kern="1200" dirty="0">
              <a:latin typeface="Arial Nova Cond" panose="020B0506020202020204" pitchFamily="34" charset="0"/>
            </a:rPr>
            <a:t> </a:t>
          </a:r>
          <a:r>
            <a:rPr lang="ru-RU" sz="1800" b="1" kern="1200" dirty="0" err="1">
              <a:latin typeface="Arial Nova Cond" panose="020B0506020202020204" pitchFamily="34" charset="0"/>
            </a:rPr>
            <a:t>фармації</a:t>
          </a:r>
          <a:endParaRPr lang="ru-RU" sz="1800" b="1" kern="1200" dirty="0">
            <a:latin typeface="Arial Nova Cond" panose="020B0506020202020204" pitchFamily="34" charset="0"/>
          </a:endParaRPr>
        </a:p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err="1">
              <a:latin typeface="Arial Nova Cond" panose="020B0506020202020204" pitchFamily="34" charset="0"/>
            </a:rPr>
            <a:t>клінічної</a:t>
          </a:r>
          <a:r>
            <a:rPr lang="ru-RU" sz="1800" b="1" kern="1200" dirty="0">
              <a:latin typeface="Arial Nova Cond" panose="020B0506020202020204" pitchFamily="34" charset="0"/>
            </a:rPr>
            <a:t> </a:t>
          </a:r>
          <a:r>
            <a:rPr lang="ru-RU" sz="1800" b="1" kern="1200" dirty="0" err="1">
              <a:latin typeface="Arial Nova Cond" panose="020B0506020202020204" pitchFamily="34" charset="0"/>
            </a:rPr>
            <a:t>фармації</a:t>
          </a:r>
          <a:r>
            <a:rPr lang="ru-RU" sz="1800" b="1" kern="1200" dirty="0">
              <a:latin typeface="Arial Nova Cond" panose="020B0506020202020204" pitchFamily="34" charset="0"/>
            </a:rPr>
            <a:t> та </a:t>
          </a:r>
          <a:r>
            <a:rPr lang="ru-RU" sz="1800" b="1" kern="1200" dirty="0" err="1">
              <a:latin typeface="Arial Nova Cond" panose="020B0506020202020204" pitchFamily="34" charset="0"/>
            </a:rPr>
            <a:t>фармацевтичної</a:t>
          </a:r>
          <a:r>
            <a:rPr lang="ru-RU" sz="1800" b="1" kern="1200" dirty="0">
              <a:latin typeface="Arial Nova Cond" panose="020B0506020202020204" pitchFamily="34" charset="0"/>
            </a:rPr>
            <a:t> </a:t>
          </a:r>
          <a:r>
            <a:rPr lang="ru-RU" sz="1800" b="1" kern="1200" dirty="0" err="1">
              <a:latin typeface="Arial Nova Cond" panose="020B0506020202020204" pitchFamily="34" charset="0"/>
            </a:rPr>
            <a:t>опіки</a:t>
          </a:r>
          <a:r>
            <a:rPr lang="ru-RU" sz="1800" b="1" kern="1200" dirty="0">
              <a:latin typeface="Arial Nova Cond" panose="020B0506020202020204" pitchFamily="34" charset="0"/>
            </a:rPr>
            <a:t>, </a:t>
          </a:r>
          <a:r>
            <a:rPr lang="ru-RU" sz="1800" b="1" kern="1200" dirty="0" err="1">
              <a:latin typeface="Arial Nova Cond" panose="020B0506020202020204" pitchFamily="34" charset="0"/>
            </a:rPr>
            <a:t>фармакоекономіки</a:t>
          </a:r>
          <a:endParaRPr lang="ru-RU" sz="1800" b="1" kern="1200" dirty="0">
            <a:latin typeface="Arial Nova Cond" panose="020B0506020202020204" pitchFamily="34" charset="0"/>
          </a:endParaRPr>
        </a:p>
      </dsp:txBody>
      <dsp:txXfrm>
        <a:off x="6998508" y="1479352"/>
        <a:ext cx="2081882" cy="4541619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24181AAA-0741-402E-8519-78D88392EC26}">
      <dsp:nvSpPr>
        <dsp:cNvPr id="0" name=""/>
        <dsp:cNvSpPr/>
      </dsp:nvSpPr>
      <dsp:spPr>
        <a:xfrm>
          <a:off x="2442612" y="810793"/>
          <a:ext cx="530125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530125" y="45720"/>
              </a:lnTo>
            </a:path>
          </a:pathLst>
        </a:custGeom>
        <a:noFill/>
        <a:ln w="9525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2693656" y="853709"/>
        <a:ext cx="28036" cy="5607"/>
      </dsp:txXfrm>
    </dsp:sp>
    <dsp:sp modelId="{0952E686-6E05-4E8D-B2D4-1BDB6FC40D0A}">
      <dsp:nvSpPr>
        <dsp:cNvPr id="0" name=""/>
        <dsp:cNvSpPr/>
      </dsp:nvSpPr>
      <dsp:spPr>
        <a:xfrm>
          <a:off x="6476" y="125132"/>
          <a:ext cx="2437935" cy="1462761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9461" tIns="125395" rIns="119461" bIns="12539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dirty="0">
              <a:solidFill>
                <a:schemeClr val="tx1"/>
              </a:solidFill>
              <a:latin typeface="Arial Nova Cond" panose="020B0506020202020204" pitchFamily="34" charset="0"/>
            </a:rPr>
            <a:t>вимоги </a:t>
          </a:r>
          <a:r>
            <a:rPr lang="ru-RU" sz="1500" b="1" kern="1200" dirty="0" err="1">
              <a:solidFill>
                <a:schemeClr val="tx1"/>
              </a:solidFill>
              <a:latin typeface="Arial Nova Cond" panose="020B0506020202020204" pitchFamily="34" charset="0"/>
            </a:rPr>
            <a:t>фармацевтичної</a:t>
          </a:r>
          <a:r>
            <a:rPr lang="ru-RU" sz="1500" b="1" kern="1200" dirty="0">
              <a:solidFill>
                <a:schemeClr val="tx1"/>
              </a:solidFill>
              <a:latin typeface="Arial Nova Cond" panose="020B0506020202020204" pitchFamily="34" charset="0"/>
            </a:rPr>
            <a:t> </a:t>
          </a:r>
          <a:r>
            <a:rPr lang="ru-RU" sz="1500" b="1" kern="1200" dirty="0" err="1">
              <a:solidFill>
                <a:schemeClr val="tx1"/>
              </a:solidFill>
              <a:latin typeface="Arial Nova Cond" panose="020B0506020202020204" pitchFamily="34" charset="0"/>
            </a:rPr>
            <a:t>компанії</a:t>
          </a:r>
          <a:r>
            <a:rPr lang="ru-RU" sz="1500" b="1" kern="1200" dirty="0">
              <a:solidFill>
                <a:schemeClr val="tx1"/>
              </a:solidFill>
              <a:latin typeface="Arial Nova Cond" panose="020B0506020202020204" pitchFamily="34" charset="0"/>
            </a:rPr>
            <a:t> до </a:t>
          </a:r>
          <a:r>
            <a:rPr lang="ru-RU" sz="1500" b="1" kern="1200" dirty="0" err="1">
              <a:solidFill>
                <a:schemeClr val="tx1"/>
              </a:solidFill>
              <a:latin typeface="Arial Nova Cond" panose="020B0506020202020204" pitchFamily="34" charset="0"/>
            </a:rPr>
            <a:t>фармацевтичного</a:t>
          </a:r>
          <a:r>
            <a:rPr lang="ru-RU" sz="1500" b="1" kern="1200" dirty="0">
              <a:solidFill>
                <a:schemeClr val="tx1"/>
              </a:solidFill>
              <a:latin typeface="Arial Nova Cond" panose="020B0506020202020204" pitchFamily="34" charset="0"/>
            </a:rPr>
            <a:t> </a:t>
          </a:r>
          <a:r>
            <a:rPr lang="ru-RU" sz="1500" b="1" kern="1200" dirty="0" err="1">
              <a:solidFill>
                <a:schemeClr val="tx1"/>
              </a:solidFill>
              <a:latin typeface="Arial Nova Cond" panose="020B0506020202020204" pitchFamily="34" charset="0"/>
            </a:rPr>
            <a:t>представника</a:t>
          </a:r>
          <a:endParaRPr lang="ru-RU" sz="1500" b="1" kern="1200" dirty="0">
            <a:solidFill>
              <a:schemeClr val="tx1"/>
            </a:solidFill>
            <a:latin typeface="Arial Nova Cond" panose="020B0506020202020204" pitchFamily="34" charset="0"/>
          </a:endParaRPr>
        </a:p>
      </dsp:txBody>
      <dsp:txXfrm>
        <a:off x="6476" y="125132"/>
        <a:ext cx="2437935" cy="1462761"/>
      </dsp:txXfrm>
    </dsp:sp>
    <dsp:sp modelId="{F09477C6-6191-4469-8D52-BCA2CC9A8919}">
      <dsp:nvSpPr>
        <dsp:cNvPr id="0" name=""/>
        <dsp:cNvSpPr/>
      </dsp:nvSpPr>
      <dsp:spPr>
        <a:xfrm>
          <a:off x="5441273" y="810793"/>
          <a:ext cx="530125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530125" y="45720"/>
              </a:lnTo>
            </a:path>
          </a:pathLst>
        </a:custGeom>
        <a:noFill/>
        <a:ln w="952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5692317" y="853709"/>
        <a:ext cx="28036" cy="5607"/>
      </dsp:txXfrm>
    </dsp:sp>
    <dsp:sp modelId="{084FC725-E4C8-4059-B399-CEAE4179BD05}">
      <dsp:nvSpPr>
        <dsp:cNvPr id="0" name=""/>
        <dsp:cNvSpPr/>
      </dsp:nvSpPr>
      <dsp:spPr>
        <a:xfrm>
          <a:off x="3005137" y="125132"/>
          <a:ext cx="2437935" cy="1462761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9461" tIns="125395" rIns="119461" bIns="12539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dirty="0" err="1">
              <a:solidFill>
                <a:schemeClr val="tx1"/>
              </a:solidFill>
              <a:latin typeface="Arial Nova Cond" panose="020B0506020202020204" pitchFamily="34" charset="0"/>
            </a:rPr>
            <a:t>професійні</a:t>
          </a:r>
          <a:r>
            <a:rPr lang="ru-RU" sz="1500" b="1" kern="1200" dirty="0">
              <a:solidFill>
                <a:schemeClr val="tx1"/>
              </a:solidFill>
              <a:latin typeface="Arial Nova Cond" panose="020B0506020202020204" pitchFamily="34" charset="0"/>
            </a:rPr>
            <a:t> </a:t>
          </a:r>
          <a:r>
            <a:rPr lang="ru-RU" sz="1500" b="1" kern="1200" dirty="0" err="1">
              <a:solidFill>
                <a:schemeClr val="tx1"/>
              </a:solidFill>
              <a:latin typeface="Arial Nova Cond" panose="020B0506020202020204" pitchFamily="34" charset="0"/>
            </a:rPr>
            <a:t>обов'язки</a:t>
          </a:r>
          <a:r>
            <a:rPr lang="ru-RU" sz="1500" b="1" kern="1200" dirty="0">
              <a:solidFill>
                <a:schemeClr val="tx1"/>
              </a:solidFill>
              <a:latin typeface="Arial Nova Cond" panose="020B0506020202020204" pitchFamily="34" charset="0"/>
            </a:rPr>
            <a:t> </a:t>
          </a:r>
          <a:r>
            <a:rPr lang="ru-RU" sz="1500" b="1" kern="1200" dirty="0" err="1">
              <a:solidFill>
                <a:schemeClr val="tx1"/>
              </a:solidFill>
              <a:latin typeface="Arial Nova Cond" panose="020B0506020202020204" pitchFamily="34" charset="0"/>
            </a:rPr>
            <a:t>медичного</a:t>
          </a:r>
          <a:r>
            <a:rPr lang="ru-RU" sz="1500" b="1" kern="1200" dirty="0">
              <a:solidFill>
                <a:schemeClr val="tx1"/>
              </a:solidFill>
              <a:latin typeface="Arial Nova Cond" panose="020B0506020202020204" pitchFamily="34" charset="0"/>
            </a:rPr>
            <a:t> </a:t>
          </a:r>
          <a:r>
            <a:rPr lang="ru-RU" sz="1500" b="1" kern="1200" dirty="0" err="1">
              <a:solidFill>
                <a:schemeClr val="tx1"/>
              </a:solidFill>
              <a:latin typeface="Arial Nova Cond" panose="020B0506020202020204" pitchFamily="34" charset="0"/>
            </a:rPr>
            <a:t>представника</a:t>
          </a:r>
          <a:endParaRPr lang="ru-RU" sz="1500" b="1" kern="1200" dirty="0">
            <a:solidFill>
              <a:schemeClr val="tx1"/>
            </a:solidFill>
            <a:latin typeface="Arial Nova Cond" panose="020B0506020202020204" pitchFamily="34" charset="0"/>
          </a:endParaRPr>
        </a:p>
      </dsp:txBody>
      <dsp:txXfrm>
        <a:off x="3005137" y="125132"/>
        <a:ext cx="2437935" cy="1462761"/>
      </dsp:txXfrm>
    </dsp:sp>
    <dsp:sp modelId="{042967E3-F08B-435F-97EC-CA1A43B52B91}">
      <dsp:nvSpPr>
        <dsp:cNvPr id="0" name=""/>
        <dsp:cNvSpPr/>
      </dsp:nvSpPr>
      <dsp:spPr>
        <a:xfrm>
          <a:off x="1225444" y="1586093"/>
          <a:ext cx="5997322" cy="530125"/>
        </a:xfrm>
        <a:custGeom>
          <a:avLst/>
          <a:gdLst/>
          <a:ahLst/>
          <a:cxnLst/>
          <a:rect l="0" t="0" r="0" b="0"/>
          <a:pathLst>
            <a:path>
              <a:moveTo>
                <a:pt x="5997322" y="0"/>
              </a:moveTo>
              <a:lnTo>
                <a:pt x="5997322" y="282162"/>
              </a:lnTo>
              <a:lnTo>
                <a:pt x="0" y="282162"/>
              </a:lnTo>
              <a:lnTo>
                <a:pt x="0" y="530125"/>
              </a:lnTo>
            </a:path>
          </a:pathLst>
        </a:custGeom>
        <a:noFill/>
        <a:ln w="952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4073518" y="1848352"/>
        <a:ext cx="301173" cy="5607"/>
      </dsp:txXfrm>
    </dsp:sp>
    <dsp:sp modelId="{A95AB1A6-4E76-45C2-9535-58BAB2CC18DB}">
      <dsp:nvSpPr>
        <dsp:cNvPr id="0" name=""/>
        <dsp:cNvSpPr/>
      </dsp:nvSpPr>
      <dsp:spPr>
        <a:xfrm>
          <a:off x="6003798" y="125132"/>
          <a:ext cx="2437935" cy="1462761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9461" tIns="125395" rIns="119461" bIns="12539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dirty="0" err="1">
              <a:solidFill>
                <a:schemeClr val="tx1"/>
              </a:solidFill>
              <a:latin typeface="Arial Nova Cond" panose="020B0506020202020204" pitchFamily="34" charset="0"/>
            </a:rPr>
            <a:t>сучасний</a:t>
          </a:r>
          <a:r>
            <a:rPr lang="ru-RU" sz="1500" b="1" kern="1200" dirty="0">
              <a:solidFill>
                <a:schemeClr val="tx1"/>
              </a:solidFill>
              <a:latin typeface="Arial Nova Cond" panose="020B0506020202020204" pitchFamily="34" charset="0"/>
            </a:rPr>
            <a:t> стан </a:t>
          </a:r>
          <a:r>
            <a:rPr lang="ru-RU" sz="1500" b="1" kern="1200" dirty="0" err="1">
              <a:solidFill>
                <a:schemeClr val="tx1"/>
              </a:solidFill>
              <a:latin typeface="Arial Nova Cond" panose="020B0506020202020204" pitchFamily="34" charset="0"/>
            </a:rPr>
            <a:t>світового</a:t>
          </a:r>
          <a:r>
            <a:rPr lang="ru-RU" sz="1500" b="1" kern="1200" dirty="0">
              <a:solidFill>
                <a:schemeClr val="tx1"/>
              </a:solidFill>
              <a:latin typeface="Arial Nova Cond" panose="020B0506020202020204" pitchFamily="34" charset="0"/>
            </a:rPr>
            <a:t> та </a:t>
          </a:r>
          <a:r>
            <a:rPr lang="ru-RU" sz="1500" b="1" kern="1200" dirty="0" err="1">
              <a:solidFill>
                <a:schemeClr val="tx1"/>
              </a:solidFill>
              <a:latin typeface="Arial Nova Cond" panose="020B0506020202020204" pitchFamily="34" charset="0"/>
            </a:rPr>
            <a:t>вітчизняного</a:t>
          </a:r>
          <a:r>
            <a:rPr lang="ru-RU" sz="1500" b="1" kern="1200" dirty="0">
              <a:solidFill>
                <a:schemeClr val="tx1"/>
              </a:solidFill>
              <a:latin typeface="Arial Nova Cond" panose="020B0506020202020204" pitchFamily="34" charset="0"/>
            </a:rPr>
            <a:t> </a:t>
          </a:r>
          <a:r>
            <a:rPr lang="ru-RU" sz="1500" b="1" kern="1200" dirty="0" err="1">
              <a:solidFill>
                <a:schemeClr val="tx1"/>
              </a:solidFill>
              <a:latin typeface="Arial Nova Cond" panose="020B0506020202020204" pitchFamily="34" charset="0"/>
            </a:rPr>
            <a:t>фармацевтичного</a:t>
          </a:r>
          <a:r>
            <a:rPr lang="ru-RU" sz="1500" b="1" kern="1200" dirty="0">
              <a:solidFill>
                <a:schemeClr val="tx1"/>
              </a:solidFill>
              <a:latin typeface="Arial Nova Cond" panose="020B0506020202020204" pitchFamily="34" charset="0"/>
            </a:rPr>
            <a:t> ринку</a:t>
          </a:r>
        </a:p>
      </dsp:txBody>
      <dsp:txXfrm>
        <a:off x="6003798" y="125132"/>
        <a:ext cx="2437935" cy="1462761"/>
      </dsp:txXfrm>
    </dsp:sp>
    <dsp:sp modelId="{72C14C50-C2D2-4B78-B326-60C22D89F50B}">
      <dsp:nvSpPr>
        <dsp:cNvPr id="0" name=""/>
        <dsp:cNvSpPr/>
      </dsp:nvSpPr>
      <dsp:spPr>
        <a:xfrm>
          <a:off x="2442612" y="2834280"/>
          <a:ext cx="530125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530125" y="45720"/>
              </a:lnTo>
            </a:path>
          </a:pathLst>
        </a:custGeom>
        <a:noFill/>
        <a:ln w="9525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2693656" y="2877196"/>
        <a:ext cx="28036" cy="5607"/>
      </dsp:txXfrm>
    </dsp:sp>
    <dsp:sp modelId="{FB4058E1-F286-4E16-AB37-39C7FDEB6EAB}">
      <dsp:nvSpPr>
        <dsp:cNvPr id="0" name=""/>
        <dsp:cNvSpPr/>
      </dsp:nvSpPr>
      <dsp:spPr>
        <a:xfrm>
          <a:off x="6476" y="2148619"/>
          <a:ext cx="2437935" cy="1462761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9461" tIns="125395" rIns="119461" bIns="12539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dirty="0">
              <a:solidFill>
                <a:schemeClr val="tx1"/>
              </a:solidFill>
              <a:latin typeface="Arial Nova Cond" panose="020B0506020202020204" pitchFamily="34" charset="0"/>
            </a:rPr>
            <a:t>методи </a:t>
          </a:r>
          <a:r>
            <a:rPr lang="ru-RU" sz="1500" b="1" kern="1200" dirty="0" err="1">
              <a:solidFill>
                <a:schemeClr val="tx1"/>
              </a:solidFill>
              <a:latin typeface="Arial Nova Cond" panose="020B0506020202020204" pitchFamily="34" charset="0"/>
            </a:rPr>
            <a:t>позиціонування</a:t>
          </a:r>
          <a:r>
            <a:rPr lang="ru-RU" sz="1500" b="1" kern="1200" dirty="0">
              <a:solidFill>
                <a:schemeClr val="tx1"/>
              </a:solidFill>
              <a:latin typeface="Arial Nova Cond" panose="020B0506020202020204" pitchFamily="34" charset="0"/>
            </a:rPr>
            <a:t>, </a:t>
          </a:r>
          <a:r>
            <a:rPr lang="ru-RU" sz="1500" b="1" kern="1200" dirty="0" err="1">
              <a:solidFill>
                <a:schemeClr val="tx1"/>
              </a:solidFill>
              <a:latin typeface="Arial Nova Cond" panose="020B0506020202020204" pitchFamily="34" charset="0"/>
            </a:rPr>
            <a:t>диференціації</a:t>
          </a:r>
          <a:r>
            <a:rPr lang="ru-RU" sz="1500" b="1" kern="1200" dirty="0">
              <a:solidFill>
                <a:schemeClr val="tx1"/>
              </a:solidFill>
              <a:latin typeface="Arial Nova Cond" panose="020B0506020202020204" pitchFamily="34" charset="0"/>
            </a:rPr>
            <a:t> та брендингу при </a:t>
          </a:r>
          <a:r>
            <a:rPr lang="ru-RU" sz="1500" b="1" kern="1200" dirty="0" err="1">
              <a:solidFill>
                <a:schemeClr val="tx1"/>
              </a:solidFill>
              <a:latin typeface="Arial Nova Cond" panose="020B0506020202020204" pitchFamily="34" charset="0"/>
            </a:rPr>
            <a:t>просуванні</a:t>
          </a:r>
          <a:r>
            <a:rPr lang="ru-RU" sz="1500" b="1" kern="1200" dirty="0">
              <a:solidFill>
                <a:schemeClr val="tx1"/>
              </a:solidFill>
              <a:latin typeface="Arial Nova Cond" panose="020B0506020202020204" pitchFamily="34" charset="0"/>
            </a:rPr>
            <a:t> </a:t>
          </a:r>
          <a:r>
            <a:rPr lang="ru-RU" sz="1500" b="1" kern="1200" dirty="0" err="1">
              <a:solidFill>
                <a:schemeClr val="tx1"/>
              </a:solidFill>
              <a:latin typeface="Arial Nova Cond" panose="020B0506020202020204" pitchFamily="34" charset="0"/>
            </a:rPr>
            <a:t>лікарських</a:t>
          </a:r>
          <a:r>
            <a:rPr lang="ru-RU" sz="1500" b="1" kern="1200" dirty="0">
              <a:solidFill>
                <a:schemeClr val="tx1"/>
              </a:solidFill>
              <a:latin typeface="Arial Nova Cond" panose="020B0506020202020204" pitchFamily="34" charset="0"/>
            </a:rPr>
            <a:t> </a:t>
          </a:r>
          <a:r>
            <a:rPr lang="ru-RU" sz="1500" b="1" kern="1200" dirty="0" err="1">
              <a:solidFill>
                <a:schemeClr val="tx1"/>
              </a:solidFill>
              <a:latin typeface="Arial Nova Cond" panose="020B0506020202020204" pitchFamily="34" charset="0"/>
            </a:rPr>
            <a:t>препаратів</a:t>
          </a:r>
          <a:endParaRPr lang="ru-RU" sz="1500" b="1" kern="1200" dirty="0">
            <a:solidFill>
              <a:schemeClr val="tx1"/>
            </a:solidFill>
            <a:latin typeface="Arial Nova Cond" panose="020B0506020202020204" pitchFamily="34" charset="0"/>
          </a:endParaRPr>
        </a:p>
      </dsp:txBody>
      <dsp:txXfrm>
        <a:off x="6476" y="2148619"/>
        <a:ext cx="2437935" cy="1462761"/>
      </dsp:txXfrm>
    </dsp:sp>
    <dsp:sp modelId="{BD0314FD-B1C1-4339-9961-51D1B99FC729}">
      <dsp:nvSpPr>
        <dsp:cNvPr id="0" name=""/>
        <dsp:cNvSpPr/>
      </dsp:nvSpPr>
      <dsp:spPr>
        <a:xfrm>
          <a:off x="5441273" y="2834280"/>
          <a:ext cx="530125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530125" y="45720"/>
              </a:lnTo>
            </a:path>
          </a:pathLst>
        </a:custGeom>
        <a:noFill/>
        <a:ln w="9525" cap="rnd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5692317" y="2877196"/>
        <a:ext cx="28036" cy="5607"/>
      </dsp:txXfrm>
    </dsp:sp>
    <dsp:sp modelId="{E8FF756F-AF2A-46E4-BA82-8E56DBB1306C}">
      <dsp:nvSpPr>
        <dsp:cNvPr id="0" name=""/>
        <dsp:cNvSpPr/>
      </dsp:nvSpPr>
      <dsp:spPr>
        <a:xfrm>
          <a:off x="3005137" y="2148619"/>
          <a:ext cx="2437935" cy="1462761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9461" tIns="125395" rIns="119461" bIns="12539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dirty="0">
              <a:solidFill>
                <a:schemeClr val="tx1"/>
              </a:solidFill>
            </a:rPr>
            <a:t>прийоми </a:t>
          </a:r>
          <a:r>
            <a:rPr lang="ru-RU" sz="1500" b="1" kern="1200" dirty="0" err="1">
              <a:solidFill>
                <a:schemeClr val="tx1"/>
              </a:solidFill>
            </a:rPr>
            <a:t>мотивації</a:t>
          </a:r>
          <a:r>
            <a:rPr lang="ru-RU" sz="1500" b="1" kern="1200" dirty="0">
              <a:solidFill>
                <a:schemeClr val="tx1"/>
              </a:solidFill>
            </a:rPr>
            <a:t> і </a:t>
          </a:r>
          <a:r>
            <a:rPr lang="ru-RU" sz="1500" b="1" kern="1200" dirty="0" err="1">
              <a:solidFill>
                <a:schemeClr val="tx1"/>
              </a:solidFill>
            </a:rPr>
            <a:t>самомотивації</a:t>
          </a:r>
          <a:endParaRPr lang="ru-RU" sz="1500" kern="1200" dirty="0"/>
        </a:p>
      </dsp:txBody>
      <dsp:txXfrm>
        <a:off x="3005137" y="2148619"/>
        <a:ext cx="2437935" cy="1462761"/>
      </dsp:txXfrm>
    </dsp:sp>
    <dsp:sp modelId="{0CB60CE1-979D-4FEC-B10B-3F41D941B012}">
      <dsp:nvSpPr>
        <dsp:cNvPr id="0" name=""/>
        <dsp:cNvSpPr/>
      </dsp:nvSpPr>
      <dsp:spPr>
        <a:xfrm>
          <a:off x="1225444" y="3609580"/>
          <a:ext cx="5997322" cy="530125"/>
        </a:xfrm>
        <a:custGeom>
          <a:avLst/>
          <a:gdLst/>
          <a:ahLst/>
          <a:cxnLst/>
          <a:rect l="0" t="0" r="0" b="0"/>
          <a:pathLst>
            <a:path>
              <a:moveTo>
                <a:pt x="5997322" y="0"/>
              </a:moveTo>
              <a:lnTo>
                <a:pt x="5997322" y="282162"/>
              </a:lnTo>
              <a:lnTo>
                <a:pt x="0" y="282162"/>
              </a:lnTo>
              <a:lnTo>
                <a:pt x="0" y="530125"/>
              </a:lnTo>
            </a:path>
          </a:pathLst>
        </a:custGeom>
        <a:noFill/>
        <a:ln w="9525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4073518" y="3871839"/>
        <a:ext cx="301173" cy="5607"/>
      </dsp:txXfrm>
    </dsp:sp>
    <dsp:sp modelId="{A23A098C-E69A-4A41-9267-24BCB383A5D1}">
      <dsp:nvSpPr>
        <dsp:cNvPr id="0" name=""/>
        <dsp:cNvSpPr/>
      </dsp:nvSpPr>
      <dsp:spPr>
        <a:xfrm>
          <a:off x="6003798" y="2148619"/>
          <a:ext cx="2437935" cy="1462761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9461" tIns="125395" rIns="119461" bIns="12539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dirty="0" err="1">
              <a:solidFill>
                <a:schemeClr val="tx1"/>
              </a:solidFill>
            </a:rPr>
            <a:t>психологічні</a:t>
          </a:r>
          <a:r>
            <a:rPr lang="ru-RU" sz="1500" b="1" kern="1200" dirty="0">
              <a:solidFill>
                <a:schemeClr val="tx1"/>
              </a:solidFill>
            </a:rPr>
            <a:t> типи </a:t>
          </a:r>
          <a:r>
            <a:rPr lang="ru-RU" sz="1500" b="1" kern="1200" dirty="0" err="1">
              <a:solidFill>
                <a:schemeClr val="tx1"/>
              </a:solidFill>
            </a:rPr>
            <a:t>співрозмовників</a:t>
          </a:r>
          <a:endParaRPr lang="ru-RU" sz="1500" b="1" kern="1200" dirty="0">
            <a:solidFill>
              <a:schemeClr val="tx1"/>
            </a:solidFill>
          </a:endParaRPr>
        </a:p>
      </dsp:txBody>
      <dsp:txXfrm>
        <a:off x="6003798" y="2148619"/>
        <a:ext cx="2437935" cy="1462761"/>
      </dsp:txXfrm>
    </dsp:sp>
    <dsp:sp modelId="{CE150781-26F9-4F02-8F65-244158388FD4}">
      <dsp:nvSpPr>
        <dsp:cNvPr id="0" name=""/>
        <dsp:cNvSpPr/>
      </dsp:nvSpPr>
      <dsp:spPr>
        <a:xfrm>
          <a:off x="2442612" y="4857766"/>
          <a:ext cx="530125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530125" y="45720"/>
              </a:lnTo>
            </a:path>
          </a:pathLst>
        </a:custGeom>
        <a:noFill/>
        <a:ln w="952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2693656" y="4900683"/>
        <a:ext cx="28036" cy="5607"/>
      </dsp:txXfrm>
    </dsp:sp>
    <dsp:sp modelId="{F8B5F668-39BF-428D-8238-7FC434D5D522}">
      <dsp:nvSpPr>
        <dsp:cNvPr id="0" name=""/>
        <dsp:cNvSpPr/>
      </dsp:nvSpPr>
      <dsp:spPr>
        <a:xfrm>
          <a:off x="6476" y="4172106"/>
          <a:ext cx="2437935" cy="1462761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9461" tIns="125395" rIns="119461" bIns="12539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dirty="0" err="1">
              <a:solidFill>
                <a:schemeClr val="tx1"/>
              </a:solidFill>
            </a:rPr>
            <a:t>суттєві</a:t>
          </a:r>
          <a:r>
            <a:rPr lang="ru-RU" sz="1500" b="1" kern="1200" dirty="0">
              <a:solidFill>
                <a:schemeClr val="tx1"/>
              </a:solidFill>
            </a:rPr>
            <a:t> </a:t>
          </a:r>
          <a:r>
            <a:rPr lang="ru-RU" sz="1500" b="1" kern="1200" dirty="0" err="1">
              <a:solidFill>
                <a:schemeClr val="tx1"/>
              </a:solidFill>
            </a:rPr>
            <a:t>аспекти</a:t>
          </a:r>
          <a:r>
            <a:rPr lang="ru-RU" sz="1500" b="1" kern="1200" dirty="0">
              <a:solidFill>
                <a:schemeClr val="tx1"/>
              </a:solidFill>
            </a:rPr>
            <a:t> та практики вербального та невербального </a:t>
          </a:r>
          <a:r>
            <a:rPr lang="ru-RU" sz="1500" b="1" kern="1200" dirty="0" err="1">
              <a:solidFill>
                <a:schemeClr val="tx1"/>
              </a:solidFill>
            </a:rPr>
            <a:t>ділового</a:t>
          </a:r>
          <a:r>
            <a:rPr lang="ru-RU" sz="1500" b="1" kern="1200" dirty="0">
              <a:solidFill>
                <a:schemeClr val="tx1"/>
              </a:solidFill>
            </a:rPr>
            <a:t> </a:t>
          </a:r>
          <a:r>
            <a:rPr lang="ru-RU" sz="1500" b="1" kern="1200" dirty="0" err="1">
              <a:solidFill>
                <a:schemeClr val="tx1"/>
              </a:solidFill>
            </a:rPr>
            <a:t>спілкування</a:t>
          </a:r>
          <a:endParaRPr lang="ru-RU" sz="1500" b="1" kern="1200" dirty="0">
            <a:solidFill>
              <a:schemeClr val="tx1"/>
            </a:solidFill>
          </a:endParaRPr>
        </a:p>
      </dsp:txBody>
      <dsp:txXfrm>
        <a:off x="6476" y="4172106"/>
        <a:ext cx="2437935" cy="1462761"/>
      </dsp:txXfrm>
    </dsp:sp>
    <dsp:sp modelId="{458DB533-B6D2-4CAC-9549-E66A3F047B28}">
      <dsp:nvSpPr>
        <dsp:cNvPr id="0" name=""/>
        <dsp:cNvSpPr/>
      </dsp:nvSpPr>
      <dsp:spPr>
        <a:xfrm>
          <a:off x="5441273" y="4857766"/>
          <a:ext cx="530125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530125" y="45720"/>
              </a:lnTo>
            </a:path>
          </a:pathLst>
        </a:custGeom>
        <a:noFill/>
        <a:ln w="952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5692317" y="4900683"/>
        <a:ext cx="28036" cy="5607"/>
      </dsp:txXfrm>
    </dsp:sp>
    <dsp:sp modelId="{CD070A37-D924-4514-A577-7F2EF7CA1284}">
      <dsp:nvSpPr>
        <dsp:cNvPr id="0" name=""/>
        <dsp:cNvSpPr/>
      </dsp:nvSpPr>
      <dsp:spPr>
        <a:xfrm>
          <a:off x="3005137" y="4172106"/>
          <a:ext cx="2437935" cy="1462761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9461" tIns="125395" rIns="119461" bIns="12539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dirty="0">
              <a:solidFill>
                <a:schemeClr val="tx1"/>
              </a:solidFill>
            </a:rPr>
            <a:t>принципи </a:t>
          </a:r>
          <a:r>
            <a:rPr lang="ru-RU" sz="1500" b="1" kern="1200" dirty="0" err="1">
              <a:solidFill>
                <a:schemeClr val="tx1"/>
              </a:solidFill>
            </a:rPr>
            <a:t>підготовки</a:t>
          </a:r>
          <a:r>
            <a:rPr lang="ru-RU" sz="1500" b="1" kern="1200" dirty="0">
              <a:solidFill>
                <a:schemeClr val="tx1"/>
              </a:solidFill>
            </a:rPr>
            <a:t> та проведения </a:t>
          </a:r>
          <a:r>
            <a:rPr lang="ru-RU" sz="1500" b="1" kern="1200" dirty="0" err="1">
              <a:solidFill>
                <a:schemeClr val="tx1"/>
              </a:solidFill>
            </a:rPr>
            <a:t>презентації</a:t>
          </a:r>
          <a:r>
            <a:rPr lang="ru-RU" sz="1500" b="1" kern="1200" dirty="0">
              <a:solidFill>
                <a:schemeClr val="tx1"/>
              </a:solidFill>
            </a:rPr>
            <a:t> для </a:t>
          </a:r>
          <a:r>
            <a:rPr lang="ru-RU" sz="1500" b="1" kern="1200" dirty="0" err="1">
              <a:solidFill>
                <a:schemeClr val="tx1"/>
              </a:solidFill>
            </a:rPr>
            <a:t>цільової</a:t>
          </a:r>
          <a:r>
            <a:rPr lang="ru-RU" sz="1500" b="1" kern="1200" dirty="0">
              <a:solidFill>
                <a:schemeClr val="tx1"/>
              </a:solidFill>
            </a:rPr>
            <a:t> </a:t>
          </a:r>
          <a:r>
            <a:rPr lang="ru-RU" sz="1500" b="1" kern="1200" dirty="0" err="1">
              <a:solidFill>
                <a:schemeClr val="tx1"/>
              </a:solidFill>
            </a:rPr>
            <a:t>аудиторії</a:t>
          </a:r>
          <a:endParaRPr lang="ru-RU" sz="1500" b="1" kern="1200" dirty="0">
            <a:solidFill>
              <a:schemeClr val="tx1"/>
            </a:solidFill>
          </a:endParaRPr>
        </a:p>
      </dsp:txBody>
      <dsp:txXfrm>
        <a:off x="3005137" y="4172106"/>
        <a:ext cx="2437935" cy="1462761"/>
      </dsp:txXfrm>
    </dsp:sp>
    <dsp:sp modelId="{6276F629-A375-4E66-9519-E24BBB73B428}">
      <dsp:nvSpPr>
        <dsp:cNvPr id="0" name=""/>
        <dsp:cNvSpPr/>
      </dsp:nvSpPr>
      <dsp:spPr>
        <a:xfrm>
          <a:off x="6003798" y="4172106"/>
          <a:ext cx="2437935" cy="1462761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9461" tIns="125395" rIns="119461" bIns="12539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dirty="0" err="1">
              <a:solidFill>
                <a:schemeClr val="tx1"/>
              </a:solidFill>
            </a:rPr>
            <a:t>техніку</a:t>
          </a:r>
          <a:r>
            <a:rPr lang="ru-RU" sz="1500" b="1" kern="1200" dirty="0">
              <a:solidFill>
                <a:schemeClr val="tx1"/>
              </a:solidFill>
            </a:rPr>
            <a:t> визиту та </a:t>
          </a:r>
          <a:r>
            <a:rPr lang="ru-RU" sz="1500" b="1" kern="1200" dirty="0" err="1">
              <a:solidFill>
                <a:schemeClr val="tx1"/>
              </a:solidFill>
            </a:rPr>
            <a:t>особливості</a:t>
          </a:r>
          <a:r>
            <a:rPr lang="ru-RU" sz="1500" b="1" kern="1200" dirty="0">
              <a:solidFill>
                <a:schemeClr val="tx1"/>
              </a:solidFill>
            </a:rPr>
            <a:t> </a:t>
          </a:r>
          <a:r>
            <a:rPr lang="ru-RU" sz="1500" b="1" kern="1200" dirty="0" err="1">
              <a:solidFill>
                <a:schemeClr val="tx1"/>
              </a:solidFill>
            </a:rPr>
            <a:t>просування</a:t>
          </a:r>
          <a:r>
            <a:rPr lang="ru-RU" sz="1500" b="1" kern="1200" dirty="0">
              <a:solidFill>
                <a:schemeClr val="tx1"/>
              </a:solidFill>
            </a:rPr>
            <a:t> ЛП в аптечному / </a:t>
          </a:r>
          <a:r>
            <a:rPr lang="ru-RU" sz="1500" b="1" kern="1200" dirty="0" err="1">
              <a:solidFill>
                <a:schemeClr val="tx1"/>
              </a:solidFill>
            </a:rPr>
            <a:t>поліклінічному</a:t>
          </a:r>
          <a:r>
            <a:rPr lang="ru-RU" sz="1500" b="1" kern="1200" dirty="0">
              <a:solidFill>
                <a:schemeClr val="tx1"/>
              </a:solidFill>
            </a:rPr>
            <a:t> та </a:t>
          </a:r>
          <a:r>
            <a:rPr lang="ru-RU" sz="1500" b="1" kern="1200" dirty="0" err="1">
              <a:solidFill>
                <a:schemeClr val="tx1"/>
              </a:solidFill>
            </a:rPr>
            <a:t>госпітальному</a:t>
          </a:r>
          <a:r>
            <a:rPr lang="ru-RU" sz="1500" b="1" kern="1200" dirty="0">
              <a:solidFill>
                <a:schemeClr val="tx1"/>
              </a:solidFill>
            </a:rPr>
            <a:t> секторах</a:t>
          </a:r>
        </a:p>
      </dsp:txBody>
      <dsp:txXfrm>
        <a:off x="6003798" y="4172106"/>
        <a:ext cx="2437935" cy="1462761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66F0BFC1-DDF1-41EC-8CAD-F5710342D604}">
      <dsp:nvSpPr>
        <dsp:cNvPr id="0" name=""/>
        <dsp:cNvSpPr/>
      </dsp:nvSpPr>
      <dsp:spPr>
        <a:xfrm>
          <a:off x="56482" y="557799"/>
          <a:ext cx="2297626" cy="3780000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6954" tIns="0" rIns="226954" bIns="3302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>
              <a:solidFill>
                <a:schemeClr val="tx1"/>
              </a:solidFill>
              <a:latin typeface="Arial Nova Cond" panose="020B0506020202020204" pitchFamily="34" charset="0"/>
            </a:rPr>
            <a:t>складати резюме та </a:t>
          </a:r>
          <a:r>
            <a:rPr lang="ru-RU" sz="2000" b="1" kern="1200" dirty="0" err="1">
              <a:solidFill>
                <a:schemeClr val="tx1"/>
              </a:solidFill>
              <a:latin typeface="Arial Nova Cond" panose="020B0506020202020204" pitchFamily="34" charset="0"/>
            </a:rPr>
            <a:t>проходити</a:t>
          </a:r>
          <a:r>
            <a:rPr lang="ru-RU" sz="2000" b="1" kern="1200" dirty="0">
              <a:solidFill>
                <a:schemeClr val="tx1"/>
              </a:solidFill>
              <a:latin typeface="Arial Nova Cond" panose="020B0506020202020204" pitchFamily="34" charset="0"/>
            </a:rPr>
            <a:t> </a:t>
          </a:r>
          <a:r>
            <a:rPr lang="ru-RU" sz="2000" b="1" kern="1200" dirty="0" err="1">
              <a:solidFill>
                <a:schemeClr val="tx1"/>
              </a:solidFill>
              <a:latin typeface="Arial Nova Cond" panose="020B0506020202020204" pitchFamily="34" charset="0"/>
            </a:rPr>
            <a:t>співбесіду</a:t>
          </a:r>
          <a:r>
            <a:rPr lang="ru-RU" sz="2000" b="1" kern="1200" dirty="0">
              <a:solidFill>
                <a:schemeClr val="tx1"/>
              </a:solidFill>
              <a:latin typeface="Arial Nova Cond" panose="020B0506020202020204" pitchFamily="34" charset="0"/>
            </a:rPr>
            <a:t>  для </a:t>
          </a:r>
          <a:r>
            <a:rPr lang="ru-RU" sz="2000" b="1" kern="1200" dirty="0" err="1">
              <a:solidFill>
                <a:schemeClr val="tx1"/>
              </a:solidFill>
              <a:latin typeface="Arial Nova Cond" panose="020B0506020202020204" pitchFamily="34" charset="0"/>
            </a:rPr>
            <a:t>працевлаштування</a:t>
          </a:r>
          <a:r>
            <a:rPr lang="ru-RU" sz="2000" b="1" kern="1200" dirty="0">
              <a:solidFill>
                <a:schemeClr val="tx1"/>
              </a:solidFill>
              <a:latin typeface="Arial Nova Cond" panose="020B0506020202020204" pitchFamily="34" charset="0"/>
            </a:rPr>
            <a:t> на посаду </a:t>
          </a:r>
          <a:r>
            <a:rPr lang="ru-RU" sz="2000" b="1" kern="1200" dirty="0" err="1">
              <a:solidFill>
                <a:schemeClr val="tx1"/>
              </a:solidFill>
              <a:latin typeface="Arial Nova Cond" panose="020B0506020202020204" pitchFamily="34" charset="0"/>
            </a:rPr>
            <a:t>фармацевтичного</a:t>
          </a:r>
          <a:r>
            <a:rPr lang="ru-RU" sz="2000" b="1" kern="1200" dirty="0">
              <a:solidFill>
                <a:schemeClr val="tx1"/>
              </a:solidFill>
              <a:latin typeface="Arial Nova Cond" panose="020B0506020202020204" pitchFamily="34" charset="0"/>
            </a:rPr>
            <a:t> </a:t>
          </a:r>
          <a:r>
            <a:rPr lang="ru-RU" sz="2000" b="1" kern="1200" dirty="0" err="1">
              <a:solidFill>
                <a:schemeClr val="tx1"/>
              </a:solidFill>
              <a:latin typeface="Arial Nova Cond" panose="020B0506020202020204" pitchFamily="34" charset="0"/>
            </a:rPr>
            <a:t>представника</a:t>
          </a:r>
          <a:endParaRPr lang="ru-RU" sz="2000" b="1" kern="1200" dirty="0">
            <a:solidFill>
              <a:schemeClr val="tx1"/>
            </a:solidFill>
            <a:latin typeface="Arial Nova Cond" panose="020B0506020202020204" pitchFamily="34" charset="0"/>
          </a:endParaRPr>
        </a:p>
      </dsp:txBody>
      <dsp:txXfrm>
        <a:off x="56482" y="2069799"/>
        <a:ext cx="2297626" cy="2268000"/>
      </dsp:txXfrm>
    </dsp:sp>
    <dsp:sp modelId="{F408FC5C-32E3-4A14-A206-C2A8707B657B}">
      <dsp:nvSpPr>
        <dsp:cNvPr id="0" name=""/>
        <dsp:cNvSpPr/>
      </dsp:nvSpPr>
      <dsp:spPr>
        <a:xfrm>
          <a:off x="190" y="1055079"/>
          <a:ext cx="2297626" cy="1102971"/>
        </a:xfrm>
        <a:prstGeom prst="rect">
          <a:avLst/>
        </a:prstGeom>
        <a:noFill/>
        <a:ln w="15875" cap="rnd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6954" tIns="165100" rIns="226954" bIns="165100" numCol="1" spcCol="1270" anchor="ctr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kern="1200" dirty="0">
              <a:latin typeface="Arial Nova Cond" panose="020B0506020202020204" pitchFamily="34" charset="0"/>
            </a:rPr>
            <a:t>01</a:t>
          </a:r>
        </a:p>
      </dsp:txBody>
      <dsp:txXfrm>
        <a:off x="190" y="1055079"/>
        <a:ext cx="2297626" cy="1102971"/>
      </dsp:txXfrm>
    </dsp:sp>
    <dsp:sp modelId="{6567DE85-C88C-4F31-A1AD-1A80FDF858B0}">
      <dsp:nvSpPr>
        <dsp:cNvPr id="0" name=""/>
        <dsp:cNvSpPr/>
      </dsp:nvSpPr>
      <dsp:spPr>
        <a:xfrm>
          <a:off x="2481627" y="543710"/>
          <a:ext cx="2297626" cy="3780000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6954" tIns="0" rIns="226954" bIns="3302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>
              <a:solidFill>
                <a:schemeClr val="tx1"/>
              </a:solidFill>
              <a:latin typeface="Arial Nova Cond" panose="020B0506020202020204" pitchFamily="34" charset="0"/>
            </a:rPr>
            <a:t>використовувати </a:t>
          </a:r>
          <a:r>
            <a:rPr lang="ru-RU" sz="2000" b="1" kern="1200" dirty="0" err="1">
              <a:solidFill>
                <a:schemeClr val="tx1"/>
              </a:solidFill>
              <a:latin typeface="Arial Nova Cond" panose="020B0506020202020204" pitchFamily="34" charset="0"/>
            </a:rPr>
            <a:t>вербальні</a:t>
          </a:r>
          <a:r>
            <a:rPr lang="ru-RU" sz="2000" b="1" kern="1200" dirty="0">
              <a:solidFill>
                <a:schemeClr val="tx1"/>
              </a:solidFill>
              <a:latin typeface="Arial Nova Cond" panose="020B0506020202020204" pitchFamily="34" charset="0"/>
            </a:rPr>
            <a:t> та </a:t>
          </a:r>
          <a:r>
            <a:rPr lang="ru-RU" sz="2000" b="1" kern="1200" dirty="0" err="1">
              <a:solidFill>
                <a:schemeClr val="tx1"/>
              </a:solidFill>
              <a:latin typeface="Arial Nova Cond" panose="020B0506020202020204" pitchFamily="34" charset="0"/>
            </a:rPr>
            <a:t>невербальні</a:t>
          </a:r>
          <a:r>
            <a:rPr lang="ru-RU" sz="2000" b="1" kern="1200" dirty="0">
              <a:solidFill>
                <a:schemeClr val="tx1"/>
              </a:solidFill>
              <a:latin typeface="Arial Nova Cond" panose="020B0506020202020204" pitchFamily="34" charset="0"/>
            </a:rPr>
            <a:t> методи при </a:t>
          </a:r>
          <a:r>
            <a:rPr lang="ru-RU" sz="2000" b="1" kern="1200" dirty="0" err="1">
              <a:solidFill>
                <a:schemeClr val="tx1"/>
              </a:solidFill>
              <a:latin typeface="Arial Nova Cond" panose="020B0506020202020204" pitchFamily="34" charset="0"/>
            </a:rPr>
            <a:t>діловому</a:t>
          </a:r>
          <a:r>
            <a:rPr lang="ru-RU" sz="2000" b="1" kern="1200" dirty="0">
              <a:solidFill>
                <a:schemeClr val="tx1"/>
              </a:solidFill>
              <a:latin typeface="Arial Nova Cond" panose="020B0506020202020204" pitchFamily="34" charset="0"/>
            </a:rPr>
            <a:t> </a:t>
          </a:r>
          <a:r>
            <a:rPr lang="ru-RU" sz="2000" b="1" kern="1200" dirty="0" err="1">
              <a:solidFill>
                <a:schemeClr val="tx1"/>
              </a:solidFill>
              <a:latin typeface="Arial Nova Cond" panose="020B0506020202020204" pitchFamily="34" charset="0"/>
            </a:rPr>
            <a:t>спілкуванні</a:t>
          </a:r>
          <a:endParaRPr lang="ru-RU" sz="2000" b="1" kern="1200" dirty="0">
            <a:solidFill>
              <a:schemeClr val="tx1"/>
            </a:solidFill>
            <a:latin typeface="Arial Nova Cond" panose="020B0506020202020204" pitchFamily="34" charset="0"/>
          </a:endParaRPr>
        </a:p>
      </dsp:txBody>
      <dsp:txXfrm>
        <a:off x="2481627" y="2055710"/>
        <a:ext cx="2297626" cy="2268000"/>
      </dsp:txXfrm>
    </dsp:sp>
    <dsp:sp modelId="{567ACF72-6303-4C59-B3D6-0D3321B2FE86}">
      <dsp:nvSpPr>
        <dsp:cNvPr id="0" name=""/>
        <dsp:cNvSpPr/>
      </dsp:nvSpPr>
      <dsp:spPr>
        <a:xfrm>
          <a:off x="2481627" y="1055134"/>
          <a:ext cx="2297626" cy="1102860"/>
        </a:xfrm>
        <a:prstGeom prst="rect">
          <a:avLst/>
        </a:prstGeom>
        <a:noFill/>
        <a:ln w="15875" cap="rnd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6954" tIns="165100" rIns="226954" bIns="16510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kern="1200" dirty="0">
              <a:latin typeface="Arial Nova Cond" panose="020B0506020202020204" pitchFamily="34" charset="0"/>
            </a:rPr>
            <a:t>02</a:t>
          </a:r>
        </a:p>
      </dsp:txBody>
      <dsp:txXfrm>
        <a:off x="2481627" y="1055134"/>
        <a:ext cx="2297626" cy="1102860"/>
      </dsp:txXfrm>
    </dsp:sp>
    <dsp:sp modelId="{D4EC9C4B-31A8-4A8D-AE83-D55DA64CEE41}">
      <dsp:nvSpPr>
        <dsp:cNvPr id="0" name=""/>
        <dsp:cNvSpPr/>
      </dsp:nvSpPr>
      <dsp:spPr>
        <a:xfrm>
          <a:off x="4963064" y="543710"/>
          <a:ext cx="2297626" cy="3780000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6954" tIns="0" rIns="226954" bIns="3302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>
              <a:solidFill>
                <a:schemeClr val="tx1"/>
              </a:solidFill>
              <a:latin typeface="Arial Nova Cond" panose="020B0506020202020204" pitchFamily="34" charset="0"/>
            </a:rPr>
            <a:t>проводити </a:t>
          </a:r>
          <a:r>
            <a:rPr lang="ru-RU" sz="2000" b="1" kern="1200" dirty="0" err="1">
              <a:solidFill>
                <a:schemeClr val="tx1"/>
              </a:solidFill>
              <a:latin typeface="Arial Nova Cond" panose="020B0506020202020204" pitchFamily="34" charset="0"/>
            </a:rPr>
            <a:t>успішну</a:t>
          </a:r>
          <a:r>
            <a:rPr lang="ru-RU" sz="2000" b="1" kern="1200" dirty="0">
              <a:solidFill>
                <a:schemeClr val="tx1"/>
              </a:solidFill>
              <a:latin typeface="Arial Nova Cond" panose="020B0506020202020204" pitchFamily="34" charset="0"/>
            </a:rPr>
            <a:t> </a:t>
          </a:r>
          <a:r>
            <a:rPr lang="ru-RU" sz="2000" b="1" kern="1200" dirty="0" err="1">
              <a:solidFill>
                <a:schemeClr val="tx1"/>
              </a:solidFill>
              <a:latin typeface="Arial Nova Cond" panose="020B0506020202020204" pitchFamily="34" charset="0"/>
            </a:rPr>
            <a:t>ділову</a:t>
          </a:r>
          <a:r>
            <a:rPr lang="ru-RU" sz="2000" b="1" kern="1200" dirty="0">
              <a:solidFill>
                <a:schemeClr val="tx1"/>
              </a:solidFill>
              <a:latin typeface="Arial Nova Cond" panose="020B0506020202020204" pitchFamily="34" charset="0"/>
            </a:rPr>
            <a:t> </a:t>
          </a:r>
          <a:r>
            <a:rPr lang="ru-RU" sz="2000" b="1" kern="1200" dirty="0" err="1">
              <a:solidFill>
                <a:schemeClr val="tx1"/>
              </a:solidFill>
              <a:latin typeface="Arial Nova Cond" panose="020B0506020202020204" pitchFamily="34" charset="0"/>
            </a:rPr>
            <a:t>бесіду</a:t>
          </a:r>
          <a:r>
            <a:rPr lang="ru-RU" sz="2000" b="1" kern="1200" dirty="0">
              <a:solidFill>
                <a:schemeClr val="tx1"/>
              </a:solidFill>
              <a:latin typeface="Arial Nova Cond" panose="020B0506020202020204" pitchFamily="34" charset="0"/>
            </a:rPr>
            <a:t> з </a:t>
          </a:r>
          <a:r>
            <a:rPr lang="ru-RU" sz="2000" b="1" kern="1200" dirty="0" err="1">
              <a:solidFill>
                <a:schemeClr val="tx1"/>
              </a:solidFill>
              <a:latin typeface="Arial Nova Cond" panose="020B0506020202020204" pitchFamily="34" charset="0"/>
            </a:rPr>
            <a:t>лікарем</a:t>
          </a:r>
          <a:r>
            <a:rPr lang="ru-RU" sz="2000" b="1" kern="1200" dirty="0">
              <a:solidFill>
                <a:schemeClr val="tx1"/>
              </a:solidFill>
              <a:latin typeface="Arial Nova Cond" panose="020B0506020202020204" pitchFamily="34" charset="0"/>
            </a:rPr>
            <a:t> (</a:t>
          </a:r>
          <a:r>
            <a:rPr lang="ru-RU" sz="2000" b="1" kern="1200" dirty="0" err="1">
              <a:solidFill>
                <a:schemeClr val="tx1"/>
              </a:solidFill>
              <a:latin typeface="Arial Nova Cond" panose="020B0506020202020204" pitchFamily="34" charset="0"/>
            </a:rPr>
            <a:t>провізором</a:t>
          </a:r>
          <a:r>
            <a:rPr lang="ru-RU" sz="2000" b="1" kern="1200" dirty="0">
              <a:solidFill>
                <a:schemeClr val="tx1"/>
              </a:solidFill>
              <a:latin typeface="Arial Nova Cond" panose="020B0506020202020204" pitchFamily="34" charset="0"/>
            </a:rPr>
            <a:t>) </a:t>
          </a:r>
          <a:r>
            <a:rPr lang="ru-RU" sz="2000" b="1" kern="1200" dirty="0" err="1">
              <a:solidFill>
                <a:schemeClr val="tx1"/>
              </a:solidFill>
              <a:latin typeface="Arial Nova Cond" panose="020B0506020202020204" pitchFamily="34" charset="0"/>
            </a:rPr>
            <a:t>із</a:t>
          </a:r>
          <a:r>
            <a:rPr lang="ru-RU" sz="2000" b="1" kern="1200" dirty="0">
              <a:solidFill>
                <a:schemeClr val="tx1"/>
              </a:solidFill>
              <a:latin typeface="Arial Nova Cond" panose="020B0506020202020204" pitchFamily="34" charset="0"/>
            </a:rPr>
            <a:t> </a:t>
          </a:r>
          <a:r>
            <a:rPr lang="ru-RU" sz="2000" b="1" kern="1200" dirty="0" err="1">
              <a:solidFill>
                <a:schemeClr val="tx1"/>
              </a:solidFill>
              <a:latin typeface="Arial Nova Cond" panose="020B0506020202020204" pitchFamily="34" charset="0"/>
            </a:rPr>
            <a:t>врахуванням</a:t>
          </a:r>
          <a:r>
            <a:rPr lang="ru-RU" sz="2000" b="1" kern="1200" dirty="0">
              <a:solidFill>
                <a:schemeClr val="tx1"/>
              </a:solidFill>
              <a:latin typeface="Arial Nova Cond" panose="020B0506020202020204" pitchFamily="34" charset="0"/>
            </a:rPr>
            <a:t> </a:t>
          </a:r>
          <a:r>
            <a:rPr lang="ru-RU" sz="2000" b="1" kern="1200" dirty="0" err="1">
              <a:solidFill>
                <a:schemeClr val="tx1"/>
              </a:solidFill>
              <a:latin typeface="Arial Nova Cond" panose="020B0506020202020204" pitchFamily="34" charset="0"/>
            </a:rPr>
            <a:t>його</a:t>
          </a:r>
          <a:r>
            <a:rPr lang="ru-RU" sz="2000" b="1" kern="1200" dirty="0">
              <a:solidFill>
                <a:schemeClr val="tx1"/>
              </a:solidFill>
              <a:latin typeface="Arial Nova Cond" panose="020B0506020202020204" pitchFamily="34" charset="0"/>
            </a:rPr>
            <a:t> психотипу</a:t>
          </a:r>
        </a:p>
      </dsp:txBody>
      <dsp:txXfrm>
        <a:off x="4963064" y="2055710"/>
        <a:ext cx="2297626" cy="2268000"/>
      </dsp:txXfrm>
    </dsp:sp>
    <dsp:sp modelId="{7F4420B1-029F-4A40-943B-800AA356468C}">
      <dsp:nvSpPr>
        <dsp:cNvPr id="0" name=""/>
        <dsp:cNvSpPr/>
      </dsp:nvSpPr>
      <dsp:spPr>
        <a:xfrm>
          <a:off x="4963064" y="1055134"/>
          <a:ext cx="2297626" cy="1102860"/>
        </a:xfrm>
        <a:prstGeom prst="rect">
          <a:avLst/>
        </a:prstGeom>
        <a:noFill/>
        <a:ln w="15875" cap="rnd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6954" tIns="165100" rIns="226954" bIns="16510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kern="1200" dirty="0">
              <a:latin typeface="Arial Nova Cond" panose="020B0506020202020204" pitchFamily="34" charset="0"/>
            </a:rPr>
            <a:t>03</a:t>
          </a:r>
        </a:p>
      </dsp:txBody>
      <dsp:txXfrm>
        <a:off x="4963064" y="1055134"/>
        <a:ext cx="2297626" cy="1102860"/>
      </dsp:txXfrm>
    </dsp:sp>
    <dsp:sp modelId="{F84C708C-5998-4235-A36D-6D8E5456BB7C}">
      <dsp:nvSpPr>
        <dsp:cNvPr id="0" name=""/>
        <dsp:cNvSpPr/>
      </dsp:nvSpPr>
      <dsp:spPr>
        <a:xfrm>
          <a:off x="7444501" y="543710"/>
          <a:ext cx="2297626" cy="3780000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6954" tIns="0" rIns="226954" bIns="3302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err="1">
              <a:solidFill>
                <a:schemeClr val="tx1"/>
              </a:solidFill>
              <a:latin typeface="Arial Nova Cond" panose="020B0506020202020204" pitchFamily="34" charset="0"/>
            </a:rPr>
            <a:t>розподіляти</a:t>
          </a:r>
          <a:r>
            <a:rPr lang="ru-RU" sz="2000" b="1" kern="1200" dirty="0">
              <a:solidFill>
                <a:schemeClr val="tx1"/>
              </a:solidFill>
              <a:latin typeface="Arial Nova Cond" panose="020B0506020202020204" pitchFamily="34" charset="0"/>
            </a:rPr>
            <a:t> i </a:t>
          </a:r>
          <a:r>
            <a:rPr lang="ru-RU" sz="2000" b="1" kern="1200" dirty="0" err="1">
              <a:solidFill>
                <a:schemeClr val="tx1"/>
              </a:solidFill>
              <a:latin typeface="Arial Nova Cond" panose="020B0506020202020204" pitchFamily="34" charset="0"/>
            </a:rPr>
            <a:t>оптимізувати</a:t>
          </a:r>
          <a:r>
            <a:rPr lang="ru-RU" sz="2000" b="1" kern="1200" dirty="0">
              <a:solidFill>
                <a:schemeClr val="tx1"/>
              </a:solidFill>
              <a:latin typeface="Arial Nova Cond" panose="020B0506020202020204" pitchFamily="34" charset="0"/>
            </a:rPr>
            <a:t> </a:t>
          </a:r>
          <a:r>
            <a:rPr lang="ru-RU" sz="2000" b="1" kern="1200" dirty="0" err="1">
              <a:solidFill>
                <a:schemeClr val="tx1"/>
              </a:solidFill>
              <a:latin typeface="Arial Nova Cond" panose="020B0506020202020204" pitchFamily="34" charset="0"/>
            </a:rPr>
            <a:t>робочий</a:t>
          </a:r>
          <a:r>
            <a:rPr lang="ru-RU" sz="2000" b="1" kern="1200" dirty="0">
              <a:solidFill>
                <a:schemeClr val="tx1"/>
              </a:solidFill>
              <a:latin typeface="Arial Nova Cond" panose="020B0506020202020204" pitchFamily="34" charset="0"/>
            </a:rPr>
            <a:t> час</a:t>
          </a:r>
        </a:p>
      </dsp:txBody>
      <dsp:txXfrm>
        <a:off x="7444501" y="2055710"/>
        <a:ext cx="2297626" cy="2268000"/>
      </dsp:txXfrm>
    </dsp:sp>
    <dsp:sp modelId="{9648B5EC-CBA0-4B04-AC4A-61A9E77E7D8F}">
      <dsp:nvSpPr>
        <dsp:cNvPr id="0" name=""/>
        <dsp:cNvSpPr/>
      </dsp:nvSpPr>
      <dsp:spPr>
        <a:xfrm>
          <a:off x="7444501" y="1223888"/>
          <a:ext cx="2297626" cy="765352"/>
        </a:xfrm>
        <a:prstGeom prst="rect">
          <a:avLst/>
        </a:prstGeom>
        <a:noFill/>
        <a:ln w="15875" cap="rnd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6954" tIns="165100" rIns="226954" bIns="16510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 dirty="0">
              <a:latin typeface="Arial Nova Cond" panose="020B0506020202020204" pitchFamily="34" charset="0"/>
            </a:rPr>
            <a:t>04</a:t>
          </a:r>
        </a:p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300" kern="1200" dirty="0"/>
        </a:p>
      </dsp:txBody>
      <dsp:txXfrm>
        <a:off x="7444501" y="1223888"/>
        <a:ext cx="2297626" cy="765352"/>
      </dsp:txXfrm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6CB8F3AD-12A3-4B1A-B380-F36E33DDFE05}">
      <dsp:nvSpPr>
        <dsp:cNvPr id="0" name=""/>
        <dsp:cNvSpPr/>
      </dsp:nvSpPr>
      <dsp:spPr>
        <a:xfrm>
          <a:off x="945623" y="3235569"/>
          <a:ext cx="585230" cy="278787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92615" y="0"/>
              </a:lnTo>
              <a:lnTo>
                <a:pt x="292615" y="2787873"/>
              </a:lnTo>
              <a:lnTo>
                <a:pt x="585230" y="2787873"/>
              </a:lnTo>
            </a:path>
          </a:pathLst>
        </a:custGeom>
        <a:noFill/>
        <a:ln w="15875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000" kern="1200"/>
        </a:p>
      </dsp:txBody>
      <dsp:txXfrm>
        <a:off x="1167022" y="4558290"/>
        <a:ext cx="142431" cy="142431"/>
      </dsp:txXfrm>
    </dsp:sp>
    <dsp:sp modelId="{1E47BAFA-7076-4508-A3A2-9C63B416098C}">
      <dsp:nvSpPr>
        <dsp:cNvPr id="0" name=""/>
        <dsp:cNvSpPr/>
      </dsp:nvSpPr>
      <dsp:spPr>
        <a:xfrm>
          <a:off x="945623" y="3235569"/>
          <a:ext cx="585230" cy="167272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92615" y="0"/>
              </a:lnTo>
              <a:lnTo>
                <a:pt x="292615" y="1672724"/>
              </a:lnTo>
              <a:lnTo>
                <a:pt x="585230" y="1672724"/>
              </a:lnTo>
            </a:path>
          </a:pathLst>
        </a:custGeom>
        <a:noFill/>
        <a:ln w="15875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600" kern="1200"/>
        </a:p>
      </dsp:txBody>
      <dsp:txXfrm>
        <a:off x="1193934" y="4027627"/>
        <a:ext cx="88607" cy="88607"/>
      </dsp:txXfrm>
    </dsp:sp>
    <dsp:sp modelId="{3BABBF0A-D85F-43C9-9EE6-896790D0E33A}">
      <dsp:nvSpPr>
        <dsp:cNvPr id="0" name=""/>
        <dsp:cNvSpPr/>
      </dsp:nvSpPr>
      <dsp:spPr>
        <a:xfrm>
          <a:off x="945623" y="3235569"/>
          <a:ext cx="585230" cy="55757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92615" y="0"/>
              </a:lnTo>
              <a:lnTo>
                <a:pt x="292615" y="557574"/>
              </a:lnTo>
              <a:lnTo>
                <a:pt x="585230" y="557574"/>
              </a:lnTo>
            </a:path>
          </a:pathLst>
        </a:custGeom>
        <a:noFill/>
        <a:ln w="15875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1218030" y="3494148"/>
        <a:ext cx="40416" cy="40416"/>
      </dsp:txXfrm>
    </dsp:sp>
    <dsp:sp modelId="{38764BFE-AFC0-4D0E-B1B1-A5DA799E9623}">
      <dsp:nvSpPr>
        <dsp:cNvPr id="0" name=""/>
        <dsp:cNvSpPr/>
      </dsp:nvSpPr>
      <dsp:spPr>
        <a:xfrm>
          <a:off x="945623" y="2677994"/>
          <a:ext cx="585230" cy="557574"/>
        </a:xfrm>
        <a:custGeom>
          <a:avLst/>
          <a:gdLst/>
          <a:ahLst/>
          <a:cxnLst/>
          <a:rect l="0" t="0" r="0" b="0"/>
          <a:pathLst>
            <a:path>
              <a:moveTo>
                <a:pt x="0" y="557574"/>
              </a:moveTo>
              <a:lnTo>
                <a:pt x="292615" y="557574"/>
              </a:lnTo>
              <a:lnTo>
                <a:pt x="292615" y="0"/>
              </a:lnTo>
              <a:lnTo>
                <a:pt x="585230" y="0"/>
              </a:lnTo>
            </a:path>
          </a:pathLst>
        </a:custGeom>
        <a:noFill/>
        <a:ln w="15875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1218030" y="2936573"/>
        <a:ext cx="40416" cy="40416"/>
      </dsp:txXfrm>
    </dsp:sp>
    <dsp:sp modelId="{E55AB053-9221-4E59-BF39-1DF3637F1357}">
      <dsp:nvSpPr>
        <dsp:cNvPr id="0" name=""/>
        <dsp:cNvSpPr/>
      </dsp:nvSpPr>
      <dsp:spPr>
        <a:xfrm>
          <a:off x="945623" y="1562844"/>
          <a:ext cx="585230" cy="1672724"/>
        </a:xfrm>
        <a:custGeom>
          <a:avLst/>
          <a:gdLst/>
          <a:ahLst/>
          <a:cxnLst/>
          <a:rect l="0" t="0" r="0" b="0"/>
          <a:pathLst>
            <a:path>
              <a:moveTo>
                <a:pt x="0" y="1672724"/>
              </a:moveTo>
              <a:lnTo>
                <a:pt x="292615" y="1672724"/>
              </a:lnTo>
              <a:lnTo>
                <a:pt x="292615" y="0"/>
              </a:lnTo>
              <a:lnTo>
                <a:pt x="585230" y="0"/>
              </a:lnTo>
            </a:path>
          </a:pathLst>
        </a:custGeom>
        <a:noFill/>
        <a:ln w="15875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600" kern="1200"/>
        </a:p>
      </dsp:txBody>
      <dsp:txXfrm>
        <a:off x="1193934" y="2354903"/>
        <a:ext cx="88607" cy="88607"/>
      </dsp:txXfrm>
    </dsp:sp>
    <dsp:sp modelId="{4B7A9CCD-A959-4B06-B76B-52D5E068CDA3}">
      <dsp:nvSpPr>
        <dsp:cNvPr id="0" name=""/>
        <dsp:cNvSpPr/>
      </dsp:nvSpPr>
      <dsp:spPr>
        <a:xfrm>
          <a:off x="945623" y="447695"/>
          <a:ext cx="585230" cy="2787873"/>
        </a:xfrm>
        <a:custGeom>
          <a:avLst/>
          <a:gdLst/>
          <a:ahLst/>
          <a:cxnLst/>
          <a:rect l="0" t="0" r="0" b="0"/>
          <a:pathLst>
            <a:path>
              <a:moveTo>
                <a:pt x="0" y="2787873"/>
              </a:moveTo>
              <a:lnTo>
                <a:pt x="292615" y="2787873"/>
              </a:lnTo>
              <a:lnTo>
                <a:pt x="292615" y="0"/>
              </a:lnTo>
              <a:lnTo>
                <a:pt x="585230" y="0"/>
              </a:lnTo>
            </a:path>
          </a:pathLst>
        </a:custGeom>
        <a:noFill/>
        <a:ln w="15875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000" kern="1200"/>
        </a:p>
      </dsp:txBody>
      <dsp:txXfrm>
        <a:off x="1167022" y="1770416"/>
        <a:ext cx="142431" cy="142431"/>
      </dsp:txXfrm>
    </dsp:sp>
    <dsp:sp modelId="{8A1FFF98-FAC4-47C4-9E4D-463BAE4CC0ED}">
      <dsp:nvSpPr>
        <dsp:cNvPr id="0" name=""/>
        <dsp:cNvSpPr/>
      </dsp:nvSpPr>
      <dsp:spPr>
        <a:xfrm rot="16200000">
          <a:off x="-2497002" y="2781778"/>
          <a:ext cx="5977671" cy="90758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200" b="1" kern="1200" dirty="0">
              <a:solidFill>
                <a:schemeClr val="tx1"/>
              </a:solidFill>
              <a:latin typeface="Arial Nova Cond" panose="020B0506020202020204" pitchFamily="34" charset="0"/>
            </a:rPr>
            <a:t>ФОРМИ ТА МЕТОДИ НАВЧАННЯ</a:t>
          </a:r>
          <a:endParaRPr lang="ru-RU" sz="3200" b="1" kern="1200" dirty="0">
            <a:solidFill>
              <a:schemeClr val="tx1"/>
            </a:solidFill>
            <a:latin typeface="Arial Nova Cond" panose="020B0506020202020204" pitchFamily="34" charset="0"/>
          </a:endParaRPr>
        </a:p>
      </dsp:txBody>
      <dsp:txXfrm rot="16200000">
        <a:off x="-2497002" y="2781778"/>
        <a:ext cx="5977671" cy="907580"/>
      </dsp:txXfrm>
    </dsp:sp>
    <dsp:sp modelId="{BFC8B38A-4409-434F-9AC7-303F487EAA46}">
      <dsp:nvSpPr>
        <dsp:cNvPr id="0" name=""/>
        <dsp:cNvSpPr/>
      </dsp:nvSpPr>
      <dsp:spPr>
        <a:xfrm>
          <a:off x="1530853" y="1635"/>
          <a:ext cx="5400009" cy="89211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500" b="1" kern="1200" dirty="0">
              <a:solidFill>
                <a:schemeClr val="tx1"/>
              </a:solidFill>
              <a:latin typeface="Arial Nova Cond" panose="020B0506020202020204" pitchFamily="34" charset="0"/>
            </a:rPr>
            <a:t>ЛЕКЦІЇ</a:t>
          </a:r>
          <a:endParaRPr lang="ru-RU" sz="2500" b="1" kern="1200" dirty="0">
            <a:solidFill>
              <a:schemeClr val="tx1"/>
            </a:solidFill>
            <a:latin typeface="Arial Nova Cond" panose="020B0506020202020204" pitchFamily="34" charset="0"/>
          </a:endParaRPr>
        </a:p>
      </dsp:txBody>
      <dsp:txXfrm>
        <a:off x="1530853" y="1635"/>
        <a:ext cx="5400009" cy="892119"/>
      </dsp:txXfrm>
    </dsp:sp>
    <dsp:sp modelId="{C9D98AAF-8A8C-4E19-BA9A-B7275CF3D8ED}">
      <dsp:nvSpPr>
        <dsp:cNvPr id="0" name=""/>
        <dsp:cNvSpPr/>
      </dsp:nvSpPr>
      <dsp:spPr>
        <a:xfrm>
          <a:off x="1530853" y="1116784"/>
          <a:ext cx="5400009" cy="89211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500" b="1" kern="1200" dirty="0">
              <a:solidFill>
                <a:schemeClr val="tx1"/>
              </a:solidFill>
              <a:latin typeface="Arial Nova Cond" panose="020B0506020202020204" pitchFamily="34" charset="0"/>
            </a:rPr>
            <a:t>СЕМІНАРИ</a:t>
          </a:r>
          <a:endParaRPr lang="ru-RU" sz="2500" b="1" kern="1200" dirty="0">
            <a:solidFill>
              <a:schemeClr val="tx1"/>
            </a:solidFill>
            <a:latin typeface="Arial Nova Cond" panose="020B0506020202020204" pitchFamily="34" charset="0"/>
          </a:endParaRPr>
        </a:p>
      </dsp:txBody>
      <dsp:txXfrm>
        <a:off x="1530853" y="1116784"/>
        <a:ext cx="5400009" cy="892119"/>
      </dsp:txXfrm>
    </dsp:sp>
    <dsp:sp modelId="{AF6B6A6E-4536-485F-8EF6-19A2FE2CB61B}">
      <dsp:nvSpPr>
        <dsp:cNvPr id="0" name=""/>
        <dsp:cNvSpPr/>
      </dsp:nvSpPr>
      <dsp:spPr>
        <a:xfrm>
          <a:off x="1530853" y="2231934"/>
          <a:ext cx="5400009" cy="89211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500" b="1" kern="1200" dirty="0">
              <a:solidFill>
                <a:schemeClr val="tx1"/>
              </a:solidFill>
              <a:latin typeface="Arial Nova Cond" panose="020B0506020202020204" pitchFamily="34" charset="0"/>
            </a:rPr>
            <a:t>НАВЧАЛЬНЕ ПРОЕКТУВАННЯ</a:t>
          </a:r>
          <a:endParaRPr lang="ru-RU" sz="2500" b="1" kern="1200" dirty="0">
            <a:solidFill>
              <a:schemeClr val="tx1"/>
            </a:solidFill>
            <a:latin typeface="Arial Nova Cond" panose="020B0506020202020204" pitchFamily="34" charset="0"/>
          </a:endParaRPr>
        </a:p>
      </dsp:txBody>
      <dsp:txXfrm>
        <a:off x="1530853" y="2231934"/>
        <a:ext cx="5400009" cy="892119"/>
      </dsp:txXfrm>
    </dsp:sp>
    <dsp:sp modelId="{13918F19-AF70-43C7-9516-71F71345BA51}">
      <dsp:nvSpPr>
        <dsp:cNvPr id="0" name=""/>
        <dsp:cNvSpPr/>
      </dsp:nvSpPr>
      <dsp:spPr>
        <a:xfrm>
          <a:off x="1530853" y="3347083"/>
          <a:ext cx="5400009" cy="89211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500" b="1" kern="1200" dirty="0">
              <a:solidFill>
                <a:schemeClr val="tx1"/>
              </a:solidFill>
              <a:latin typeface="Arial Nova Cond" panose="020B0506020202020204" pitchFamily="34" charset="0"/>
            </a:rPr>
            <a:t>ГРУПОВІ КЕЙСИ</a:t>
          </a:r>
          <a:endParaRPr lang="ru-RU" sz="2500" b="1" kern="1200" dirty="0">
            <a:solidFill>
              <a:schemeClr val="tx1"/>
            </a:solidFill>
            <a:latin typeface="Arial Nova Cond" panose="020B0506020202020204" pitchFamily="34" charset="0"/>
          </a:endParaRPr>
        </a:p>
      </dsp:txBody>
      <dsp:txXfrm>
        <a:off x="1530853" y="3347083"/>
        <a:ext cx="5400009" cy="892119"/>
      </dsp:txXfrm>
    </dsp:sp>
    <dsp:sp modelId="{28EA2DE8-65B0-4042-8EBB-C5FB0A956957}">
      <dsp:nvSpPr>
        <dsp:cNvPr id="0" name=""/>
        <dsp:cNvSpPr/>
      </dsp:nvSpPr>
      <dsp:spPr>
        <a:xfrm>
          <a:off x="1530853" y="4462233"/>
          <a:ext cx="5400009" cy="89211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500" b="1" kern="1200" dirty="0">
              <a:solidFill>
                <a:schemeClr val="tx1"/>
              </a:solidFill>
              <a:latin typeface="Arial Nova Cond" panose="020B0506020202020204" pitchFamily="34" charset="0"/>
            </a:rPr>
            <a:t>КОНСУЛЬТАЦІЇ</a:t>
          </a:r>
          <a:endParaRPr lang="ru-RU" sz="2500" b="1" kern="1200" dirty="0">
            <a:solidFill>
              <a:schemeClr val="tx1"/>
            </a:solidFill>
            <a:latin typeface="Arial Nova Cond" panose="020B0506020202020204" pitchFamily="34" charset="0"/>
          </a:endParaRPr>
        </a:p>
      </dsp:txBody>
      <dsp:txXfrm>
        <a:off x="1530853" y="4462233"/>
        <a:ext cx="5400009" cy="892119"/>
      </dsp:txXfrm>
    </dsp:sp>
    <dsp:sp modelId="{F50E1DBE-48B5-48EF-9697-5C5E724F85BC}">
      <dsp:nvSpPr>
        <dsp:cNvPr id="0" name=""/>
        <dsp:cNvSpPr/>
      </dsp:nvSpPr>
      <dsp:spPr>
        <a:xfrm>
          <a:off x="1530853" y="5577383"/>
          <a:ext cx="5422453" cy="89211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500" b="1" kern="1200" dirty="0">
              <a:solidFill>
                <a:schemeClr val="tx1"/>
              </a:solidFill>
              <a:latin typeface="Arial Nova Cond" panose="020B0506020202020204" pitchFamily="34" charset="0"/>
            </a:rPr>
            <a:t>САМОСТІЙНА ПОЗААУДИТОРНА РОБОТА СТУДЕНТА</a:t>
          </a:r>
          <a:endParaRPr lang="ru-RU" sz="2500" b="1" kern="1200" dirty="0">
            <a:solidFill>
              <a:schemeClr val="tx1"/>
            </a:solidFill>
            <a:latin typeface="Arial Nova Cond" panose="020B0506020202020204" pitchFamily="34" charset="0"/>
          </a:endParaRPr>
        </a:p>
      </dsp:txBody>
      <dsp:txXfrm>
        <a:off x="1530853" y="5577383"/>
        <a:ext cx="5422453" cy="892119"/>
      </dsp:txXfrm>
    </dsp:sp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23A84A0-B885-44CA-B7D3-4F7A1DA569DA}">
      <dsp:nvSpPr>
        <dsp:cNvPr id="0" name=""/>
        <dsp:cNvSpPr/>
      </dsp:nvSpPr>
      <dsp:spPr>
        <a:xfrm>
          <a:off x="0" y="967322"/>
          <a:ext cx="2218134" cy="140851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A9D1C40-040B-485F-BA78-06B86D6C2ED7}">
      <dsp:nvSpPr>
        <dsp:cNvPr id="0" name=""/>
        <dsp:cNvSpPr/>
      </dsp:nvSpPr>
      <dsp:spPr>
        <a:xfrm>
          <a:off x="246459" y="1201459"/>
          <a:ext cx="2218134" cy="140851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b="1" kern="1200" dirty="0" err="1">
              <a:latin typeface="Arial Nova Cond" panose="020B0506020202020204" pitchFamily="34" charset="0"/>
            </a:rPr>
            <a:t>Мультиме</a:t>
          </a:r>
          <a:r>
            <a:rPr lang="uk-UA" sz="1700" b="1" kern="1200" dirty="0">
              <a:latin typeface="Arial Nova Cond" panose="020B0506020202020204" pitchFamily="34" charset="0"/>
            </a:rPr>
            <a:t>дійне забезпечення для демонстрації навчальних відеоматеріалів</a:t>
          </a:r>
          <a:endParaRPr lang="ru-RU" sz="1700" b="1" kern="1200" dirty="0">
            <a:latin typeface="Arial Nova Cond" panose="020B0506020202020204" pitchFamily="34" charset="0"/>
          </a:endParaRPr>
        </a:p>
      </dsp:txBody>
      <dsp:txXfrm>
        <a:off x="246459" y="1201459"/>
        <a:ext cx="2218134" cy="1408515"/>
      </dsp:txXfrm>
    </dsp:sp>
    <dsp:sp modelId="{EB8AB63C-0B39-4F7F-A7B4-0D9F08C9E43A}">
      <dsp:nvSpPr>
        <dsp:cNvPr id="0" name=""/>
        <dsp:cNvSpPr/>
      </dsp:nvSpPr>
      <dsp:spPr>
        <a:xfrm>
          <a:off x="2711053" y="967322"/>
          <a:ext cx="2218134" cy="140851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0B58A31-0BEC-47DF-8F38-10274F01C280}">
      <dsp:nvSpPr>
        <dsp:cNvPr id="0" name=""/>
        <dsp:cNvSpPr/>
      </dsp:nvSpPr>
      <dsp:spPr>
        <a:xfrm>
          <a:off x="2957512" y="1201459"/>
          <a:ext cx="2218134" cy="140851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700" b="1" kern="1200" dirty="0">
              <a:latin typeface="Arial Nova Cond" panose="020B0506020202020204" pitchFamily="34" charset="0"/>
            </a:rPr>
            <a:t>Доступ до мережі </a:t>
          </a:r>
          <a:r>
            <a:rPr lang="en-US" sz="1700" b="1" kern="1200" dirty="0">
              <a:latin typeface="Arial Nova Cond" panose="020B0506020202020204" pitchFamily="34" charset="0"/>
            </a:rPr>
            <a:t>Internet </a:t>
          </a:r>
          <a:r>
            <a:rPr lang="uk-UA" sz="1700" b="1" kern="1200" dirty="0">
              <a:latin typeface="Arial Nova Cond" panose="020B0506020202020204" pitchFamily="34" charset="0"/>
            </a:rPr>
            <a:t>в режимі реального часу для всієї групи</a:t>
          </a:r>
        </a:p>
      </dsp:txBody>
      <dsp:txXfrm>
        <a:off x="2957512" y="1201459"/>
        <a:ext cx="2218134" cy="1408515"/>
      </dsp:txXfrm>
    </dsp:sp>
    <dsp:sp modelId="{0062E7DD-8BC6-41D2-91DD-E6942BA415E9}">
      <dsp:nvSpPr>
        <dsp:cNvPr id="0" name=""/>
        <dsp:cNvSpPr/>
      </dsp:nvSpPr>
      <dsp:spPr>
        <a:xfrm>
          <a:off x="5422106" y="967322"/>
          <a:ext cx="2218134" cy="140851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29D0C98-9512-402A-A05A-0CD27C8F38C6}">
      <dsp:nvSpPr>
        <dsp:cNvPr id="0" name=""/>
        <dsp:cNvSpPr/>
      </dsp:nvSpPr>
      <dsp:spPr>
        <a:xfrm>
          <a:off x="5668565" y="1201459"/>
          <a:ext cx="2218134" cy="140851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700" b="1" kern="1200" dirty="0">
              <a:latin typeface="Arial Nova Cond" panose="020B0506020202020204" pitchFamily="34" charset="0"/>
            </a:rPr>
            <a:t>Обладнання для відеоконференцій</a:t>
          </a:r>
        </a:p>
      </dsp:txBody>
      <dsp:txXfrm>
        <a:off x="5668565" y="1201459"/>
        <a:ext cx="2218134" cy="140851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9/3/layout/BlockDescendingList">
  <dgm:title val=""/>
  <dgm:desc val=""/>
  <dgm:catLst>
    <dgm:cat type="list" pri="18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20">
          <dgm:prSet phldr="1"/>
        </dgm:pt>
        <dgm:pt modelId="21">
          <dgm:prSet phldr="1"/>
        </dgm:pt>
        <dgm:pt modelId="22">
          <dgm:prSet phldr="1"/>
        </dgm:pt>
        <dgm:pt modelId="30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0" srcId="0" destId="10" srcOrd="0" destOrd="0"/>
        <dgm:cxn modelId="13" srcId="10" destId="11" srcOrd="0" destOrd="0"/>
        <dgm:cxn modelId="14" srcId="10" destId="12" srcOrd="0" destOrd="0"/>
        <dgm:cxn modelId="50" srcId="0" destId="20" srcOrd="1" destOrd="0"/>
        <dgm:cxn modelId="23" srcId="20" destId="21" srcOrd="0" destOrd="0"/>
        <dgm:cxn modelId="24" srcId="20" destId="22" srcOrd="0" destOrd="0"/>
        <dgm:cxn modelId="60" srcId="0" destId="30" srcOrd="2" destOrd="0"/>
        <dgm:cxn modelId="33" srcId="30" destId="31" srcOrd="0" destOrd="0"/>
        <dgm:cxn modelId="34" srcId="30" destId="32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7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80" srcId="0" destId="70" srcOrd="3" destOrd="0"/>
      </dgm:cxnLst>
      <dgm:bg/>
      <dgm:whole/>
    </dgm:dataModel>
  </dgm:clrData>
  <dgm:layoutNode name="Name0">
    <dgm:varLst>
      <dgm:chMax val="7"/>
      <dgm:chPref val="7"/>
      <dgm:dir/>
      <dgm:animLvl val="lvl"/>
    </dgm:varLst>
    <dgm:shape xmlns:r="http://schemas.openxmlformats.org/officeDocument/2006/relationships" r:blip="">
      <dgm:adjLst/>
    </dgm:shape>
    <dgm:choose name="Name1">
      <dgm:if name="Name2" axis="ch" ptType="node" func="cnt" op="equ" val="1">
        <dgm:alg type="composite">
          <dgm:param type="ar" val="0.5516"/>
        </dgm:alg>
        <dgm:choose name="Name3">
          <dgm:if name="Name4" func="var" arg="dir" op="equ" val="norm">
            <dgm:constrLst>
              <dgm:constr type="primFontSz" for="des" forName="childText_1" val="65"/>
              <dgm:constr type="primFontSz" for="des" forName="parentText_1" val="65"/>
              <dgm:constr type="primFontSz" for="des" forName="childText_1" refType="primFontSz" refFor="des" refForName="parentText_1" op="lte"/>
              <dgm:constr type="l" for="ch" forName="accentShape_1" refType="w" fact="0"/>
              <dgm:constr type="t" for="ch" forName="accentShape_1" refType="h" fact="0"/>
              <dgm:constr type="w" for="ch" forName="accentShape_1" refType="w" fact="0.7146"/>
              <dgm:constr type="h" for="ch" forName="accentShape_1" refType="h" fact="0.9952"/>
              <dgm:constr type="l" for="ch" forName="parentText_1" refType="w" fact="0.513"/>
              <dgm:constr type="t" for="ch" forName="parentText_1" refType="h" fact="0"/>
              <dgm:constr type="w" for="ch" forName="parentText_1" refType="w" refFor="ch" refForName="accentShape_1" fact="0.26"/>
              <dgm:constr type="h" for="ch" forName="parentText_1" refType="h" fact="0.78"/>
              <dgm:constr type="l" for="ch" forName="childText_1" refType="w" fact="0"/>
              <dgm:constr type="t" for="ch" forName="childText_1" refType="h" fact="0"/>
              <dgm:constr type="w" for="ch" forName="childText_1" refType="w" refFor="ch" refForName="accentShape_1" fact="0.71"/>
              <dgm:constr type="h" for="ch" forName="childText_1" refType="h"/>
            </dgm:constrLst>
          </dgm:if>
          <dgm:else name="Name5">
            <dgm:constrLst>
              <dgm:constr type="primFontSz" for="des" forName="childText_1" val="65"/>
              <dgm:constr type="primFontSz" for="des" forName="parentText_1" val="65"/>
              <dgm:constr type="primFontSz" for="des" forName="childText_1" refType="primFontSz" refFor="des" refForName="parentText_1" op="lte"/>
              <dgm:constr type="l" for="ch" forName="accentShape_1" refType="w" fact="0"/>
              <dgm:constr type="t" for="ch" forName="accentShape_1" refType="h" fact="0"/>
              <dgm:constr type="w" for="ch" forName="accentShape_1" refType="w" fact="0.7146"/>
              <dgm:constr type="h" for="ch" forName="accentShape_1" refType="h" fact="0.9952"/>
              <dgm:constr type="l" for="ch" forName="parentText_1" refType="w" fact="0.513"/>
              <dgm:constr type="t" for="ch" forName="parentText_1" refType="h" fact="0"/>
              <dgm:constr type="w" for="ch" forName="parentText_1" refType="w" refFor="ch" refForName="accentShape_1" fact="0.26"/>
              <dgm:constr type="h" for="ch" forName="parentText_1" refType="h" fact="0.78"/>
              <dgm:constr type="l" for="ch" forName="childText_1" refType="w" fact="0"/>
              <dgm:constr type="t" for="ch" forName="childText_1" refType="h" fact="0"/>
              <dgm:constr type="w" for="ch" forName="childText_1" refType="w" refFor="ch" refForName="accentShape_1" fact="0.71"/>
              <dgm:constr type="h" for="ch" forName="childText_1" refType="h"/>
            </dgm:constrLst>
          </dgm:else>
        </dgm:choose>
      </dgm:if>
      <dgm:if name="Name6" axis="ch" ptType="node" func="cnt" op="equ" val="2">
        <dgm:alg type="composite">
          <dgm:param type="ar" val="0.9804"/>
        </dgm:alg>
        <dgm:choose name="Name7">
          <dgm:if name="Name8" func="var" arg="dir" op="equ" val="norm">
            <dgm:constrLst>
              <dgm:constr type="primFontSz" for="des" forName="childText_1" val="65"/>
              <dgm:constr type="primFontSz" for="des" forName="parentText_1" val="65"/>
              <dgm:constr type="primFontSz" for="des" forName="childText_1" refType="primFontSz" refFor="des" refForName="parentText_1" op="lte"/>
              <dgm:constr type="primFontSz" for="des" forName="childText_2" refType="primFontSz" refFor="des" refForName="parentText_1" op="lte"/>
              <dgm:constr type="primFontSz" for="des" forName="childText_1" refType="primFontSz" refFor="des" refForName="parentText_2" op="lte"/>
              <dgm:constr type="primFontSz" for="des" forName="childText_2" refType="primFontSz" refFor="des" refForName="parentText_2" op="lte"/>
              <dgm:constr type="primFontSz" for="des" forName="parentText_2" refType="primFontSz" refFor="des" refForName="parentText_1" op="equ"/>
              <dgm:constr type="primFontSz" for="des" forName="childText_2" refType="primFontSz" refFor="des" refForName="childText_1" op="equ"/>
              <dgm:constr type="l" for="ch" forName="accentShape_2" refType="w" fact="0.4393"/>
              <dgm:constr type="t" for="ch" forName="accentShape_2" refType="h" fact="0.1192"/>
              <dgm:constr type="w" for="ch" forName="accentShape_2" refType="w" fact="0.4021"/>
              <dgm:constr type="h" for="ch" forName="accentShape_2" refType="h" fact="0.876"/>
              <dgm:constr type="l" for="ch" forName="accentShape_1" refType="w" fact="0"/>
              <dgm:constr type="t" for="ch" forName="accentShape_1" refType="h" fact="0"/>
              <dgm:constr type="w" for="ch" forName="accentShape_1" refType="w" fact="0.4021"/>
              <dgm:constr type="h" for="ch" forName="accentShape_1" refType="h" fact="0.9952"/>
              <dgm:constr type="l" for="ch" forName="parentText_1" refType="w" fact="0.2946"/>
              <dgm:constr type="t" for="ch" forName="parentText_1" refType="h" fact="0"/>
              <dgm:constr type="w" for="ch" forName="parentText_1" refType="w" refFor="ch" refForName="accentShape_1" fact="0.26"/>
              <dgm:constr type="h" for="ch" forName="parentText_1" refType="h" fact="0.78"/>
              <dgm:constr type="l" for="ch" forName="parentText_2" refType="w" fact="0.7339"/>
              <dgm:constr type="t" for="ch" forName="parentText_2" refType="h" fact="0.1192"/>
              <dgm:constr type="w" for="ch" forName="parentText_2" refType="w" refFor="ch" refForName="accentShape_1" fact="0.26"/>
              <dgm:constr type="h" for="ch" forName="parentText_2" refType="h" fact="0.78"/>
              <dgm:constr type="l" for="ch" forName="childText_1" refType="w" fact="0"/>
              <dgm:constr type="t" for="ch" forName="childText_1" refType="h" fact="0"/>
              <dgm:constr type="w" for="ch" forName="childText_1" refType="w" refFor="ch" refForName="accentShape_1" fact="0.71"/>
              <dgm:constr type="h" for="ch" forName="childText_1" refType="h"/>
              <dgm:constr type="l" for="ch" forName="childText_2" refType="w" fact="0.4393"/>
              <dgm:constr type="t" for="ch" forName="childText_2" refType="h" fact="0.1192"/>
              <dgm:constr type="w" for="ch" forName="childText_2" refType="w" refFor="ch" refForName="accentShape_2" fact="0.71"/>
              <dgm:constr type="h" for="ch" forName="childText_2" refType="h" fact="0.8808"/>
            </dgm:constrLst>
          </dgm:if>
          <dgm:else name="Name9">
            <dgm:constrLst>
              <dgm:constr type="primFontSz" for="des" forName="childText_1" val="65"/>
              <dgm:constr type="primFontSz" for="des" forName="parentText_1" val="65"/>
              <dgm:constr type="primFontSz" for="des" forName="childText_1" refType="primFontSz" refFor="des" refForName="parentText_1" op="lte"/>
              <dgm:constr type="primFontSz" for="des" forName="childText_2" refType="primFontSz" refFor="des" refForName="parentText_1" op="lte"/>
              <dgm:constr type="primFontSz" for="des" forName="childText_1" refType="primFontSz" refFor="des" refForName="parentText_2" op="lte"/>
              <dgm:constr type="primFontSz" for="des" forName="childText_2" refType="primFontSz" refFor="des" refForName="parentText_2" op="lte"/>
              <dgm:constr type="primFontSz" for="des" forName="parentText_2" refType="primFontSz" refFor="des" refForName="parentText_1" op="equ"/>
              <dgm:constr type="primFontSz" for="des" forName="childText_2" refType="primFontSz" refFor="des" refForName="childText_1" op="equ"/>
              <dgm:constr type="l" for="ch" forName="accentShape_1" refType="w" fact="0.4393"/>
              <dgm:constr type="t" for="ch" forName="accentShape_2" refType="h" fact="0.1192"/>
              <dgm:constr type="w" for="ch" forName="accentShape_2" refType="w" fact="0.4021"/>
              <dgm:constr type="h" for="ch" forName="accentShape_2" refType="h" fact="0.876"/>
              <dgm:constr type="l" for="ch" forName="accentShape_2" refType="w" fact="0"/>
              <dgm:constr type="t" for="ch" forName="accentShape_1" refType="h" fact="0"/>
              <dgm:constr type="w" for="ch" forName="accentShape_1" refType="w" fact="0.4021"/>
              <dgm:constr type="h" for="ch" forName="accentShape_1" refType="h" fact="0.9952"/>
              <dgm:constr type="l" for="ch" forName="parentText_2" refType="w" fact="0.2946"/>
              <dgm:constr type="t" for="ch" forName="parentText_1" refType="h" fact="0"/>
              <dgm:constr type="w" for="ch" forName="parentText_1" refType="w" refFor="ch" refForName="accentShape_1" fact="0.26"/>
              <dgm:constr type="h" for="ch" forName="parentText_1" refType="h" fact="0.78"/>
              <dgm:constr type="l" for="ch" forName="parentText_1" refType="w" fact="0.7339"/>
              <dgm:constr type="t" for="ch" forName="parentText_2" refType="h" fact="0.1192"/>
              <dgm:constr type="w" for="ch" forName="parentText_2" refType="w" refFor="ch" refForName="accentShape_1" fact="0.26"/>
              <dgm:constr type="h" for="ch" forName="parentText_2" refType="h" fact="0.78"/>
              <dgm:constr type="l" for="ch" forName="childText_2" refType="w" fact="0"/>
              <dgm:constr type="t" for="ch" forName="childText_1" refType="h" fact="0"/>
              <dgm:constr type="w" for="ch" forName="childText_1" refType="w" refFor="ch" refForName="accentShape_1" fact="0.71"/>
              <dgm:constr type="h" for="ch" forName="childText_1" refType="h"/>
              <dgm:constr type="l" for="ch" forName="childText_1" refType="w" fact="0.4393"/>
              <dgm:constr type="t" for="ch" forName="childText_2" refType="h" fact="0.1192"/>
              <dgm:constr type="w" for="ch" forName="childText_2" refType="w" refFor="ch" refForName="accentShape_2" fact="0.71"/>
              <dgm:constr type="h" for="ch" forName="childText_2" refType="h" fact="0.8808"/>
            </dgm:constrLst>
          </dgm:else>
        </dgm:choose>
      </dgm:if>
      <dgm:if name="Name10" axis="ch" ptType="node" func="cnt" op="equ" val="3">
        <dgm:alg type="composite">
          <dgm:param type="ar" val="1.4097"/>
        </dgm:alg>
        <dgm:choose name="Name11">
          <dgm:if name="Name12" func="var" arg="dir" op="equ" val="norm">
            <dgm:constrLst>
              <dgm:constr type="primFontSz" for="des" forName="childText_1" val="65"/>
              <dgm:constr type="primFontSz" for="des" forName="parentText_1" val="65"/>
              <dgm:constr type="primFontSz" for="des" forName="childText_1" refType="primFontSz" refFor="des" refForName="parentText_1" op="lte"/>
              <dgm:constr type="primFontSz" for="des" forName="childText_2" refType="primFontSz" refFor="des" refForName="parentText_1" op="lte"/>
              <dgm:constr type="primFontSz" for="des" forName="childText_3" refType="primFontSz" refFor="des" refForName="parentText_1" op="lte"/>
              <dgm:constr type="primFontSz" for="des" forName="childText_1" refType="primFontSz" refFor="des" refForName="parentText_2" op="lte"/>
              <dgm:constr type="primFontSz" for="des" forName="childText_2" refType="primFontSz" refFor="des" refForName="parentText_2" op="lte"/>
              <dgm:constr type="primFontSz" for="des" forName="childText_3" refType="primFontSz" refFor="des" refForName="parentText_2" op="lte"/>
              <dgm:constr type="primFontSz" for="des" forName="childText_1" refType="primFontSz" refFor="des" refForName="parentText_3" op="lte"/>
              <dgm:constr type="primFontSz" for="des" forName="childText_2" refType="primFontSz" refFor="des" refForName="parentText_3" op="lte"/>
              <dgm:constr type="primFontSz" for="des" forName="childText_3" refType="primFontSz" refFor="des" refForName="parentText_3" op="lte"/>
              <dgm:constr type="primFontSz" for="des" forName="parentText_2" refType="primFontSz" refFor="des" refForName="parentText_1" op="equ"/>
              <dgm:constr type="primFontSz" for="des" forName="parentText_3" refType="primFontSz" refFor="des" refForName="parentText_1" op="equ"/>
              <dgm:constr type="primFontSz" for="des" forName="childText_2" refType="primFontSz" refFor="des" refForName="childText_1" op="equ"/>
              <dgm:constr type="primFontSz" for="des" forName="childText_3" refType="primFontSz" refFor="des" refForName="childText_1" op="equ"/>
              <dgm:constr type="l" for="ch" forName="accentShape_1" refType="w" fact="0"/>
              <dgm:constr type="t" for="ch" forName="accentShape_1" refType="h" fact="0"/>
              <dgm:constr type="w" for="ch" forName="accentShape_1" refType="w" fact="0.2796"/>
              <dgm:constr type="h" for="ch" forName="accentShape_1" refType="h" fact="0.9952"/>
              <dgm:constr type="l" for="ch" forName="accentShape_2" refType="w" fact="0.3055"/>
              <dgm:constr type="t" for="ch" forName="accentShape_2" refType="h" fact="0.1192"/>
              <dgm:constr type="w" for="ch" forName="accentShape_2" refType="w" fact="0.2796"/>
              <dgm:constr type="h" for="ch" forName="accentShape_2" refType="h" fact="0.876"/>
              <dgm:constr type="l" for="ch" forName="accentShape_3" refType="w" fact="0.6101"/>
              <dgm:constr type="t" for="ch" forName="accentShape_3" refType="h" fact="0.2457"/>
              <dgm:constr type="w" for="ch" forName="accentShape_3" refType="w" fact="0.2796"/>
              <dgm:constr type="h" for="ch" forName="accentShape_3" refType="h" fact="0.7499"/>
              <dgm:constr type="l" for="ch" forName="parentText_1" refType="w" fact="0.2"/>
              <dgm:constr type="t" for="ch" forName="parentText_1" refType="h" fact="0"/>
              <dgm:constr type="w" for="ch" forName="parentText_1" refType="w" refFor="ch" refForName="accentShape_1" fact="0.26"/>
              <dgm:constr type="h" for="ch" forName="parentText_1" refType="h" refFor="ch" refForName="accentShape_1" fact="0.9"/>
              <dgm:constr type="l" for="ch" forName="parentText_2" refType="w" fact="0.5055"/>
              <dgm:constr type="t" for="ch" forName="parentText_2" refType="h" fact="0.1192"/>
              <dgm:constr type="w" for="ch" forName="parentText_2" refType="w" refFor="ch" refForName="accentShape_2" fact="0.26"/>
              <dgm:constr type="h" for="ch" forName="parentText_2" refType="h" refFor="ch" refForName="accentShape_2" fact="0.9"/>
              <dgm:constr type="l" for="ch" forName="parentText_3" refType="w" fact="0.8101"/>
              <dgm:constr type="t" for="ch" forName="parentText_3" refType="h" fact="0.2457"/>
              <dgm:constr type="w" for="ch" forName="parentText_3" refType="w" refFor="ch" refForName="accentShape_3" fact="0.26"/>
              <dgm:constr type="h" for="ch" forName="parentText_3" refType="h" refFor="ch" refForName="accentShape_3" fact="0.9"/>
              <dgm:constr type="l" for="ch" forName="childText_1" refType="w" fact="0"/>
              <dgm:constr type="t" for="ch" forName="childText_1" refType="h" fact="0"/>
              <dgm:constr type="w" for="ch" forName="childText_1" refType="w" refFor="ch" refForName="accentShape_1" fact="0.71"/>
              <dgm:constr type="h" for="ch" forName="childText_1" refType="h"/>
              <dgm:constr type="l" for="ch" forName="childText_2" refType="w" fact="0.3055"/>
              <dgm:constr type="t" for="ch" forName="childText_2" refType="h" fact="0.1192"/>
              <dgm:constr type="w" for="ch" forName="childText_2" refType="w" refFor="ch" refForName="accentShape_2" fact="0.71"/>
              <dgm:constr type="h" for="ch" forName="childText_2" refType="h" fact="0.8808"/>
              <dgm:constr type="l" for="ch" forName="childText_3" refType="w" fact="0.6101"/>
              <dgm:constr type="t" for="ch" forName="childText_3" refType="h" fact="0.2457"/>
              <dgm:constr type="w" for="ch" forName="childText_3" refType="w" refFor="ch" refForName="accentShape_3" fact="0.71"/>
              <dgm:constr type="h" for="ch" forName="childText_3" refType="h" fact="0.7543"/>
            </dgm:constrLst>
          </dgm:if>
          <dgm:else name="Name13">
            <dgm:constrLst>
              <dgm:constr type="primFontSz" for="des" forName="childText_1" val="65"/>
              <dgm:constr type="primFontSz" for="des" forName="parentText_1" val="65"/>
              <dgm:constr type="primFontSz" for="des" forName="childText_1" refType="primFontSz" refFor="des" refForName="parentText_1" op="lte"/>
              <dgm:constr type="primFontSz" for="des" forName="childText_2" refType="primFontSz" refFor="des" refForName="parentText_1" op="lte"/>
              <dgm:constr type="primFontSz" for="des" forName="childText_3" refType="primFontSz" refFor="des" refForName="parentText_1" op="lte"/>
              <dgm:constr type="primFontSz" for="des" forName="childText_1" refType="primFontSz" refFor="des" refForName="parentText_2" op="lte"/>
              <dgm:constr type="primFontSz" for="des" forName="childText_2" refType="primFontSz" refFor="des" refForName="parentText_2" op="lte"/>
              <dgm:constr type="primFontSz" for="des" forName="childText_3" refType="primFontSz" refFor="des" refForName="parentText_2" op="lte"/>
              <dgm:constr type="primFontSz" for="des" forName="childText_1" refType="primFontSz" refFor="des" refForName="parentText_3" op="lte"/>
              <dgm:constr type="primFontSz" for="des" forName="childText_2" refType="primFontSz" refFor="des" refForName="parentText_3" op="lte"/>
              <dgm:constr type="primFontSz" for="des" forName="childText_3" refType="primFontSz" refFor="des" refForName="parentText_3" op="lte"/>
              <dgm:constr type="primFontSz" for="des" forName="parentText_2" refType="primFontSz" refFor="des" refForName="parentText_1" op="equ"/>
              <dgm:constr type="primFontSz" for="des" forName="parentText_3" refType="primFontSz" refFor="des" refForName="parentText_1" op="equ"/>
              <dgm:constr type="primFontSz" for="des" forName="childText_2" refType="primFontSz" refFor="des" refForName="childText_1" op="equ"/>
              <dgm:constr type="primFontSz" for="des" forName="childText_3" refType="primFontSz" refFor="des" refForName="childText_1" op="equ"/>
              <dgm:constr type="l" for="ch" forName="accentShape_3" refType="w" fact="0"/>
              <dgm:constr type="t" for="ch" forName="accentShape_1" refType="h" fact="0"/>
              <dgm:constr type="w" for="ch" forName="accentShape_1" refType="w" fact="0.2796"/>
              <dgm:constr type="h" for="ch" forName="accentShape_1" refType="h" fact="0.9952"/>
              <dgm:constr type="l" for="ch" forName="accentShape_2" refType="w" fact="0.3055"/>
              <dgm:constr type="t" for="ch" forName="accentShape_2" refType="h" fact="0.1192"/>
              <dgm:constr type="w" for="ch" forName="accentShape_2" refType="w" fact="0.2796"/>
              <dgm:constr type="h" for="ch" forName="accentShape_2" refType="h" fact="0.876"/>
              <dgm:constr type="l" for="ch" forName="accentShape_1" refType="w" fact="0.6101"/>
              <dgm:constr type="t" for="ch" forName="accentShape_3" refType="h" fact="0.2457"/>
              <dgm:constr type="w" for="ch" forName="accentShape_3" refType="w" fact="0.2796"/>
              <dgm:constr type="h" for="ch" forName="accentShape_3" refType="h" fact="0.7499"/>
              <dgm:constr type="l" for="ch" forName="parentText_3" refType="w" fact="0.2"/>
              <dgm:constr type="t" for="ch" forName="parentText_1" refType="h" fact="0"/>
              <dgm:constr type="w" for="ch" forName="parentText_1" refType="w" refFor="ch" refForName="accentShape_1" fact="0.26"/>
              <dgm:constr type="h" for="ch" forName="parentText_1" refType="h" refFor="ch" refForName="accentShape_1" fact="0.9"/>
              <dgm:constr type="l" for="ch" forName="parentText_2" refType="w" fact="0.5055"/>
              <dgm:constr type="t" for="ch" forName="parentText_2" refType="h" fact="0.1192"/>
              <dgm:constr type="w" for="ch" forName="parentText_2" refType="w" refFor="ch" refForName="accentShape_2" fact="0.26"/>
              <dgm:constr type="h" for="ch" forName="parentText_2" refType="h" refFor="ch" refForName="accentShape_2" fact="0.9"/>
              <dgm:constr type="l" for="ch" forName="parentText_1" refType="w" fact="0.8101"/>
              <dgm:constr type="t" for="ch" forName="parentText_3" refType="h" fact="0.2457"/>
              <dgm:constr type="w" for="ch" forName="parentText_3" refType="w" refFor="ch" refForName="accentShape_3" fact="0.26"/>
              <dgm:constr type="h" for="ch" forName="parentText_3" refType="h" refFor="ch" refForName="accentShape_3" fact="0.9"/>
              <dgm:constr type="l" for="ch" forName="childText_3" refType="w" fact="0"/>
              <dgm:constr type="t" for="ch" forName="childText_1" refType="h" fact="0"/>
              <dgm:constr type="w" for="ch" forName="childText_1" refType="w" refFor="ch" refForName="accentShape_1" fact="0.71"/>
              <dgm:constr type="h" for="ch" forName="childText_1" refType="h"/>
              <dgm:constr type="l" for="ch" forName="childText_2" refType="w" fact="0.3055"/>
              <dgm:constr type="t" for="ch" forName="childText_2" refType="h" fact="0.1192"/>
              <dgm:constr type="w" for="ch" forName="childText_2" refType="w" refFor="ch" refForName="accentShape_2" fact="0.71"/>
              <dgm:constr type="h" for="ch" forName="childText_2" refType="h" fact="0.8808"/>
              <dgm:constr type="l" for="ch" forName="childText_1" refType="w" fact="0.6101"/>
              <dgm:constr type="t" for="ch" forName="childText_3" refType="h" fact="0.2457"/>
              <dgm:constr type="w" for="ch" forName="childText_3" refType="w" refFor="ch" refForName="accentShape_3" fact="0.71"/>
              <dgm:constr type="h" for="ch" forName="childText_3" refType="h" fact="0.7543"/>
            </dgm:constrLst>
          </dgm:else>
        </dgm:choose>
      </dgm:if>
      <dgm:if name="Name14" axis="ch" ptType="node" func="cnt" op="equ" val="4">
        <dgm:alg type="composite">
          <dgm:param type="ar" val="1.8305"/>
        </dgm:alg>
        <dgm:choose name="Name15">
          <dgm:if name="Name16" func="var" arg="dir" op="equ" val="norm">
            <dgm:constrLst>
              <dgm:constr type="primFontSz" for="des" forName="childText_1" val="65"/>
              <dgm:constr type="primFontSz" for="des" forName="parentText_1" val="65"/>
              <dgm:constr type="primFontSz" for="des" forName="childText_1" refType="primFontSz" refFor="des" refForName="parentText_1" op="lte"/>
              <dgm:constr type="primFontSz" for="des" forName="childText_2" refType="primFontSz" refFor="des" refForName="parentText_1" op="lte"/>
              <dgm:constr type="primFontSz" for="des" forName="childText_3" refType="primFontSz" refFor="des" refForName="parentText_1" op="lte"/>
              <dgm:constr type="primFontSz" for="des" forName="childText_4" refType="primFontSz" refFor="des" refForName="parentText_1" op="lte"/>
              <dgm:constr type="primFontSz" for="des" forName="childText_1" refType="primFontSz" refFor="des" refForName="parentText_2" op="lte"/>
              <dgm:constr type="primFontSz" for="des" forName="childText_2" refType="primFontSz" refFor="des" refForName="parentText_2" op="lte"/>
              <dgm:constr type="primFontSz" for="des" forName="childText_3" refType="primFontSz" refFor="des" refForName="parentText_2" op="lte"/>
              <dgm:constr type="primFontSz" for="des" forName="childText_4" refType="primFontSz" refFor="des" refForName="parentText_2" op="lte"/>
              <dgm:constr type="primFontSz" for="des" forName="childText_1" refType="primFontSz" refFor="des" refForName="parentText_3" op="lte"/>
              <dgm:constr type="primFontSz" for="des" forName="childText_2" refType="primFontSz" refFor="des" refForName="parentText_3" op="lte"/>
              <dgm:constr type="primFontSz" for="des" forName="childText_3" refType="primFontSz" refFor="des" refForName="parentText_3" op="lte"/>
              <dgm:constr type="primFontSz" for="des" forName="childText_4" refType="primFontSz" refFor="des" refForName="parentText_3" op="lte"/>
              <dgm:constr type="primFontSz" for="des" forName="childText_1" refType="primFontSz" refFor="des" refForName="parentText_4" op="lte"/>
              <dgm:constr type="primFontSz" for="des" forName="childText_2" refType="primFontSz" refFor="des" refForName="parentText_4" op="lte"/>
              <dgm:constr type="primFontSz" for="des" forName="childText_3" refType="primFontSz" refFor="des" refForName="parentText_4" op="lte"/>
              <dgm:constr type="primFontSz" for="des" forName="childText_4" refType="primFontSz" refFor="des" refForName="parentText_4" op="lte"/>
              <dgm:constr type="primFontSz" for="des" forName="parentText_2" refType="primFontSz" refFor="des" refForName="parentText_1" op="equ"/>
              <dgm:constr type="primFontSz" for="des" forName="parentText_3" refType="primFontSz" refFor="des" refForName="parentText_1" op="equ"/>
              <dgm:constr type="primFontSz" for="des" forName="parentText_4" refType="primFontSz" refFor="des" refForName="parentText_1" op="equ"/>
              <dgm:constr type="primFontSz" for="des" forName="childText_2" refType="primFontSz" refFor="des" refForName="childText_1" op="equ"/>
              <dgm:constr type="primFontSz" for="des" forName="childText_3" refType="primFontSz" refFor="des" refForName="childText_1" op="equ"/>
              <dgm:constr type="primFontSz" for="des" forName="childText_4" refType="primFontSz" refFor="des" refForName="childText_1" op="equ"/>
              <dgm:constr type="l" for="ch" forName="accentShape_1" refType="w" fact="0"/>
              <dgm:constr type="t" for="ch" forName="accentShape_1" refType="h" fact="0"/>
              <dgm:constr type="w" for="ch" forName="accentShape_1" refType="w" fact="0.2153"/>
              <dgm:constr type="h" for="ch" forName="accentShape_1" refType="h" fact="0.9952"/>
              <dgm:constr type="l" for="ch" forName="accentShape_2" refType="w" fact="0.2353"/>
              <dgm:constr type="t" for="ch" forName="accentShape_2" refType="h" fact="0.1192"/>
              <dgm:constr type="w" for="ch" forName="accentShape_2" refType="w" fact="0.2153"/>
              <dgm:constr type="h" for="ch" forName="accentShape_2" refType="h" fact="0.876"/>
              <dgm:constr type="l" for="ch" forName="accentShape_3" refType="w" fact="0.4699"/>
              <dgm:constr type="t" for="ch" forName="accentShape_3" refType="h" fact="0.2457"/>
              <dgm:constr type="w" for="ch" forName="accentShape_3" refType="w" fact="0.2153"/>
              <dgm:constr type="h" for="ch" forName="accentShape_3" refType="h" fact="0.7495"/>
              <dgm:constr type="l" for="ch" forName="accentShape_4" refType="w" fact="0.6997"/>
              <dgm:constr type="t" for="ch" forName="accentShape_4" refType="h" fact="0.3696"/>
              <dgm:constr type="w" for="ch" forName="accentShape_4" refType="w" fact="0.2153"/>
              <dgm:constr type="h" for="ch" forName="accentShape_4" refType="h" fact="0.6256"/>
              <dgm:constr type="l" for="ch" forName="parentText_1" refType="w" fact="0.16"/>
              <dgm:constr type="t" for="ch" forName="parentText_1" refType="h" fact="0"/>
              <dgm:constr type="w" for="ch" forName="parentText_1" refType="w" refFor="ch" refForName="accentShape_1" fact="0.26"/>
              <dgm:constr type="h" for="ch" forName="parentText_1" refType="h" refFor="ch" refForName="accentShape_1" fact="0.9"/>
              <dgm:constr type="l" for="ch" forName="parentText_2" refType="w" fact="0.3953"/>
              <dgm:constr type="t" for="ch" forName="parentText_2" refType="h" fact="0.1192"/>
              <dgm:constr type="w" for="ch" forName="parentText_2" refType="w" refFor="ch" refForName="accentShape_2" fact="0.26"/>
              <dgm:constr type="h" for="ch" forName="parentText_2" refType="h" refFor="ch" refForName="accentShape_2" fact="0.9"/>
              <dgm:constr type="l" for="ch" forName="parentText_3" refType="w" fact="0.6299"/>
              <dgm:constr type="t" for="ch" forName="parentText_3" refType="h" fact="0.2457"/>
              <dgm:constr type="w" for="ch" forName="parentText_3" refType="w" refFor="ch" refForName="accentShape_3" fact="0.26"/>
              <dgm:constr type="h" for="ch" forName="parentText_3" refType="h" refFor="ch" refForName="accentShape_3" fact="0.9"/>
              <dgm:constr type="l" for="ch" forName="parentText_4" refType="w" fact="0.8597"/>
              <dgm:constr type="t" for="ch" forName="parentText_4" refType="h" fact="0.3696"/>
              <dgm:constr type="w" for="ch" forName="parentText_4" refType="w" refFor="ch" refForName="accentShape_4" fact="0.26"/>
              <dgm:constr type="h" for="ch" forName="parentText_4" refType="h" refFor="ch" refForName="accentShape_4" fact="0.9"/>
              <dgm:constr type="l" for="ch" forName="childText_1" refType="w" fact="0"/>
              <dgm:constr type="t" for="ch" forName="childText_1" refType="h" fact="0"/>
              <dgm:constr type="w" for="ch" forName="childText_1" refType="w" refFor="ch" refForName="accentShape_1" fact="0.71"/>
              <dgm:constr type="h" for="ch" forName="childText_1" refType="h"/>
              <dgm:constr type="l" for="ch" forName="childText_2" refType="w" fact="0.2353"/>
              <dgm:constr type="t" for="ch" forName="childText_2" refType="h" fact="0.1192"/>
              <dgm:constr type="w" for="ch" forName="childText_2" refType="w" refFor="ch" refForName="accentShape_2" fact="0.71"/>
              <dgm:constr type="h" for="ch" forName="childText_2" refType="h" fact="0.8808"/>
              <dgm:constr type="l" for="ch" forName="childText_3" refType="w" fact="0.4699"/>
              <dgm:constr type="t" for="ch" forName="childText_3" refType="h" fact="0.2457"/>
              <dgm:constr type="w" for="ch" forName="childText_3" refType="w" refFor="ch" refForName="accentShape_3" fact="0.71"/>
              <dgm:constr type="h" for="ch" forName="childText_3" refType="h" fact="0.7543"/>
              <dgm:constr type="l" for="ch" forName="childText_4" refType="w" fact="0.6997"/>
              <dgm:constr type="t" for="ch" forName="childText_4" refType="h" fact="0.3696"/>
              <dgm:constr type="w" for="ch" forName="childText_4" refType="w" refFor="ch" refForName="accentShape_4" fact="0.71"/>
              <dgm:constr type="h" for="ch" forName="childText_4" refType="h" fact="0.6261"/>
            </dgm:constrLst>
          </dgm:if>
          <dgm:else name="Name17">
            <dgm:constrLst>
              <dgm:constr type="primFontSz" for="des" forName="childText_1" val="65"/>
              <dgm:constr type="primFontSz" for="des" forName="parentText_1" val="65"/>
              <dgm:constr type="primFontSz" for="des" forName="childText_1" refType="primFontSz" refFor="des" refForName="parentText_1" op="lte"/>
              <dgm:constr type="primFontSz" for="des" forName="childText_2" refType="primFontSz" refFor="des" refForName="parentText_1" op="lte"/>
              <dgm:constr type="primFontSz" for="des" forName="childText_3" refType="primFontSz" refFor="des" refForName="parentText_1" op="lte"/>
              <dgm:constr type="primFontSz" for="des" forName="childText_4" refType="primFontSz" refFor="des" refForName="parentText_1" op="lte"/>
              <dgm:constr type="primFontSz" for="des" forName="childText_1" refType="primFontSz" refFor="des" refForName="parentText_2" op="lte"/>
              <dgm:constr type="primFontSz" for="des" forName="childText_2" refType="primFontSz" refFor="des" refForName="parentText_2" op="lte"/>
              <dgm:constr type="primFontSz" for="des" forName="childText_3" refType="primFontSz" refFor="des" refForName="parentText_2" op="lte"/>
              <dgm:constr type="primFontSz" for="des" forName="childText_4" refType="primFontSz" refFor="des" refForName="parentText_2" op="lte"/>
              <dgm:constr type="primFontSz" for="des" forName="childText_1" refType="primFontSz" refFor="des" refForName="parentText_3" op="lte"/>
              <dgm:constr type="primFontSz" for="des" forName="childText_2" refType="primFontSz" refFor="des" refForName="parentText_3" op="lte"/>
              <dgm:constr type="primFontSz" for="des" forName="childText_3" refType="primFontSz" refFor="des" refForName="parentText_3" op="lte"/>
              <dgm:constr type="primFontSz" for="des" forName="childText_4" refType="primFontSz" refFor="des" refForName="parentText_3" op="lte"/>
              <dgm:constr type="primFontSz" for="des" forName="childText_1" refType="primFontSz" refFor="des" refForName="parentText_4" op="lte"/>
              <dgm:constr type="primFontSz" for="des" forName="childText_2" refType="primFontSz" refFor="des" refForName="parentText_4" op="lte"/>
              <dgm:constr type="primFontSz" for="des" forName="childText_3" refType="primFontSz" refFor="des" refForName="parentText_4" op="lte"/>
              <dgm:constr type="primFontSz" for="des" forName="childText_4" refType="primFontSz" refFor="des" refForName="parentText_4" op="lte"/>
              <dgm:constr type="primFontSz" for="des" forName="parentText_2" refType="primFontSz" refFor="des" refForName="parentText_1" op="equ"/>
              <dgm:constr type="primFontSz" for="des" forName="parentText_3" refType="primFontSz" refFor="des" refForName="parentText_1" op="equ"/>
              <dgm:constr type="primFontSz" for="des" forName="parentText_4" refType="primFontSz" refFor="des" refForName="parentText_1" op="equ"/>
              <dgm:constr type="primFontSz" for="des" forName="childText_2" refType="primFontSz" refFor="des" refForName="childText_1" op="equ"/>
              <dgm:constr type="primFontSz" for="des" forName="childText_3" refType="primFontSz" refFor="des" refForName="childText_1" op="equ"/>
              <dgm:constr type="primFontSz" for="des" forName="childText_4" refType="primFontSz" refFor="des" refForName="childText_1" op="equ"/>
              <dgm:constr type="l" for="ch" forName="accentShape_4" refType="w" fact="0"/>
              <dgm:constr type="t" for="ch" forName="accentShape_1" refType="h" fact="0"/>
              <dgm:constr type="w" for="ch" forName="accentShape_1" refType="w" fact="0.2153"/>
              <dgm:constr type="h" for="ch" forName="accentShape_1" refType="h" fact="0.9952"/>
              <dgm:constr type="l" for="ch" forName="accentShape_3" refType="w" fact="0.2353"/>
              <dgm:constr type="t" for="ch" forName="accentShape_2" refType="h" fact="0.1192"/>
              <dgm:constr type="w" for="ch" forName="accentShape_2" refType="w" fact="0.2153"/>
              <dgm:constr type="h" for="ch" forName="accentShape_2" refType="h" fact="0.876"/>
              <dgm:constr type="l" for="ch" forName="accentShape_2" refType="w" fact="0.4699"/>
              <dgm:constr type="t" for="ch" forName="accentShape_3" refType="h" fact="0.2457"/>
              <dgm:constr type="w" for="ch" forName="accentShape_3" refType="w" fact="0.2153"/>
              <dgm:constr type="h" for="ch" forName="accentShape_3" refType="h" fact="0.7495"/>
              <dgm:constr type="l" for="ch" forName="accentShape_1" refType="w" fact="0.6997"/>
              <dgm:constr type="t" for="ch" forName="accentShape_4" refType="h" fact="0.3696"/>
              <dgm:constr type="w" for="ch" forName="accentShape_4" refType="w" fact="0.2153"/>
              <dgm:constr type="h" for="ch" forName="accentShape_4" refType="h" fact="0.6256"/>
              <dgm:constr type="l" for="ch" forName="parentText_4" refType="w" fact="0.16"/>
              <dgm:constr type="t" for="ch" forName="parentText_1" refType="h" fact="0"/>
              <dgm:constr type="w" for="ch" forName="parentText_1" refType="w" refFor="ch" refForName="accentShape_1" fact="0.26"/>
              <dgm:constr type="h" for="ch" forName="parentText_1" refType="h" refFor="ch" refForName="accentShape_1" fact="0.9"/>
              <dgm:constr type="l" for="ch" forName="parentText_3" refType="w" fact="0.3953"/>
              <dgm:constr type="t" for="ch" forName="parentText_2" refType="h" fact="0.1192"/>
              <dgm:constr type="w" for="ch" forName="parentText_2" refType="w" refFor="ch" refForName="accentShape_2" fact="0.26"/>
              <dgm:constr type="h" for="ch" forName="parentText_2" refType="h" refFor="ch" refForName="accentShape_2" fact="0.9"/>
              <dgm:constr type="l" for="ch" forName="parentText_2" refType="w" fact="0.6299"/>
              <dgm:constr type="t" for="ch" forName="parentText_3" refType="h" fact="0.2457"/>
              <dgm:constr type="w" for="ch" forName="parentText_3" refType="w" refFor="ch" refForName="accentShape_3" fact="0.26"/>
              <dgm:constr type="h" for="ch" forName="parentText_3" refType="h" refFor="ch" refForName="accentShape_3" fact="0.9"/>
              <dgm:constr type="l" for="ch" forName="parentText_1" refType="w" fact="0.8597"/>
              <dgm:constr type="t" for="ch" forName="parentText_4" refType="h" fact="0.3696"/>
              <dgm:constr type="w" for="ch" forName="parentText_4" refType="w" refFor="ch" refForName="accentShape_4" fact="0.26"/>
              <dgm:constr type="h" for="ch" forName="parentText_4" refType="h" refFor="ch" refForName="accentShape_4" fact="0.9"/>
              <dgm:constr type="l" for="ch" forName="childText_4" refType="w" fact="0"/>
              <dgm:constr type="t" for="ch" forName="childText_1" refType="h" fact="0"/>
              <dgm:constr type="w" for="ch" forName="childText_1" refType="w" refFor="ch" refForName="accentShape_1" fact="0.71"/>
              <dgm:constr type="h" for="ch" forName="childText_1" refType="h"/>
              <dgm:constr type="l" for="ch" forName="childText_3" refType="w" fact="0.2353"/>
              <dgm:constr type="t" for="ch" forName="childText_2" refType="h" fact="0.1192"/>
              <dgm:constr type="w" for="ch" forName="childText_2" refType="w" refFor="ch" refForName="accentShape_2" fact="0.71"/>
              <dgm:constr type="h" for="ch" forName="childText_2" refType="h" fact="0.8808"/>
              <dgm:constr type="l" for="ch" forName="childText_2" refType="w" fact="0.4699"/>
              <dgm:constr type="t" for="ch" forName="childText_3" refType="h" fact="0.2457"/>
              <dgm:constr type="w" for="ch" forName="childText_3" refType="w" refFor="ch" refForName="accentShape_3" fact="0.71"/>
              <dgm:constr type="h" for="ch" forName="childText_3" refType="h" fact="0.7543"/>
              <dgm:constr type="l" for="ch" forName="childText_1" refType="w" fact="0.6997"/>
              <dgm:constr type="t" for="ch" forName="childText_4" refType="h" fact="0.3696"/>
              <dgm:constr type="w" for="ch" forName="childText_4" refType="w" refFor="ch" refForName="accentShape_4" fact="0.71"/>
              <dgm:constr type="h" for="ch" forName="childText_4" refType="h" fact="0.6261"/>
            </dgm:constrLst>
          </dgm:else>
        </dgm:choose>
      </dgm:if>
      <dgm:if name="Name18" axis="ch" ptType="node" func="cnt" op="equ" val="5">
        <dgm:alg type="composite">
          <dgm:param type="ar" val="2.0125"/>
        </dgm:alg>
        <dgm:choose name="Name19">
          <dgm:if name="Name20" func="var" arg="dir" op="equ" val="norm">
            <dgm:constrLst>
              <dgm:constr type="primFontSz" for="des" forName="childText_1" val="65"/>
              <dgm:constr type="primFontSz" for="des" forName="parentText_1" val="65"/>
              <dgm:constr type="primFontSz" for="des" forName="childText_1" refType="primFontSz" refFor="des" refForName="parentText_1" op="lte"/>
              <dgm:constr type="primFontSz" for="des" forName="childText_2" refType="primFontSz" refFor="des" refForName="parentText_1" op="lte"/>
              <dgm:constr type="primFontSz" for="des" forName="childText_3" refType="primFontSz" refFor="des" refForName="parentText_1" op="lte"/>
              <dgm:constr type="primFontSz" for="des" forName="childText_4" refType="primFontSz" refFor="des" refForName="parentText_1" op="lte"/>
              <dgm:constr type="primFontSz" for="des" forName="childText_5" refType="primFontSz" refFor="des" refForName="parentText_1" op="lte"/>
              <dgm:constr type="primFontSz" for="des" forName="childText_1" refType="primFontSz" refFor="des" refForName="parentText_2" op="lte"/>
              <dgm:constr type="primFontSz" for="des" forName="childText_2" refType="primFontSz" refFor="des" refForName="parentText_2" op="lte"/>
              <dgm:constr type="primFontSz" for="des" forName="childText_3" refType="primFontSz" refFor="des" refForName="parentText_2" op="lte"/>
              <dgm:constr type="primFontSz" for="des" forName="childText_4" refType="primFontSz" refFor="des" refForName="parentText_2" op="lte"/>
              <dgm:constr type="primFontSz" for="des" forName="childText_5" refType="primFontSz" refFor="des" refForName="parentText_2" op="lte"/>
              <dgm:constr type="primFontSz" for="des" forName="childText_1" refType="primFontSz" refFor="des" refForName="parentText_3" op="lte"/>
              <dgm:constr type="primFontSz" for="des" forName="childText_2" refType="primFontSz" refFor="des" refForName="parentText_3" op="lte"/>
              <dgm:constr type="primFontSz" for="des" forName="childText_3" refType="primFontSz" refFor="des" refForName="parentText_3" op="lte"/>
              <dgm:constr type="primFontSz" for="des" forName="childText_4" refType="primFontSz" refFor="des" refForName="parentText_3" op="lte"/>
              <dgm:constr type="primFontSz" for="des" forName="childText_5" refType="primFontSz" refFor="des" refForName="parentText_3" op="lte"/>
              <dgm:constr type="primFontSz" for="des" forName="childText_1" refType="primFontSz" refFor="des" refForName="parentText_4" op="lte"/>
              <dgm:constr type="primFontSz" for="des" forName="childText_2" refType="primFontSz" refFor="des" refForName="parentText_4" op="lte"/>
              <dgm:constr type="primFontSz" for="des" forName="childText_3" refType="primFontSz" refFor="des" refForName="parentText_4" op="lte"/>
              <dgm:constr type="primFontSz" for="des" forName="childText_4" refType="primFontSz" refFor="des" refForName="parentText_4" op="lte"/>
              <dgm:constr type="primFontSz" for="des" forName="childText_5" refType="primFontSz" refFor="des" refForName="parentText_4" op="lte"/>
              <dgm:constr type="primFontSz" for="des" forName="childText_1" refType="primFontSz" refFor="des" refForName="parentText_5" op="lte"/>
              <dgm:constr type="primFontSz" for="des" forName="childText_2" refType="primFontSz" refFor="des" refForName="parentText_5" op="lte"/>
              <dgm:constr type="primFontSz" for="des" forName="childText_3" refType="primFontSz" refFor="des" refForName="parentText_5" op="lte"/>
              <dgm:constr type="primFontSz" for="des" forName="childText_4" refType="primFontSz" refFor="des" refForName="parentText_5" op="lte"/>
              <dgm:constr type="primFontSz" for="des" forName="childText_5" refType="primFontSz" refFor="des" refForName="parentText_5" op="lte"/>
              <dgm:constr type="primFontSz" for="des" forName="parentText_2" refType="primFontSz" refFor="des" refForName="parentText_1" op="equ"/>
              <dgm:constr type="primFontSz" for="des" forName="parentText_3" refType="primFontSz" refFor="des" refForName="parentText_1" op="equ"/>
              <dgm:constr type="primFontSz" for="des" forName="parentText_4" refType="primFontSz" refFor="des" refForName="parentText_1" op="equ"/>
              <dgm:constr type="primFontSz" for="des" forName="parentText_5" refType="primFontSz" refFor="des" refForName="parentText_1" op="equ"/>
              <dgm:constr type="primFontSz" for="des" forName="childText_2" refType="primFontSz" refFor="des" refForName="childText_1" op="equ"/>
              <dgm:constr type="primFontSz" for="des" forName="childText_3" refType="primFontSz" refFor="des" refForName="childText_1" op="equ"/>
              <dgm:constr type="primFontSz" for="des" forName="childText_4" refType="primFontSz" refFor="des" refForName="childText_1" op="equ"/>
              <dgm:constr type="primFontSz" for="des" forName="childText_5" refType="primFontSz" refFor="des" refForName="childText_1" op="equ"/>
              <dgm:constr type="l" for="ch" forName="accentShape_1" refType="w" fact="0"/>
              <dgm:constr type="t" for="ch" forName="accentShape_1" refType="h" fact="0"/>
              <dgm:constr type="w" for="ch" forName="accentShape_1" refType="w" fact="0.1759"/>
              <dgm:constr type="h" for="ch" forName="accentShape_1" refType="h" fact="0.9952"/>
              <dgm:constr type="l" for="ch" forName="accentShape_2" refType="w" fact="0.192"/>
              <dgm:constr type="t" for="ch" forName="accentShape_2" refType="h" fact="0.1196"/>
              <dgm:constr type="w" for="ch" forName="accentShape_2" refType="w" fact="0.1759"/>
              <dgm:constr type="h" for="ch" forName="accentShape_2" refType="h" fact="0.876"/>
              <dgm:constr type="l" for="ch" forName="accentShape_3" refType="w" fact="0.384"/>
              <dgm:constr type="t" for="ch" forName="accentShape_3" refType="h" fact="0.2457"/>
              <dgm:constr type="w" for="ch" forName="accentShape_3" refType="w" fact="0.1759"/>
              <dgm:constr type="h" for="ch" forName="accentShape_3" refType="h" fact="0.7499"/>
              <dgm:constr type="l" for="ch" forName="accentShape_4" refType="w" fact="0.5759"/>
              <dgm:constr type="t" for="ch" forName="accentShape_4" refType="h" fact="0.3739"/>
              <dgm:constr type="w" for="ch" forName="accentShape_4" refType="w" fact="0.1759"/>
              <dgm:constr type="h" for="ch" forName="accentShape_4" refType="h" fact="0.6217"/>
              <dgm:constr type="l" for="ch" forName="accentShape_5" refType="w" fact="0.7679"/>
              <dgm:constr type="t" for="ch" forName="accentShape_5" refType="h" fact="0.5"/>
              <dgm:constr type="w" for="ch" forName="accentShape_5" refType="w" fact="0.1759"/>
              <dgm:constr type="h" for="ch" forName="accentShape_5" refType="h" fact="0.4956"/>
              <dgm:constr type="l" for="ch" forName="parentText_1" refType="w" fact="0.125"/>
              <dgm:constr type="t" for="ch" forName="parentText_1" refType="h" fact="0"/>
              <dgm:constr type="w" for="ch" forName="parentText_1" refType="w" refFor="ch" refForName="accentShape_1" fact="0.26"/>
              <dgm:constr type="h" for="ch" forName="parentText_1" refType="h" refFor="ch" refForName="accentShape_1" fact="0.9"/>
              <dgm:constr type="l" for="ch" forName="parentText_2" refType="w" fact="0.317"/>
              <dgm:constr type="t" for="ch" forName="parentText_2" refType="h" fact="0.1196"/>
              <dgm:constr type="w" for="ch" forName="parentText_2" refType="w" refFor="ch" refForName="accentShape_2" fact="0.26"/>
              <dgm:constr type="h" for="ch" forName="parentText_2" refType="h" refFor="ch" refForName="accentShape_2" fact="0.9"/>
              <dgm:constr type="l" for="ch" forName="parentText_3" refType="w" fact="0.509"/>
              <dgm:constr type="t" for="ch" forName="parentText_3" refType="h" fact="0.2457"/>
              <dgm:constr type="w" for="ch" forName="parentText_3" refType="w" refFor="ch" refForName="accentShape_3" fact="0.26"/>
              <dgm:constr type="h" for="ch" forName="parentText_3" refType="h" refFor="ch" refForName="accentShape_3" fact="0.9"/>
              <dgm:constr type="l" for="ch" forName="parentText_4" refType="w" fact="0.7009"/>
              <dgm:constr type="t" for="ch" forName="parentText_4" refType="h" fact="0.3739"/>
              <dgm:constr type="w" for="ch" forName="parentText_4" refType="w" refFor="ch" refForName="accentShape_4" fact="0.26"/>
              <dgm:constr type="h" for="ch" forName="parentText_4" refType="h" refFor="ch" refForName="accentShape_4" fact="0.9"/>
              <dgm:constr type="l" for="ch" forName="parentText_5" refType="w" fact="0.8929"/>
              <dgm:constr type="t" for="ch" forName="parentText_5" refType="h" fact="0.5"/>
              <dgm:constr type="w" for="ch" forName="parentText_5" refType="w" refFor="ch" refForName="accentShape_5" fact="0.26"/>
              <dgm:constr type="h" for="ch" forName="parentText_5" refType="h" refFor="ch" refForName="accentShape_5" fact="0.9"/>
              <dgm:constr type="l" for="ch" forName="childText_1" refType="w" fact="0"/>
              <dgm:constr type="t" for="ch" forName="childText_1" refType="h" fact="0"/>
              <dgm:constr type="w" for="ch" forName="childText_1" refType="w" refFor="ch" refForName="accentShape_1" fact="0.71"/>
              <dgm:constr type="h" for="ch" forName="childText_1" refType="h"/>
              <dgm:constr type="l" for="ch" forName="childText_2" refType="w" fact="0.192"/>
              <dgm:constr type="t" for="ch" forName="childText_2" refType="h" fact="0.1192"/>
              <dgm:constr type="w" for="ch" forName="childText_2" refType="w" refFor="ch" refForName="accentShape_2" fact="0.71"/>
              <dgm:constr type="h" for="ch" forName="childText_2" refType="h" fact="0.876"/>
              <dgm:constr type="l" for="ch" forName="childText_3" refType="w" fact="0.384"/>
              <dgm:constr type="t" for="ch" forName="childText_3" refType="h" fact="0.2457"/>
              <dgm:constr type="w" for="ch" forName="childText_3" refType="w" refFor="ch" refForName="accentShape_3" fact="0.71"/>
              <dgm:constr type="h" for="ch" forName="childText_3" refType="h" fact="0.7499"/>
              <dgm:constr type="l" for="ch" forName="childText_4" refType="w" fact="0.5759"/>
              <dgm:constr type="t" for="ch" forName="childText_4" refType="h" fact="0.3739"/>
              <dgm:constr type="w" for="ch" forName="childText_4" refType="w" refFor="ch" refForName="accentShape_4" fact="0.71"/>
              <dgm:constr type="h" for="ch" forName="childText_4" refType="h" fact="0.6217"/>
              <dgm:constr type="l" for="ch" forName="childText_5" refType="w" fact="0.7679"/>
              <dgm:constr type="t" for="ch" forName="childText_5" refType="h" fact="0.5001"/>
              <dgm:constr type="w" for="ch" forName="childText_5" refType="w" refFor="ch" refForName="accentShape_5" fact="0.71"/>
              <dgm:constr type="h" for="ch" forName="childText_5" refType="h" fact="0.4956"/>
            </dgm:constrLst>
          </dgm:if>
          <dgm:else name="Name21">
            <dgm:constrLst>
              <dgm:constr type="primFontSz" for="des" forName="childText_1" val="65"/>
              <dgm:constr type="primFontSz" for="des" forName="parentText_1" val="65"/>
              <dgm:constr type="primFontSz" for="des" forName="childText_1" refType="primFontSz" refFor="des" refForName="parentText_1" op="lte"/>
              <dgm:constr type="primFontSz" for="des" forName="childText_2" refType="primFontSz" refFor="des" refForName="parentText_1" op="lte"/>
              <dgm:constr type="primFontSz" for="des" forName="childText_3" refType="primFontSz" refFor="des" refForName="parentText_1" op="lte"/>
              <dgm:constr type="primFontSz" for="des" forName="childText_4" refType="primFontSz" refFor="des" refForName="parentText_1" op="lte"/>
              <dgm:constr type="primFontSz" for="des" forName="childText_5" refType="primFontSz" refFor="des" refForName="parentText_1" op="lte"/>
              <dgm:constr type="primFontSz" for="des" forName="childText_1" refType="primFontSz" refFor="des" refForName="parentText_2" op="lte"/>
              <dgm:constr type="primFontSz" for="des" forName="childText_2" refType="primFontSz" refFor="des" refForName="parentText_2" op="lte"/>
              <dgm:constr type="primFontSz" for="des" forName="childText_3" refType="primFontSz" refFor="des" refForName="parentText_2" op="lte"/>
              <dgm:constr type="primFontSz" for="des" forName="childText_4" refType="primFontSz" refFor="des" refForName="parentText_2" op="lte"/>
              <dgm:constr type="primFontSz" for="des" forName="childText_5" refType="primFontSz" refFor="des" refForName="parentText_2" op="lte"/>
              <dgm:constr type="primFontSz" for="des" forName="childText_1" refType="primFontSz" refFor="des" refForName="parentText_3" op="lte"/>
              <dgm:constr type="primFontSz" for="des" forName="childText_2" refType="primFontSz" refFor="des" refForName="parentText_3" op="lte"/>
              <dgm:constr type="primFontSz" for="des" forName="childText_3" refType="primFontSz" refFor="des" refForName="parentText_3" op="lte"/>
              <dgm:constr type="primFontSz" for="des" forName="childText_4" refType="primFontSz" refFor="des" refForName="parentText_3" op="lte"/>
              <dgm:constr type="primFontSz" for="des" forName="childText_5" refType="primFontSz" refFor="des" refForName="parentText_3" op="lte"/>
              <dgm:constr type="primFontSz" for="des" forName="childText_1" refType="primFontSz" refFor="des" refForName="parentText_4" op="lte"/>
              <dgm:constr type="primFontSz" for="des" forName="childText_2" refType="primFontSz" refFor="des" refForName="parentText_4" op="lte"/>
              <dgm:constr type="primFontSz" for="des" forName="childText_3" refType="primFontSz" refFor="des" refForName="parentText_4" op="lte"/>
              <dgm:constr type="primFontSz" for="des" forName="childText_4" refType="primFontSz" refFor="des" refForName="parentText_4" op="lte"/>
              <dgm:constr type="primFontSz" for="des" forName="childText_5" refType="primFontSz" refFor="des" refForName="parentText_4" op="lte"/>
              <dgm:constr type="primFontSz" for="des" forName="childText_1" refType="primFontSz" refFor="des" refForName="parentText_5" op="lte"/>
              <dgm:constr type="primFontSz" for="des" forName="childText_2" refType="primFontSz" refFor="des" refForName="parentText_5" op="lte"/>
              <dgm:constr type="primFontSz" for="des" forName="childText_3" refType="primFontSz" refFor="des" refForName="parentText_5" op="lte"/>
              <dgm:constr type="primFontSz" for="des" forName="childText_4" refType="primFontSz" refFor="des" refForName="parentText_5" op="lte"/>
              <dgm:constr type="primFontSz" for="des" forName="childText_5" refType="primFontSz" refFor="des" refForName="parentText_5" op="lte"/>
              <dgm:constr type="primFontSz" for="des" forName="parentText_2" refType="primFontSz" refFor="des" refForName="parentText_1" op="equ"/>
              <dgm:constr type="primFontSz" for="des" forName="parentText_3" refType="primFontSz" refFor="des" refForName="parentText_1" op="equ"/>
              <dgm:constr type="primFontSz" for="des" forName="parentText_4" refType="primFontSz" refFor="des" refForName="parentText_1" op="equ"/>
              <dgm:constr type="primFontSz" for="des" forName="parentText_5" refType="primFontSz" refFor="des" refForName="parentText_1" op="equ"/>
              <dgm:constr type="primFontSz" for="des" forName="childText_2" refType="primFontSz" refFor="des" refForName="childText_1" op="equ"/>
              <dgm:constr type="primFontSz" for="des" forName="childText_3" refType="primFontSz" refFor="des" refForName="childText_1" op="equ"/>
              <dgm:constr type="primFontSz" for="des" forName="childText_4" refType="primFontSz" refFor="des" refForName="childText_1" op="equ"/>
              <dgm:constr type="primFontSz" for="des" forName="childText_5" refType="primFontSz" refFor="des" refForName="childText_1" op="equ"/>
              <dgm:constr type="l" for="ch" forName="accentShape_5" refType="w" fact="0"/>
              <dgm:constr type="t" for="ch" forName="accentShape_1" refType="h" fact="0"/>
              <dgm:constr type="w" for="ch" forName="accentShape_1" refType="w" fact="0.1759"/>
              <dgm:constr type="h" for="ch" forName="accentShape_1" refType="h" fact="0.9952"/>
              <dgm:constr type="l" for="ch" forName="accentShape_4" refType="w" fact="0.192"/>
              <dgm:constr type="t" for="ch" forName="accentShape_2" refType="h" fact="0.1196"/>
              <dgm:constr type="w" for="ch" forName="accentShape_2" refType="w" fact="0.1759"/>
              <dgm:constr type="h" for="ch" forName="accentShape_2" refType="h" fact="0.876"/>
              <dgm:constr type="l" for="ch" forName="accentShape_3" refType="w" fact="0.384"/>
              <dgm:constr type="t" for="ch" forName="accentShape_3" refType="h" fact="0.2457"/>
              <dgm:constr type="w" for="ch" forName="accentShape_3" refType="w" fact="0.1759"/>
              <dgm:constr type="h" for="ch" forName="accentShape_3" refType="h" fact="0.7499"/>
              <dgm:constr type="l" for="ch" forName="accentShape_2" refType="w" fact="0.5759"/>
              <dgm:constr type="t" for="ch" forName="accentShape_4" refType="h" fact="0.3739"/>
              <dgm:constr type="w" for="ch" forName="accentShape_4" refType="w" fact="0.1759"/>
              <dgm:constr type="h" for="ch" forName="accentShape_4" refType="h" fact="0.6217"/>
              <dgm:constr type="l" for="ch" forName="accentShape_1" refType="w" fact="0.7679"/>
              <dgm:constr type="t" for="ch" forName="accentShape_5" refType="h" fact="0.5"/>
              <dgm:constr type="w" for="ch" forName="accentShape_5" refType="w" fact="0.1759"/>
              <dgm:constr type="h" for="ch" forName="accentShape_5" refType="h" fact="0.4956"/>
              <dgm:constr type="l" for="ch" forName="parentText_5" refType="w" fact="0.125"/>
              <dgm:constr type="t" for="ch" forName="parentText_1" refType="h" fact="0"/>
              <dgm:constr type="w" for="ch" forName="parentText_1" refType="w" refFor="ch" refForName="accentShape_1" fact="0.26"/>
              <dgm:constr type="h" for="ch" forName="parentText_1" refType="h" refFor="ch" refForName="accentShape_1" fact="0.9"/>
              <dgm:constr type="l" for="ch" forName="parentText_4" refType="w" fact="0.317"/>
              <dgm:constr type="t" for="ch" forName="parentText_2" refType="h" fact="0.1196"/>
              <dgm:constr type="w" for="ch" forName="parentText_2" refType="w" refFor="ch" refForName="accentShape_2" fact="0.26"/>
              <dgm:constr type="h" for="ch" forName="parentText_2" refType="h" refFor="ch" refForName="accentShape_2" fact="0.9"/>
              <dgm:constr type="l" for="ch" forName="parentText_3" refType="w" fact="0.509"/>
              <dgm:constr type="t" for="ch" forName="parentText_3" refType="h" fact="0.2457"/>
              <dgm:constr type="w" for="ch" forName="parentText_3" refType="w" refFor="ch" refForName="accentShape_3" fact="0.26"/>
              <dgm:constr type="h" for="ch" forName="parentText_3" refType="h" refFor="ch" refForName="accentShape_3" fact="0.9"/>
              <dgm:constr type="l" for="ch" forName="parentText_2" refType="w" fact="0.7009"/>
              <dgm:constr type="t" for="ch" forName="parentText_4" refType="h" fact="0.3739"/>
              <dgm:constr type="w" for="ch" forName="parentText_4" refType="w" refFor="ch" refForName="accentShape_4" fact="0.26"/>
              <dgm:constr type="h" for="ch" forName="parentText_4" refType="h" refFor="ch" refForName="accentShape_4" fact="0.9"/>
              <dgm:constr type="l" for="ch" forName="parentText_1" refType="w" fact="0.8929"/>
              <dgm:constr type="t" for="ch" forName="parentText_5" refType="h" fact="0.5"/>
              <dgm:constr type="w" for="ch" forName="parentText_5" refType="w" refFor="ch" refForName="accentShape_5" fact="0.26"/>
              <dgm:constr type="h" for="ch" forName="parentText_5" refType="h" refFor="ch" refForName="accentShape_5" fact="0.9"/>
              <dgm:constr type="l" for="ch" forName="childText_5" refType="w" fact="0"/>
              <dgm:constr type="t" for="ch" forName="childText_1" refType="h" fact="0"/>
              <dgm:constr type="w" for="ch" forName="childText_1" refType="w" refFor="ch" refForName="accentShape_1" fact="0.71"/>
              <dgm:constr type="h" for="ch" forName="childText_1" refType="h"/>
              <dgm:constr type="l" for="ch" forName="childText_4" refType="w" fact="0.192"/>
              <dgm:constr type="t" for="ch" forName="childText_2" refType="h" fact="0.1192"/>
              <dgm:constr type="w" for="ch" forName="childText_2" refType="w" refFor="ch" refForName="accentShape_2" fact="0.71"/>
              <dgm:constr type="h" for="ch" forName="childText_2" refType="h" fact="0.876"/>
              <dgm:constr type="l" for="ch" forName="childText_3" refType="w" fact="0.384"/>
              <dgm:constr type="t" for="ch" forName="childText_3" refType="h" fact="0.2457"/>
              <dgm:constr type="w" for="ch" forName="childText_3" refType="w" refFor="ch" refForName="accentShape_3" fact="0.71"/>
              <dgm:constr type="h" for="ch" forName="childText_3" refType="h" fact="0.7499"/>
              <dgm:constr type="l" for="ch" forName="childText_2" refType="w" fact="0.5759"/>
              <dgm:constr type="t" for="ch" forName="childText_4" refType="h" fact="0.3739"/>
              <dgm:constr type="w" for="ch" forName="childText_4" refType="w" refFor="ch" refForName="accentShape_4" fact="0.71"/>
              <dgm:constr type="h" for="ch" forName="childText_4" refType="h" fact="0.6261"/>
              <dgm:constr type="l" for="ch" forName="childText_1" refType="w" fact="0.7679"/>
              <dgm:constr type="t" for="ch" forName="childText_5" refType="h" fact="0.5001"/>
              <dgm:constr type="w" for="ch" forName="childText_5" refType="w" refFor="ch" refForName="accentShape_5" fact="0.71"/>
              <dgm:constr type="h" for="ch" forName="childText_5" refType="h" fact="0.4999"/>
            </dgm:constrLst>
          </dgm:else>
        </dgm:choose>
      </dgm:if>
      <dgm:if name="Name22" axis="ch" ptType="node" func="cnt" op="equ" val="6">
        <dgm:alg type="composite">
          <dgm:param type="ar" val="2.4006"/>
        </dgm:alg>
        <dgm:shape xmlns:r="http://schemas.openxmlformats.org/officeDocument/2006/relationships" r:blip="">
          <dgm:adjLst/>
        </dgm:shape>
        <dgm:choose name="Name23">
          <dgm:if name="Name24" func="var" arg="dir" op="equ" val="norm">
            <dgm:constrLst>
              <dgm:constr type="primFontSz" for="des" forName="childText_1" val="65"/>
              <dgm:constr type="primFontSz" for="des" forName="parentText_1" val="65"/>
              <dgm:constr type="primFontSz" for="des" forName="childText_1" refType="primFontSz" refFor="des" refForName="parentText_1" op="lte"/>
              <dgm:constr type="primFontSz" for="des" forName="childText_2" refType="primFontSz" refFor="des" refForName="parentText_1" op="lte"/>
              <dgm:constr type="primFontSz" for="des" forName="childText_3" refType="primFontSz" refFor="des" refForName="parentText_1" op="lte"/>
              <dgm:constr type="primFontSz" for="des" forName="childText_4" refType="primFontSz" refFor="des" refForName="parentText_1" op="lte"/>
              <dgm:constr type="primFontSz" for="des" forName="childText_5" refType="primFontSz" refFor="des" refForName="parentText_1" op="lte"/>
              <dgm:constr type="primFontSz" for="des" forName="childText_6" refType="primFontSz" refFor="des" refForName="parentText_1" op="lte"/>
              <dgm:constr type="primFontSz" for="des" forName="childText_1" refType="primFontSz" refFor="des" refForName="parentText_2" op="lte"/>
              <dgm:constr type="primFontSz" for="des" forName="childText_2" refType="primFontSz" refFor="des" refForName="parentText_2" op="lte"/>
              <dgm:constr type="primFontSz" for="des" forName="childText_3" refType="primFontSz" refFor="des" refForName="parentText_2" op="lte"/>
              <dgm:constr type="primFontSz" for="des" forName="childText_4" refType="primFontSz" refFor="des" refForName="parentText_2" op="lte"/>
              <dgm:constr type="primFontSz" for="des" forName="childText_5" refType="primFontSz" refFor="des" refForName="parentText_2" op="lte"/>
              <dgm:constr type="primFontSz" for="des" forName="childText_6" refType="primFontSz" refFor="des" refForName="parentText_2" op="lte"/>
              <dgm:constr type="primFontSz" for="des" forName="childText_1" refType="primFontSz" refFor="des" refForName="parentText_3" op="lte"/>
              <dgm:constr type="primFontSz" for="des" forName="childText_2" refType="primFontSz" refFor="des" refForName="parentText_3" op="lte"/>
              <dgm:constr type="primFontSz" for="des" forName="childText_3" refType="primFontSz" refFor="des" refForName="parentText_3" op="lte"/>
              <dgm:constr type="primFontSz" for="des" forName="childText_4" refType="primFontSz" refFor="des" refForName="parentText_3" op="lte"/>
              <dgm:constr type="primFontSz" for="des" forName="childText_5" refType="primFontSz" refFor="des" refForName="parentText_3" op="lte"/>
              <dgm:constr type="primFontSz" for="des" forName="childText_6" refType="primFontSz" refFor="des" refForName="parentText_3" op="lte"/>
              <dgm:constr type="primFontSz" for="des" forName="childText_1" refType="primFontSz" refFor="des" refForName="parentText_4" op="lte"/>
              <dgm:constr type="primFontSz" for="des" forName="childText_2" refType="primFontSz" refFor="des" refForName="parentText_4" op="lte"/>
              <dgm:constr type="primFontSz" for="des" forName="childText_3" refType="primFontSz" refFor="des" refForName="parentText_4" op="lte"/>
              <dgm:constr type="primFontSz" for="des" forName="childText_4" refType="primFontSz" refFor="des" refForName="parentText_4" op="lte"/>
              <dgm:constr type="primFontSz" for="des" forName="childText_5" refType="primFontSz" refFor="des" refForName="parentText_4" op="lte"/>
              <dgm:constr type="primFontSz" for="des" forName="childText_6" refType="primFontSz" refFor="des" refForName="parentText_4" op="lte"/>
              <dgm:constr type="primFontSz" for="des" forName="childText_1" refType="primFontSz" refFor="des" refForName="parentText_5" op="lte"/>
              <dgm:constr type="primFontSz" for="des" forName="childText_2" refType="primFontSz" refFor="des" refForName="parentText_5" op="lte"/>
              <dgm:constr type="primFontSz" for="des" forName="childText_3" refType="primFontSz" refFor="des" refForName="parentText_5" op="lte"/>
              <dgm:constr type="primFontSz" for="des" forName="childText_4" refType="primFontSz" refFor="des" refForName="parentText_5" op="lte"/>
              <dgm:constr type="primFontSz" for="des" forName="childText_5" refType="primFontSz" refFor="des" refForName="parentText_5" op="lte"/>
              <dgm:constr type="primFontSz" for="des" forName="childText_6" refType="primFontSz" refFor="des" refForName="parentText_5" op="lte"/>
              <dgm:constr type="primFontSz" for="des" forName="childText_1" refType="primFontSz" refFor="des" refForName="parentText_6" op="lte"/>
              <dgm:constr type="primFontSz" for="des" forName="childText_2" refType="primFontSz" refFor="des" refForName="parentText_6" op="lte"/>
              <dgm:constr type="primFontSz" for="des" forName="childText_3" refType="primFontSz" refFor="des" refForName="parentText_6" op="lte"/>
              <dgm:constr type="primFontSz" for="des" forName="childText_4" refType="primFontSz" refFor="des" refForName="parentText_6" op="lte"/>
              <dgm:constr type="primFontSz" for="des" forName="childText_5" refType="primFontSz" refFor="des" refForName="parentText_6" op="lte"/>
              <dgm:constr type="primFontSz" for="des" forName="childText_6" refType="primFontSz" refFor="des" refForName="parentText_6" op="lte"/>
              <dgm:constr type="primFontSz" for="des" forName="parentText_2" refType="primFontSz" refFor="des" refForName="parentText_1" op="equ"/>
              <dgm:constr type="primFontSz" for="des" forName="parentText_3" refType="primFontSz" refFor="des" refForName="parentText_1" op="equ"/>
              <dgm:constr type="primFontSz" for="des" forName="parentText_4" refType="primFontSz" refFor="des" refForName="parentText_1" op="equ"/>
              <dgm:constr type="primFontSz" for="des" forName="parentText_5" refType="primFontSz" refFor="des" refForName="parentText_1" op="equ"/>
              <dgm:constr type="primFontSz" for="des" forName="parentText_6" refType="primFontSz" refFor="des" refForName="parentText_1" op="equ"/>
              <dgm:constr type="primFontSz" for="des" forName="childText_2" refType="primFontSz" refFor="des" refForName="childText_1" op="equ"/>
              <dgm:constr type="primFontSz" for="des" forName="childText_3" refType="primFontSz" refFor="des" refForName="childText_1" op="equ"/>
              <dgm:constr type="primFontSz" for="des" forName="childText_4" refType="primFontSz" refFor="des" refForName="childText_1" op="equ"/>
              <dgm:constr type="primFontSz" for="des" forName="childText_5" refType="primFontSz" refFor="des" refForName="childText_1" op="equ"/>
              <dgm:constr type="primFontSz" for="des" forName="childText_6" refType="primFontSz" refFor="des" refForName="childText_1" op="equ"/>
              <dgm:constr type="l" for="ch" forName="accentShape_1" refType="w" fact="0"/>
              <dgm:constr type="t" for="ch" forName="accentShape_1" refType="h" fact="0"/>
              <dgm:constr type="w" for="ch" forName="accentShape_1" refType="w" fact="0.1473"/>
              <dgm:constr type="h" for="ch" forName="accentShape_1" refType="h"/>
              <dgm:constr type="l" for="ch" forName="accentShape_2" refType="w" fact="0.1608"/>
              <dgm:constr type="t" for="ch" forName="accentShape_2" refType="h" fact="0.1"/>
              <dgm:constr type="w" for="ch" forName="accentShape_2" refType="w" fact="0.1473"/>
              <dgm:constr type="h" for="ch" forName="accentShape_2" refType="h" fact="0.9"/>
              <dgm:constr type="l" for="ch" forName="accentShape_3" refType="w" fact="0.3216"/>
              <dgm:constr type="t" for="ch" forName="accentShape_3" refType="h" fact="0.2"/>
              <dgm:constr type="w" for="ch" forName="accentShape_3" refType="w" fact="0.1473"/>
              <dgm:constr type="h" for="ch" forName="accentShape_3" refType="h" fact="0.8"/>
              <dgm:constr type="l" for="ch" forName="accentShape_4" refType="w" fact="0.4824"/>
              <dgm:constr type="t" for="ch" forName="accentShape_4" refType="h" fact="0.3"/>
              <dgm:constr type="w" for="ch" forName="accentShape_4" refType="w" fact="0.1473"/>
              <dgm:constr type="h" for="ch" forName="accentShape_4" refType="h" fact="0.7"/>
              <dgm:constr type="l" for="ch" forName="accentShape_5" refType="w" fact="0.6432"/>
              <dgm:constr type="t" for="ch" forName="accentShape_5" refType="h" fact="0.4"/>
              <dgm:constr type="w" for="ch" forName="accentShape_5" refType="w" fact="0.1473"/>
              <dgm:constr type="h" for="ch" forName="accentShape_5" refType="h" fact="0.6"/>
              <dgm:constr type="l" for="ch" forName="accentShape_6" refType="w" fact="0.8056"/>
              <dgm:constr type="t" for="ch" forName="accentShape_6" refType="h" fact="0.5"/>
              <dgm:constr type="w" for="ch" forName="accentShape_6" refType="w" fact="0.1473"/>
              <dgm:constr type="h" for="ch" forName="accentShape_6" refType="h" fact="0.5"/>
              <dgm:constr type="l" for="ch" forName="childText_1" refType="w" fact="0"/>
              <dgm:constr type="t" for="ch" forName="childText_1" refType="h" fact="0"/>
              <dgm:constr type="w" for="ch" forName="childText_1" refType="w" refFor="ch" refForName="accentShape_1" fact="0.7"/>
              <dgm:constr type="h" for="ch" forName="childText_1" refType="h" refFor="ch" refForName="accentShape_1"/>
              <dgm:constr type="l" for="ch" forName="childText_2" refType="w" fact="0.1608"/>
              <dgm:constr type="t" for="ch" forName="childText_2" refType="h" fact="0.1"/>
              <dgm:constr type="w" for="ch" forName="childText_2" refType="w" refFor="ch" refForName="accentShape_2" fact="0.7"/>
              <dgm:constr type="h" for="ch" forName="childText_2" refType="h" refFor="ch" refForName="accentShape_2"/>
              <dgm:constr type="l" for="ch" forName="childText_3" refType="w" fact="0.3216"/>
              <dgm:constr type="t" for="ch" forName="childText_3" refType="h" fact="0.2"/>
              <dgm:constr type="w" for="ch" forName="childText_3" refType="w" refFor="ch" refForName="accentShape_3" fact="0.7"/>
              <dgm:constr type="h" for="ch" forName="childText_3" refType="h" refFor="ch" refForName="accentShape_3"/>
              <dgm:constr type="l" for="ch" forName="childText_4" refType="w" fact="0.4824"/>
              <dgm:constr type="t" for="ch" forName="childText_4" refType="h" fact="0.3"/>
              <dgm:constr type="w" for="ch" forName="childText_4" refType="w" refFor="ch" refForName="accentShape_4" fact="0.7"/>
              <dgm:constr type="h" for="ch" forName="childText_4" refType="h" refFor="ch" refForName="accentShape_4"/>
              <dgm:constr type="l" for="ch" forName="childText_5" refType="w" fact="0.6432"/>
              <dgm:constr type="t" for="ch" forName="childText_5" refType="h" fact="0.4"/>
              <dgm:constr type="w" for="ch" forName="childText_5" refType="w" refFor="ch" refForName="accentShape_5" fact="0.7"/>
              <dgm:constr type="h" for="ch" forName="childText_5" refType="h" refFor="ch" refForName="accentShape_5"/>
              <dgm:constr type="l" for="ch" forName="childText_6" refType="w" fact="0.8056"/>
              <dgm:constr type="t" for="ch" forName="childText_6" refType="h" fact="0.5"/>
              <dgm:constr type="w" for="ch" forName="childText_6" refType="w" refFor="ch" refForName="accentShape_6" fact="0.7"/>
              <dgm:constr type="h" for="ch" forName="childText_6" refType="h" refFor="ch" refForName="accentShape_6"/>
              <dgm:constr type="l" for="ch" forName="parentText_1" refType="w" fact="0.1045"/>
              <dgm:constr type="t" for="ch" forName="parentText_1" refType="h" fact="0"/>
              <dgm:constr type="w" for="ch" forName="parentText_1" refType="w" refFor="ch" refForName="accentShape_1" fact="0.26"/>
              <dgm:constr type="h" for="ch" forName="parentText_1" refType="h" refFor="ch" refForName="accentShape_1" fact="0.9"/>
              <dgm:constr type="l" for="ch" forName="parentText_2" refType="w" fact="0.2653"/>
              <dgm:constr type="t" for="ch" forName="parentText_2" refType="h" fact="0.1"/>
              <dgm:constr type="w" for="ch" forName="parentText_2" refType="w" refFor="ch" refForName="accentShape_2" fact="0.26"/>
              <dgm:constr type="h" for="ch" forName="parentText_2" refType="h" refFor="ch" refForName="accentShape_2" fact="0.9"/>
              <dgm:constr type="l" for="ch" forName="parentText_3" refType="w" fact="0.4261"/>
              <dgm:constr type="t" for="ch" forName="parentText_3" refType="h" fact="0.2"/>
              <dgm:constr type="w" for="ch" forName="parentText_3" refType="w" refFor="ch" refForName="accentShape_3" fact="0.26"/>
              <dgm:constr type="h" for="ch" forName="parentText_3" refType="h" refFor="ch" refForName="accentShape_3" fact="0.9"/>
              <dgm:constr type="l" for="ch" forName="parentText_4" refType="w" fact="0.5869"/>
              <dgm:constr type="t" for="ch" forName="parentText_4" refType="h" fact="0.3"/>
              <dgm:constr type="w" for="ch" forName="parentText_4" refType="w" refFor="ch" refForName="accentShape_4" fact="0.26"/>
              <dgm:constr type="h" for="ch" forName="parentText_4" refType="h" refFor="ch" refForName="accentShape_4" fact="0.9"/>
              <dgm:constr type="l" for="ch" forName="parentText_5" refType="w" fact="0.7477"/>
              <dgm:constr type="t" for="ch" forName="parentText_5" refType="h" fact="0.4"/>
              <dgm:constr type="w" for="ch" forName="parentText_5" refType="w" refFor="ch" refForName="accentShape_5" fact="0.26"/>
              <dgm:constr type="h" for="ch" forName="parentText_5" refType="h" refFor="ch" refForName="accentShape_5" fact="0.9"/>
              <dgm:constr type="l" for="ch" forName="parentText_6" refType="w" fact="0.9101"/>
              <dgm:constr type="t" for="ch" forName="parentText_6" refType="h" fact="0.5"/>
              <dgm:constr type="w" for="ch" forName="parentText_6" refType="w" refFor="ch" refForName="accentShape_6" fact="0.26"/>
              <dgm:constr type="h" for="ch" forName="parentText_6" refType="h" refFor="ch" refForName="accentShape_6" fact="0.9"/>
            </dgm:constrLst>
          </dgm:if>
          <dgm:else name="Name25">
            <dgm:constrLst>
              <dgm:constr type="primFontSz" for="des" forName="childText_1" val="65"/>
              <dgm:constr type="primFontSz" for="des" forName="parentText_1" val="65"/>
              <dgm:constr type="primFontSz" for="des" forName="childText_1" refType="primFontSz" refFor="des" refForName="parentText_1" op="lte"/>
              <dgm:constr type="primFontSz" for="des" forName="childText_2" refType="primFontSz" refFor="des" refForName="parentText_1" op="lte"/>
              <dgm:constr type="primFontSz" for="des" forName="childText_3" refType="primFontSz" refFor="des" refForName="parentText_1" op="lte"/>
              <dgm:constr type="primFontSz" for="des" forName="childText_4" refType="primFontSz" refFor="des" refForName="parentText_1" op="lte"/>
              <dgm:constr type="primFontSz" for="des" forName="childText_5" refType="primFontSz" refFor="des" refForName="parentText_1" op="lte"/>
              <dgm:constr type="primFontSz" for="des" forName="childText_6" refType="primFontSz" refFor="des" refForName="parentText_1" op="lte"/>
              <dgm:constr type="primFontSz" for="des" forName="childText_1" refType="primFontSz" refFor="des" refForName="parentText_2" op="lte"/>
              <dgm:constr type="primFontSz" for="des" forName="childText_2" refType="primFontSz" refFor="des" refForName="parentText_2" op="lte"/>
              <dgm:constr type="primFontSz" for="des" forName="childText_3" refType="primFontSz" refFor="des" refForName="parentText_2" op="lte"/>
              <dgm:constr type="primFontSz" for="des" forName="childText_4" refType="primFontSz" refFor="des" refForName="parentText_2" op="lte"/>
              <dgm:constr type="primFontSz" for="des" forName="childText_5" refType="primFontSz" refFor="des" refForName="parentText_2" op="lte"/>
              <dgm:constr type="primFontSz" for="des" forName="childText_6" refType="primFontSz" refFor="des" refForName="parentText_2" op="lte"/>
              <dgm:constr type="primFontSz" for="des" forName="childText_1" refType="primFontSz" refFor="des" refForName="parentText_3" op="lte"/>
              <dgm:constr type="primFontSz" for="des" forName="childText_2" refType="primFontSz" refFor="des" refForName="parentText_3" op="lte"/>
              <dgm:constr type="primFontSz" for="des" forName="childText_3" refType="primFontSz" refFor="des" refForName="parentText_3" op="lte"/>
              <dgm:constr type="primFontSz" for="des" forName="childText_4" refType="primFontSz" refFor="des" refForName="parentText_3" op="lte"/>
              <dgm:constr type="primFontSz" for="des" forName="childText_5" refType="primFontSz" refFor="des" refForName="parentText_3" op="lte"/>
              <dgm:constr type="primFontSz" for="des" forName="childText_6" refType="primFontSz" refFor="des" refForName="parentText_3" op="lte"/>
              <dgm:constr type="primFontSz" for="des" forName="childText_1" refType="primFontSz" refFor="des" refForName="parentText_4" op="lte"/>
              <dgm:constr type="primFontSz" for="des" forName="childText_2" refType="primFontSz" refFor="des" refForName="parentText_4" op="lte"/>
              <dgm:constr type="primFontSz" for="des" forName="childText_3" refType="primFontSz" refFor="des" refForName="parentText_4" op="lte"/>
              <dgm:constr type="primFontSz" for="des" forName="childText_4" refType="primFontSz" refFor="des" refForName="parentText_4" op="lte"/>
              <dgm:constr type="primFontSz" for="des" forName="childText_5" refType="primFontSz" refFor="des" refForName="parentText_4" op="lte"/>
              <dgm:constr type="primFontSz" for="des" forName="childText_6" refType="primFontSz" refFor="des" refForName="parentText_4" op="lte"/>
              <dgm:constr type="primFontSz" for="des" forName="childText_1" refType="primFontSz" refFor="des" refForName="parentText_5" op="lte"/>
              <dgm:constr type="primFontSz" for="des" forName="childText_2" refType="primFontSz" refFor="des" refForName="parentText_5" op="lte"/>
              <dgm:constr type="primFontSz" for="des" forName="childText_3" refType="primFontSz" refFor="des" refForName="parentText_5" op="lte"/>
              <dgm:constr type="primFontSz" for="des" forName="childText_4" refType="primFontSz" refFor="des" refForName="parentText_5" op="lte"/>
              <dgm:constr type="primFontSz" for="des" forName="childText_5" refType="primFontSz" refFor="des" refForName="parentText_5" op="lte"/>
              <dgm:constr type="primFontSz" for="des" forName="childText_6" refType="primFontSz" refFor="des" refForName="parentText_5" op="lte"/>
              <dgm:constr type="primFontSz" for="des" forName="childText_1" refType="primFontSz" refFor="des" refForName="parentText_6" op="lte"/>
              <dgm:constr type="primFontSz" for="des" forName="childText_2" refType="primFontSz" refFor="des" refForName="parentText_6" op="lte"/>
              <dgm:constr type="primFontSz" for="des" forName="childText_3" refType="primFontSz" refFor="des" refForName="parentText_6" op="lte"/>
              <dgm:constr type="primFontSz" for="des" forName="childText_4" refType="primFontSz" refFor="des" refForName="parentText_6" op="lte"/>
              <dgm:constr type="primFontSz" for="des" forName="childText_5" refType="primFontSz" refFor="des" refForName="parentText_6" op="lte"/>
              <dgm:constr type="primFontSz" for="des" forName="childText_6" refType="primFontSz" refFor="des" refForName="parentText_6" op="lte"/>
              <dgm:constr type="primFontSz" for="des" forName="parentText_2" refType="primFontSz" refFor="des" refForName="parentText_1" op="equ"/>
              <dgm:constr type="primFontSz" for="des" forName="parentText_3" refType="primFontSz" refFor="des" refForName="parentText_1" op="equ"/>
              <dgm:constr type="primFontSz" for="des" forName="parentText_4" refType="primFontSz" refFor="des" refForName="parentText_1" op="equ"/>
              <dgm:constr type="primFontSz" for="des" forName="parentText_5" refType="primFontSz" refFor="des" refForName="parentText_1" op="equ"/>
              <dgm:constr type="primFontSz" for="des" forName="parentText_6" refType="primFontSz" refFor="des" refForName="parentText_1" op="equ"/>
              <dgm:constr type="primFontSz" for="des" forName="childText_2" refType="primFontSz" refFor="des" refForName="childText_1" op="equ"/>
              <dgm:constr type="primFontSz" for="des" forName="childText_3" refType="primFontSz" refFor="des" refForName="childText_1" op="equ"/>
              <dgm:constr type="primFontSz" for="des" forName="childText_4" refType="primFontSz" refFor="des" refForName="childText_1" op="equ"/>
              <dgm:constr type="primFontSz" for="des" forName="childText_5" refType="primFontSz" refFor="des" refForName="childText_1" op="equ"/>
              <dgm:constr type="primFontSz" for="des" forName="childText_6" refType="primFontSz" refFor="des" refForName="childText_1" op="equ"/>
              <dgm:constr type="l" for="ch" forName="accentShape_6" refType="w" fact="0"/>
              <dgm:constr type="t" for="ch" forName="accentShape_1" refType="h" fact="0"/>
              <dgm:constr type="w" for="ch" forName="accentShape_1" refType="w" fact="0.1473"/>
              <dgm:constr type="h" for="ch" forName="accentShape_1" refType="h"/>
              <dgm:constr type="l" for="ch" forName="accentShape_5" refType="w" fact="0.1608"/>
              <dgm:constr type="t" for="ch" forName="accentShape_2" refType="h" fact="0.1"/>
              <dgm:constr type="w" for="ch" forName="accentShape_2" refType="w" fact="0.1473"/>
              <dgm:constr type="h" for="ch" forName="accentShape_2" refType="h" fact="0.9"/>
              <dgm:constr type="l" for="ch" forName="accentShape_4" refType="w" fact="0.3216"/>
              <dgm:constr type="t" for="ch" forName="accentShape_3" refType="h" fact="0.2"/>
              <dgm:constr type="w" for="ch" forName="accentShape_3" refType="w" fact="0.1473"/>
              <dgm:constr type="h" for="ch" forName="accentShape_3" refType="h" fact="0.8"/>
              <dgm:constr type="l" for="ch" forName="accentShape_3" refType="w" fact="0.4824"/>
              <dgm:constr type="t" for="ch" forName="accentShape_4" refType="h" fact="0.3"/>
              <dgm:constr type="w" for="ch" forName="accentShape_4" refType="w" fact="0.1473"/>
              <dgm:constr type="h" for="ch" forName="accentShape_4" refType="h" fact="0.7"/>
              <dgm:constr type="l" for="ch" forName="accentShape_2" refType="w" fact="0.6432"/>
              <dgm:constr type="t" for="ch" forName="accentShape_5" refType="h" fact="0.4"/>
              <dgm:constr type="w" for="ch" forName="accentShape_5" refType="w" fact="0.1473"/>
              <dgm:constr type="h" for="ch" forName="accentShape_5" refType="h" fact="0.6"/>
              <dgm:constr type="l" for="ch" forName="accentShape_1" refType="w" fact="0.8056"/>
              <dgm:constr type="t" for="ch" forName="accentShape_6" refType="h" fact="0.5"/>
              <dgm:constr type="w" for="ch" forName="accentShape_6" refType="w" fact="0.1473"/>
              <dgm:constr type="h" for="ch" forName="accentShape_6" refType="h" fact="0.5"/>
              <dgm:constr type="l" for="ch" forName="childText_6" refType="w" fact="0"/>
              <dgm:constr type="t" for="ch" forName="childText_1" refType="h" fact="0"/>
              <dgm:constr type="w" for="ch" forName="childText_1" refType="w" refFor="ch" refForName="accentShape_1" fact="0.7"/>
              <dgm:constr type="h" for="ch" forName="childText_1" refType="h" refFor="ch" refForName="accentShape_1"/>
              <dgm:constr type="l" for="ch" forName="childText_5" refType="w" fact="0.1608"/>
              <dgm:constr type="t" for="ch" forName="childText_2" refType="h" fact="0.1"/>
              <dgm:constr type="w" for="ch" forName="childText_2" refType="w" refFor="ch" refForName="accentShape_2" fact="0.7"/>
              <dgm:constr type="h" for="ch" forName="childText_2" refType="h" refFor="ch" refForName="accentShape_2"/>
              <dgm:constr type="l" for="ch" forName="childText_4" refType="w" fact="0.3216"/>
              <dgm:constr type="t" for="ch" forName="childText_3" refType="h" fact="0.2"/>
              <dgm:constr type="w" for="ch" forName="childText_3" refType="w" refFor="ch" refForName="accentShape_3" fact="0.7"/>
              <dgm:constr type="h" for="ch" forName="childText_3" refType="h" refFor="ch" refForName="accentShape_3"/>
              <dgm:constr type="l" for="ch" forName="childText_3" refType="w" fact="0.4824"/>
              <dgm:constr type="t" for="ch" forName="childText_4" refType="h" fact="0.3"/>
              <dgm:constr type="w" for="ch" forName="childText_4" refType="w" refFor="ch" refForName="accentShape_4" fact="0.7"/>
              <dgm:constr type="h" for="ch" forName="childText_4" refType="h" refFor="ch" refForName="accentShape_4"/>
              <dgm:constr type="l" for="ch" forName="childText_2" refType="w" fact="0.6432"/>
              <dgm:constr type="t" for="ch" forName="childText_5" refType="h" fact="0.4"/>
              <dgm:constr type="w" for="ch" forName="childText_5" refType="w" refFor="ch" refForName="accentShape_5" fact="0.7"/>
              <dgm:constr type="h" for="ch" forName="childText_5" refType="h" refFor="ch" refForName="accentShape_5"/>
              <dgm:constr type="l" for="ch" forName="childText_1" refType="w" fact="0.8056"/>
              <dgm:constr type="t" for="ch" forName="childText_6" refType="h" fact="0.5"/>
              <dgm:constr type="w" for="ch" forName="childText_6" refType="w" refFor="ch" refForName="accentShape_6" fact="0.7"/>
              <dgm:constr type="h" for="ch" forName="childText_6" refType="h" refFor="ch" refForName="accentShape_6"/>
              <dgm:constr type="l" for="ch" forName="parentText_6" refType="w" fact="0.1045"/>
              <dgm:constr type="t" for="ch" forName="parentText_1" refType="h" fact="0"/>
              <dgm:constr type="w" for="ch" forName="parentText_1" refType="w" refFor="ch" refForName="accentShape_1" fact="0.26"/>
              <dgm:constr type="h" for="ch" forName="parentText_1" refType="h" refFor="ch" refForName="accentShape_1" fact="0.9"/>
              <dgm:constr type="l" for="ch" forName="parentText_5" refType="w" fact="0.2653"/>
              <dgm:constr type="t" for="ch" forName="parentText_2" refType="h" fact="0.1"/>
              <dgm:constr type="w" for="ch" forName="parentText_2" refType="w" refFor="ch" refForName="accentShape_2" fact="0.26"/>
              <dgm:constr type="h" for="ch" forName="parentText_2" refType="h" refFor="ch" refForName="accentShape_2" fact="0.9"/>
              <dgm:constr type="l" for="ch" forName="parentText_4" refType="w" fact="0.4261"/>
              <dgm:constr type="t" for="ch" forName="parentText_3" refType="h" fact="0.2"/>
              <dgm:constr type="w" for="ch" forName="parentText_3" refType="w" refFor="ch" refForName="accentShape_3" fact="0.26"/>
              <dgm:constr type="h" for="ch" forName="parentText_3" refType="h" refFor="ch" refForName="accentShape_3" fact="0.9"/>
              <dgm:constr type="l" for="ch" forName="parentText_3" refType="w" fact="0.5869"/>
              <dgm:constr type="t" for="ch" forName="parentText_4" refType="h" fact="0.3"/>
              <dgm:constr type="w" for="ch" forName="parentText_4" refType="w" refFor="ch" refForName="accentShape_4" fact="0.26"/>
              <dgm:constr type="h" for="ch" forName="parentText_4" refType="h" refFor="ch" refForName="accentShape_4" fact="0.9"/>
              <dgm:constr type="l" for="ch" forName="parentText_2" refType="w" fact="0.7477"/>
              <dgm:constr type="t" for="ch" forName="parentText_5" refType="h" fact="0.4"/>
              <dgm:constr type="w" for="ch" forName="parentText_5" refType="w" refFor="ch" refForName="accentShape_5" fact="0.26"/>
              <dgm:constr type="h" for="ch" forName="parentText_5" refType="h" refFor="ch" refForName="accentShape_5" fact="0.9"/>
              <dgm:constr type="l" for="ch" forName="parentText_1" refType="w" fact="0.9101"/>
              <dgm:constr type="t" for="ch" forName="parentText_6" refType="h" fact="0.5"/>
              <dgm:constr type="w" for="ch" forName="parentText_6" refType="w" refFor="ch" refForName="accentShape_6" fact="0.26"/>
              <dgm:constr type="h" for="ch" forName="parentText_6" refType="h" refFor="ch" refForName="accentShape_6" fact="0.9"/>
            </dgm:constrLst>
          </dgm:else>
        </dgm:choose>
      </dgm:if>
      <dgm:else name="Name26">
        <dgm:alg type="composite">
          <dgm:param type="ar" val="2.7874"/>
        </dgm:alg>
        <dgm:shape xmlns:r="http://schemas.openxmlformats.org/officeDocument/2006/relationships" r:blip="">
          <dgm:adjLst/>
        </dgm:shape>
        <dgm:choose name="Name27">
          <dgm:if name="Name28" func="var" arg="dir" op="equ" val="norm">
            <dgm:constrLst>
              <dgm:constr type="primFontSz" for="des" forName="childText_1" val="65"/>
              <dgm:constr type="primFontSz" for="des" forName="parentText_1" val="65"/>
              <dgm:constr type="primFontSz" for="des" forName="childText_1" refType="primFontSz" refFor="des" refForName="parentText_1" op="lte"/>
              <dgm:constr type="primFontSz" for="des" forName="childText_2" refType="primFontSz" refFor="des" refForName="parentText_1" op="lte"/>
              <dgm:constr type="primFontSz" for="des" forName="childText_3" refType="primFontSz" refFor="des" refForName="parentText_1" op="lte"/>
              <dgm:constr type="primFontSz" for="des" forName="childText_4" refType="primFontSz" refFor="des" refForName="parentText_1" op="lte"/>
              <dgm:constr type="primFontSz" for="des" forName="childText_5" refType="primFontSz" refFor="des" refForName="parentText_1" op="lte"/>
              <dgm:constr type="primFontSz" for="des" forName="childText_6" refType="primFontSz" refFor="des" refForName="parentText_1" op="lte"/>
              <dgm:constr type="primFontSz" for="des" forName="childText_7" refType="primFontSz" refFor="des" refForName="parentText_1" op="lte"/>
              <dgm:constr type="primFontSz" for="des" forName="childText_1" refType="primFontSz" refFor="des" refForName="parentText_2" op="lte"/>
              <dgm:constr type="primFontSz" for="des" forName="childText_2" refType="primFontSz" refFor="des" refForName="parentText_2" op="lte"/>
              <dgm:constr type="primFontSz" for="des" forName="childText_3" refType="primFontSz" refFor="des" refForName="parentText_2" op="lte"/>
              <dgm:constr type="primFontSz" for="des" forName="childText_4" refType="primFontSz" refFor="des" refForName="parentText_2" op="lte"/>
              <dgm:constr type="primFontSz" for="des" forName="childText_5" refType="primFontSz" refFor="des" refForName="parentText_2" op="lte"/>
              <dgm:constr type="primFontSz" for="des" forName="childText_6" refType="primFontSz" refFor="des" refForName="parentText_2" op="lte"/>
              <dgm:constr type="primFontSz" for="des" forName="childText_7" refType="primFontSz" refFor="des" refForName="parentText_2" op="lte"/>
              <dgm:constr type="primFontSz" for="des" forName="childText_1" refType="primFontSz" refFor="des" refForName="parentText_3" op="lte"/>
              <dgm:constr type="primFontSz" for="des" forName="childText_2" refType="primFontSz" refFor="des" refForName="parentText_3" op="lte"/>
              <dgm:constr type="primFontSz" for="des" forName="childText_3" refType="primFontSz" refFor="des" refForName="parentText_3" op="lte"/>
              <dgm:constr type="primFontSz" for="des" forName="childText_4" refType="primFontSz" refFor="des" refForName="parentText_3" op="lte"/>
              <dgm:constr type="primFontSz" for="des" forName="childText_5" refType="primFontSz" refFor="des" refForName="parentText_3" op="lte"/>
              <dgm:constr type="primFontSz" for="des" forName="childText_6" refType="primFontSz" refFor="des" refForName="parentText_3" op="lte"/>
              <dgm:constr type="primFontSz" for="des" forName="childText_7" refType="primFontSz" refFor="des" refForName="parentText_3" op="lte"/>
              <dgm:constr type="primFontSz" for="des" forName="childText_1" refType="primFontSz" refFor="des" refForName="parentText_4" op="lte"/>
              <dgm:constr type="primFontSz" for="des" forName="childText_2" refType="primFontSz" refFor="des" refForName="parentText_4" op="lte"/>
              <dgm:constr type="primFontSz" for="des" forName="childText_3" refType="primFontSz" refFor="des" refForName="parentText_4" op="lte"/>
              <dgm:constr type="primFontSz" for="des" forName="childText_4" refType="primFontSz" refFor="des" refForName="parentText_4" op="lte"/>
              <dgm:constr type="primFontSz" for="des" forName="childText_5" refType="primFontSz" refFor="des" refForName="parentText_4" op="lte"/>
              <dgm:constr type="primFontSz" for="des" forName="childText_6" refType="primFontSz" refFor="des" refForName="parentText_4" op="lte"/>
              <dgm:constr type="primFontSz" for="des" forName="childText_7" refType="primFontSz" refFor="des" refForName="parentText_4" op="lte"/>
              <dgm:constr type="primFontSz" for="des" forName="childText_1" refType="primFontSz" refFor="des" refForName="parentText_5" op="lte"/>
              <dgm:constr type="primFontSz" for="des" forName="childText_2" refType="primFontSz" refFor="des" refForName="parentText_5" op="lte"/>
              <dgm:constr type="primFontSz" for="des" forName="childText_3" refType="primFontSz" refFor="des" refForName="parentText_5" op="lte"/>
              <dgm:constr type="primFontSz" for="des" forName="childText_4" refType="primFontSz" refFor="des" refForName="parentText_5" op="lte"/>
              <dgm:constr type="primFontSz" for="des" forName="childText_5" refType="primFontSz" refFor="des" refForName="parentText_5" op="lte"/>
              <dgm:constr type="primFontSz" for="des" forName="childText_6" refType="primFontSz" refFor="des" refForName="parentText_5" op="lte"/>
              <dgm:constr type="primFontSz" for="des" forName="childText_7" refType="primFontSz" refFor="des" refForName="parentText_5" op="lte"/>
              <dgm:constr type="primFontSz" for="des" forName="childText_1" refType="primFontSz" refFor="des" refForName="parentText_6" op="lte"/>
              <dgm:constr type="primFontSz" for="des" forName="childText_2" refType="primFontSz" refFor="des" refForName="parentText_6" op="lte"/>
              <dgm:constr type="primFontSz" for="des" forName="childText_3" refType="primFontSz" refFor="des" refForName="parentText_6" op="lte"/>
              <dgm:constr type="primFontSz" for="des" forName="childText_4" refType="primFontSz" refFor="des" refForName="parentText_6" op="lte"/>
              <dgm:constr type="primFontSz" for="des" forName="childText_5" refType="primFontSz" refFor="des" refForName="parentText_6" op="lte"/>
              <dgm:constr type="primFontSz" for="des" forName="childText_6" refType="primFontSz" refFor="des" refForName="parentText_6" op="lte"/>
              <dgm:constr type="primFontSz" for="des" forName="childText_7" refType="primFontSz" refFor="des" refForName="parentText_6" op="lte"/>
              <dgm:constr type="primFontSz" for="des" forName="childText_1" refType="primFontSz" refFor="des" refForName="parentText_7" op="lte"/>
              <dgm:constr type="primFontSz" for="des" forName="childText_2" refType="primFontSz" refFor="des" refForName="parentText_7" op="lte"/>
              <dgm:constr type="primFontSz" for="des" forName="childText_3" refType="primFontSz" refFor="des" refForName="parentText_7" op="lte"/>
              <dgm:constr type="primFontSz" for="des" forName="childText_4" refType="primFontSz" refFor="des" refForName="parentText_7" op="lte"/>
              <dgm:constr type="primFontSz" for="des" forName="childText_5" refType="primFontSz" refFor="des" refForName="parentText_7" op="lte"/>
              <dgm:constr type="primFontSz" for="des" forName="childText_6" refType="primFontSz" refFor="des" refForName="parentText_7" op="lte"/>
              <dgm:constr type="primFontSz" for="des" forName="childText_7" refType="primFontSz" refFor="des" refForName="parentText_7" op="lte"/>
              <dgm:constr type="primFontSz" for="des" forName="parentText_2" refType="primFontSz" refFor="des" refForName="parentText_1" op="equ"/>
              <dgm:constr type="primFontSz" for="des" forName="parentText_3" refType="primFontSz" refFor="des" refForName="parentText_1" op="equ"/>
              <dgm:constr type="primFontSz" for="des" forName="parentText_4" refType="primFontSz" refFor="des" refForName="parentText_1" op="equ"/>
              <dgm:constr type="primFontSz" for="des" forName="parentText_5" refType="primFontSz" refFor="des" refForName="parentText_1" op="equ"/>
              <dgm:constr type="primFontSz" for="des" forName="parentText_6" refType="primFontSz" refFor="des" refForName="parentText_1" op="equ"/>
              <dgm:constr type="primFontSz" for="des" forName="parentText_7" refType="primFontSz" refFor="des" refForName="parentText_1" op="equ"/>
              <dgm:constr type="primFontSz" for="des" forName="childText_2" refType="primFontSz" refFor="des" refForName="childText_1" op="equ"/>
              <dgm:constr type="primFontSz" for="des" forName="childText_3" refType="primFontSz" refFor="des" refForName="childText_1" op="equ"/>
              <dgm:constr type="primFontSz" for="des" forName="childText_4" refType="primFontSz" refFor="des" refForName="childText_1" op="equ"/>
              <dgm:constr type="primFontSz" for="des" forName="childText_5" refType="primFontSz" refFor="des" refForName="childText_1" op="equ"/>
              <dgm:constr type="primFontSz" for="des" forName="childText_6" refType="primFontSz" refFor="des" refForName="childText_1" op="equ"/>
              <dgm:constr type="primFontSz" for="des" forName="childText_7" refType="primFontSz" refFor="des" refForName="childText_1" op="equ"/>
              <dgm:constr type="l" for="ch" forName="accentShape_1" refType="w" fact="0"/>
              <dgm:constr type="t" for="ch" forName="accentShape_1" refType="h" fact="0"/>
              <dgm:constr type="w" for="ch" forName="accentShape_1" refType="w" fact="0.1269"/>
              <dgm:constr type="h" for="ch" forName="accentShape_1" refType="h"/>
              <dgm:constr type="l" for="ch" forName="accentShape_2" refType="w" fact="0.1385"/>
              <dgm:constr type="t" for="ch" forName="accentShape_2" refType="h" fact="0.0833"/>
              <dgm:constr type="w" for="ch" forName="accentShape_2" refType="w" fact="0.1269"/>
              <dgm:constr type="h" for="ch" forName="accentShape_2" refType="h" fact="0.9165"/>
              <dgm:constr type="l" for="ch" forName="accentShape_3" refType="w" fact="0.277"/>
              <dgm:constr type="t" for="ch" forName="accentShape_3" refType="h" fact="0.1666"/>
              <dgm:constr type="w" for="ch" forName="accentShape_3" refType="w" fact="0.1269"/>
              <dgm:constr type="h" for="ch" forName="accentShape_3" refType="h" fact="0.8332"/>
              <dgm:constr type="l" for="ch" forName="accentShape_4" refType="w" fact="0.4155"/>
              <dgm:constr type="t" for="ch" forName="accentShape_4" refType="h" fact="0.2499"/>
              <dgm:constr type="w" for="ch" forName="accentShape_4" refType="w" fact="0.1269"/>
              <dgm:constr type="h" for="ch" forName="accentShape_4" refType="h" fact="0.7499"/>
              <dgm:constr type="l" for="ch" forName="accentShape_5" refType="w" fact="0.5539"/>
              <dgm:constr type="t" for="ch" forName="accentShape_5" refType="h" fact="0.3332"/>
              <dgm:constr type="w" for="ch" forName="accentShape_5" refType="w" fact="0.1269"/>
              <dgm:constr type="h" for="ch" forName="accentShape_5" refType="h" fact="0.6666"/>
              <dgm:constr type="l" for="ch" forName="accentShape_6" refType="w" fact="0.6938"/>
              <dgm:constr type="t" for="ch" forName="accentShape_6" refType="h" fact="0.4165"/>
              <dgm:constr type="w" for="ch" forName="accentShape_6" refType="w" fact="0.1269"/>
              <dgm:constr type="h" for="ch" forName="accentShape_6" refType="h" fact="0.5833"/>
              <dgm:constr type="l" for="ch" forName="accentShape_7" refType="w" fact="0.8326"/>
              <dgm:constr type="t" for="ch" forName="accentShape_7" refType="h" fact="0.5"/>
              <dgm:constr type="w" for="ch" forName="accentShape_7" refType="w" fact="0.1269"/>
              <dgm:constr type="h" for="ch" forName="accentShape_7" refType="h" fact="0.5"/>
              <dgm:constr type="l" for="ch" forName="parentText_1" refType="w" fact="0.0888"/>
              <dgm:constr type="t" for="ch" forName="parentText_1" refType="h" fact="0"/>
              <dgm:constr type="w" for="ch" forName="parentText_1" refType="w" refFor="ch" refForName="accentShape_1" fact="0.26"/>
              <dgm:constr type="h" for="ch" forName="parentText_1" refType="h" refFor="ch" refForName="accentShape_1" fact="0.9"/>
              <dgm:constr type="l" for="ch" forName="parentText_2" refType="w" fact="0.2273"/>
              <dgm:constr type="t" for="ch" forName="parentText_2" refType="h" fact="0.0833"/>
              <dgm:constr type="w" for="ch" forName="parentText_2" refType="w" refFor="ch" refForName="accentShape_2" fact="0.26"/>
              <dgm:constr type="h" for="ch" forName="parentText_2" refType="h" refFor="ch" refForName="accentShape_2" fact="0.9"/>
              <dgm:constr type="l" for="ch" forName="parentText_3" refType="w" fact="0.36583"/>
              <dgm:constr type="t" for="ch" forName="parentText_3" refType="h" fact="0.1666"/>
              <dgm:constr type="w" for="ch" forName="parentText_3" refType="w" refFor="ch" refForName="accentShape_3" fact="0.26"/>
              <dgm:constr type="h" for="ch" forName="parentText_3" refType="h" refFor="ch" refForName="accentShape_3" fact="0.9"/>
              <dgm:constr type="l" for="ch" forName="parentText_4" refType="w" fact="0.5043"/>
              <dgm:constr type="t" for="ch" forName="parentText_4" refType="h" fact="0.2499"/>
              <dgm:constr type="w" for="ch" forName="parentText_4" refType="w" refFor="ch" refForName="accentShape_4" fact="0.26"/>
              <dgm:constr type="h" for="ch" forName="parentText_4" refType="h" refFor="ch" refForName="accentShape_4" fact="0.9"/>
              <dgm:constr type="l" for="ch" forName="parentText_5" refType="w" fact="0.6427"/>
              <dgm:constr type="t" for="ch" forName="parentText_5" refType="h" fact="0.3332"/>
              <dgm:constr type="w" for="ch" forName="parentText_5" refType="w" refFor="ch" refForName="accentShape_5" fact="0.26"/>
              <dgm:constr type="h" for="ch" forName="parentText_5" refType="h" refFor="ch" refForName="accentShape_5" fact="0.9"/>
              <dgm:constr type="l" for="ch" forName="parentText_6" refType="w" fact="0.78263"/>
              <dgm:constr type="t" for="ch" forName="parentText_6" refType="h" fact="0.4165"/>
              <dgm:constr type="w" for="ch" forName="parentText_6" refType="w" refFor="ch" refForName="accentShape_6" fact="0.26"/>
              <dgm:constr type="h" for="ch" forName="parentText_6" refType="h" refFor="ch" refForName="accentShape_6" fact="0.9"/>
              <dgm:constr type="l" for="ch" forName="parentText_7" refType="w" fact="0.92143"/>
              <dgm:constr type="t" for="ch" forName="parentText_7" refType="h" fact="0.5"/>
              <dgm:constr type="w" for="ch" forName="parentText_7" refType="w" refFor="ch" refForName="accentShape_7" fact="0.26"/>
              <dgm:constr type="h" for="ch" forName="parentText_7" refType="h" refFor="ch" refForName="accentShape_7" fact="0.9"/>
              <dgm:constr type="l" for="ch" forName="childText_1" refType="w" fact="0"/>
              <dgm:constr type="t" for="ch" forName="childText_1" refType="h" fact="0"/>
              <dgm:constr type="w" for="ch" forName="childText_1" refType="w" refFor="ch" refForName="accentShape_1" fact="0.7"/>
              <dgm:constr type="h" for="ch" forName="childText_1" refType="h" refFor="ch" refForName="accentShape_1"/>
              <dgm:constr type="l" for="ch" forName="childText_2" refType="w" fact="0.1385"/>
              <dgm:constr type="t" for="ch" forName="childText_2" refType="h" fact="0.0833"/>
              <dgm:constr type="w" for="ch" forName="childText_2" refType="w" refFor="ch" refForName="accentShape_2" fact="0.7"/>
              <dgm:constr type="h" for="ch" forName="childText_2" refType="h" refFor="ch" refForName="accentShape_2"/>
              <dgm:constr type="l" for="ch" forName="childText_3" refType="w" fact="0.277"/>
              <dgm:constr type="t" for="ch" forName="childText_3" refType="h" fact="0.1666"/>
              <dgm:constr type="w" for="ch" forName="childText_3" refType="w" refFor="ch" refForName="accentShape_3" fact="0.7"/>
              <dgm:constr type="h" for="ch" forName="childText_3" refType="h" refFor="ch" refForName="accentShape_3"/>
              <dgm:constr type="l" for="ch" forName="childText_4" refType="w" fact="0.4155"/>
              <dgm:constr type="t" for="ch" forName="childText_4" refType="h" fact="0.2499"/>
              <dgm:constr type="w" for="ch" forName="childText_4" refType="w" refFor="ch" refForName="accentShape_4" fact="0.7"/>
              <dgm:constr type="h" for="ch" forName="childText_4" refType="h" refFor="ch" refForName="accentShape_4"/>
              <dgm:constr type="l" for="ch" forName="childText_5" refType="w" fact="0.5539"/>
              <dgm:constr type="t" for="ch" forName="childText_5" refType="h" fact="0.3332"/>
              <dgm:constr type="w" for="ch" forName="childText_5" refType="w" refFor="ch" refForName="accentShape_5" fact="0.7"/>
              <dgm:constr type="h" for="ch" forName="childText_5" refType="h" refFor="ch" refForName="accentShape_5"/>
              <dgm:constr type="l" for="ch" forName="childText_6" refType="w" fact="0.6938"/>
              <dgm:constr type="t" for="ch" forName="childText_6" refType="h" fact="0.4165"/>
              <dgm:constr type="w" for="ch" forName="childText_6" refType="w" refFor="ch" refForName="accentShape_6" fact="0.7"/>
              <dgm:constr type="h" for="ch" forName="childText_6" refType="h" refFor="ch" refForName="accentShape_6"/>
              <dgm:constr type="l" for="ch" forName="childText_7" refType="w" fact="0.8326"/>
              <dgm:constr type="t" for="ch" forName="childText_7" refType="h" fact="0.5"/>
              <dgm:constr type="w" for="ch" forName="childText_7" refType="w" refFor="ch" refForName="accentShape_7" fact="0.7"/>
              <dgm:constr type="h" for="ch" forName="childText_7" refType="h" refFor="ch" refForName="accentShape_7"/>
            </dgm:constrLst>
          </dgm:if>
          <dgm:else name="Name29">
            <dgm:constrLst>
              <dgm:constr type="primFontSz" for="des" forName="childText_1" val="65"/>
              <dgm:constr type="primFontSz" for="des" forName="parentText_1" val="65"/>
              <dgm:constr type="primFontSz" for="des" forName="childText_1" refType="primFontSz" refFor="des" refForName="parentText_1" op="lte"/>
              <dgm:constr type="primFontSz" for="des" forName="childText_2" refType="primFontSz" refFor="des" refForName="parentText_1" op="lte"/>
              <dgm:constr type="primFontSz" for="des" forName="childText_3" refType="primFontSz" refFor="des" refForName="parentText_1" op="lte"/>
              <dgm:constr type="primFontSz" for="des" forName="childText_4" refType="primFontSz" refFor="des" refForName="parentText_1" op="lte"/>
              <dgm:constr type="primFontSz" for="des" forName="childText_5" refType="primFontSz" refFor="des" refForName="parentText_1" op="lte"/>
              <dgm:constr type="primFontSz" for="des" forName="childText_6" refType="primFontSz" refFor="des" refForName="parentText_1" op="lte"/>
              <dgm:constr type="primFontSz" for="des" forName="childText_7" refType="primFontSz" refFor="des" refForName="parentText_1" op="lte"/>
              <dgm:constr type="primFontSz" for="des" forName="childText_1" refType="primFontSz" refFor="des" refForName="parentText_2" op="lte"/>
              <dgm:constr type="primFontSz" for="des" forName="childText_2" refType="primFontSz" refFor="des" refForName="parentText_2" op="lte"/>
              <dgm:constr type="primFontSz" for="des" forName="childText_3" refType="primFontSz" refFor="des" refForName="parentText_2" op="lte"/>
              <dgm:constr type="primFontSz" for="des" forName="childText_4" refType="primFontSz" refFor="des" refForName="parentText_2" op="lte"/>
              <dgm:constr type="primFontSz" for="des" forName="childText_5" refType="primFontSz" refFor="des" refForName="parentText_2" op="lte"/>
              <dgm:constr type="primFontSz" for="des" forName="childText_6" refType="primFontSz" refFor="des" refForName="parentText_2" op="lte"/>
              <dgm:constr type="primFontSz" for="des" forName="childText_7" refType="primFontSz" refFor="des" refForName="parentText_2" op="lte"/>
              <dgm:constr type="primFontSz" for="des" forName="childText_1" refType="primFontSz" refFor="des" refForName="parentText_3" op="lte"/>
              <dgm:constr type="primFontSz" for="des" forName="childText_2" refType="primFontSz" refFor="des" refForName="parentText_3" op="lte"/>
              <dgm:constr type="primFontSz" for="des" forName="childText_3" refType="primFontSz" refFor="des" refForName="parentText_3" op="lte"/>
              <dgm:constr type="primFontSz" for="des" forName="childText_4" refType="primFontSz" refFor="des" refForName="parentText_3" op="lte"/>
              <dgm:constr type="primFontSz" for="des" forName="childText_5" refType="primFontSz" refFor="des" refForName="parentText_3" op="lte"/>
              <dgm:constr type="primFontSz" for="des" forName="childText_6" refType="primFontSz" refFor="des" refForName="parentText_3" op="lte"/>
              <dgm:constr type="primFontSz" for="des" forName="childText_7" refType="primFontSz" refFor="des" refForName="parentText_3" op="lte"/>
              <dgm:constr type="primFontSz" for="des" forName="childText_1" refType="primFontSz" refFor="des" refForName="parentText_4" op="lte"/>
              <dgm:constr type="primFontSz" for="des" forName="childText_2" refType="primFontSz" refFor="des" refForName="parentText_4" op="lte"/>
              <dgm:constr type="primFontSz" for="des" forName="childText_3" refType="primFontSz" refFor="des" refForName="parentText_4" op="lte"/>
              <dgm:constr type="primFontSz" for="des" forName="childText_4" refType="primFontSz" refFor="des" refForName="parentText_4" op="lte"/>
              <dgm:constr type="primFontSz" for="des" forName="childText_5" refType="primFontSz" refFor="des" refForName="parentText_4" op="lte"/>
              <dgm:constr type="primFontSz" for="des" forName="childText_6" refType="primFontSz" refFor="des" refForName="parentText_4" op="lte"/>
              <dgm:constr type="primFontSz" for="des" forName="childText_7" refType="primFontSz" refFor="des" refForName="parentText_4" op="lte"/>
              <dgm:constr type="primFontSz" for="des" forName="childText_1" refType="primFontSz" refFor="des" refForName="parentText_5" op="lte"/>
              <dgm:constr type="primFontSz" for="des" forName="childText_2" refType="primFontSz" refFor="des" refForName="parentText_5" op="lte"/>
              <dgm:constr type="primFontSz" for="des" forName="childText_3" refType="primFontSz" refFor="des" refForName="parentText_5" op="lte"/>
              <dgm:constr type="primFontSz" for="des" forName="childText_4" refType="primFontSz" refFor="des" refForName="parentText_5" op="lte"/>
              <dgm:constr type="primFontSz" for="des" forName="childText_5" refType="primFontSz" refFor="des" refForName="parentText_5" op="lte"/>
              <dgm:constr type="primFontSz" for="des" forName="childText_6" refType="primFontSz" refFor="des" refForName="parentText_5" op="lte"/>
              <dgm:constr type="primFontSz" for="des" forName="childText_7" refType="primFontSz" refFor="des" refForName="parentText_5" op="lte"/>
              <dgm:constr type="primFontSz" for="des" forName="childText_1" refType="primFontSz" refFor="des" refForName="parentText_6" op="lte"/>
              <dgm:constr type="primFontSz" for="des" forName="childText_2" refType="primFontSz" refFor="des" refForName="parentText_6" op="lte"/>
              <dgm:constr type="primFontSz" for="des" forName="childText_3" refType="primFontSz" refFor="des" refForName="parentText_6" op="lte"/>
              <dgm:constr type="primFontSz" for="des" forName="childText_4" refType="primFontSz" refFor="des" refForName="parentText_6" op="lte"/>
              <dgm:constr type="primFontSz" for="des" forName="childText_5" refType="primFontSz" refFor="des" refForName="parentText_6" op="lte"/>
              <dgm:constr type="primFontSz" for="des" forName="childText_6" refType="primFontSz" refFor="des" refForName="parentText_6" op="lte"/>
              <dgm:constr type="primFontSz" for="des" forName="childText_7" refType="primFontSz" refFor="des" refForName="parentText_6" op="lte"/>
              <dgm:constr type="primFontSz" for="des" forName="childText_1" refType="primFontSz" refFor="des" refForName="parentText_7" op="lte"/>
              <dgm:constr type="primFontSz" for="des" forName="childText_2" refType="primFontSz" refFor="des" refForName="parentText_7" op="lte"/>
              <dgm:constr type="primFontSz" for="des" forName="childText_3" refType="primFontSz" refFor="des" refForName="parentText_7" op="lte"/>
              <dgm:constr type="primFontSz" for="des" forName="childText_4" refType="primFontSz" refFor="des" refForName="parentText_7" op="lte"/>
              <dgm:constr type="primFontSz" for="des" forName="childText_5" refType="primFontSz" refFor="des" refForName="parentText_7" op="lte"/>
              <dgm:constr type="primFontSz" for="des" forName="childText_6" refType="primFontSz" refFor="des" refForName="parentText_7" op="lte"/>
              <dgm:constr type="primFontSz" for="des" forName="childText_7" refType="primFontSz" refFor="des" refForName="parentText_7" op="lte"/>
              <dgm:constr type="primFontSz" for="des" forName="parentText_2" refType="primFontSz" refFor="des" refForName="parentText_1" op="equ"/>
              <dgm:constr type="primFontSz" for="des" forName="parentText_3" refType="primFontSz" refFor="des" refForName="parentText_1" op="equ"/>
              <dgm:constr type="primFontSz" for="des" forName="parentText_4" refType="primFontSz" refFor="des" refForName="parentText_1" op="equ"/>
              <dgm:constr type="primFontSz" for="des" forName="parentText_5" refType="primFontSz" refFor="des" refForName="parentText_1" op="equ"/>
              <dgm:constr type="primFontSz" for="des" forName="parentText_6" refType="primFontSz" refFor="des" refForName="parentText_1" op="equ"/>
              <dgm:constr type="primFontSz" for="des" forName="parentText_7" refType="primFontSz" refFor="des" refForName="parentText_1" op="equ"/>
              <dgm:constr type="primFontSz" for="des" forName="childText_2" refType="primFontSz" refFor="des" refForName="childText_1" op="equ"/>
              <dgm:constr type="primFontSz" for="des" forName="childText_3" refType="primFontSz" refFor="des" refForName="childText_1" op="equ"/>
              <dgm:constr type="primFontSz" for="des" forName="childText_4" refType="primFontSz" refFor="des" refForName="childText_1" op="equ"/>
              <dgm:constr type="primFontSz" for="des" forName="childText_5" refType="primFontSz" refFor="des" refForName="childText_1" op="equ"/>
              <dgm:constr type="primFontSz" for="des" forName="childText_6" refType="primFontSz" refFor="des" refForName="childText_1" op="equ"/>
              <dgm:constr type="primFontSz" for="des" forName="childText_7" refType="primFontSz" refFor="des" refForName="childText_1" op="equ"/>
              <dgm:constr type="l" for="ch" forName="accentShape_7" refType="w" fact="0"/>
              <dgm:constr type="t" for="ch" forName="accentShape_1" refType="h" fact="0"/>
              <dgm:constr type="w" for="ch" forName="accentShape_1" refType="w" fact="0.1269"/>
              <dgm:constr type="h" for="ch" forName="accentShape_1" refType="h"/>
              <dgm:constr type="l" for="ch" forName="accentShape_6" refType="w" fact="0.1385"/>
              <dgm:constr type="t" for="ch" forName="accentShape_2" refType="h" fact="0.0833"/>
              <dgm:constr type="w" for="ch" forName="accentShape_2" refType="w" fact="0.1269"/>
              <dgm:constr type="h" for="ch" forName="accentShape_2" refType="h" fact="0.9165"/>
              <dgm:constr type="l" for="ch" forName="accentShape_5" refType="w" fact="0.277"/>
              <dgm:constr type="t" for="ch" forName="accentShape_3" refType="h" fact="0.1666"/>
              <dgm:constr type="w" for="ch" forName="accentShape_3" refType="w" fact="0.1269"/>
              <dgm:constr type="h" for="ch" forName="accentShape_3" refType="h" fact="0.8332"/>
              <dgm:constr type="l" for="ch" forName="accentShape_4" refType="w" fact="0.4155"/>
              <dgm:constr type="t" for="ch" forName="accentShape_4" refType="h" fact="0.2499"/>
              <dgm:constr type="w" for="ch" forName="accentShape_4" refType="w" fact="0.1269"/>
              <dgm:constr type="h" for="ch" forName="accentShape_4" refType="h" fact="0.7499"/>
              <dgm:constr type="l" for="ch" forName="accentShape_3" refType="w" fact="0.5539"/>
              <dgm:constr type="t" for="ch" forName="accentShape_5" refType="h" fact="0.3332"/>
              <dgm:constr type="w" for="ch" forName="accentShape_5" refType="w" fact="0.1269"/>
              <dgm:constr type="h" for="ch" forName="accentShape_5" refType="h" fact="0.6666"/>
              <dgm:constr type="l" for="ch" forName="accentShape_2" refType="w" fact="0.6938"/>
              <dgm:constr type="t" for="ch" forName="accentShape_6" refType="h" fact="0.4165"/>
              <dgm:constr type="w" for="ch" forName="accentShape_6" refType="w" fact="0.1269"/>
              <dgm:constr type="h" for="ch" forName="accentShape_6" refType="h" fact="0.5833"/>
              <dgm:constr type="l" for="ch" forName="accentShape_1" refType="w" fact="0.8326"/>
              <dgm:constr type="t" for="ch" forName="accentShape_7" refType="h" fact="0.5"/>
              <dgm:constr type="w" for="ch" forName="accentShape_7" refType="w" fact="0.1269"/>
              <dgm:constr type="h" for="ch" forName="accentShape_7" refType="h" fact="0.5"/>
              <dgm:constr type="l" for="ch" forName="parentText_7" refType="w" fact="0.0888"/>
              <dgm:constr type="t" for="ch" forName="parentText_1" refType="h" fact="0"/>
              <dgm:constr type="w" for="ch" forName="parentText_1" refType="w" refFor="ch" refForName="accentShape_1" fact="0.26"/>
              <dgm:constr type="h" for="ch" forName="parentText_1" refType="h" refFor="ch" refForName="accentShape_1" fact="0.9"/>
              <dgm:constr type="l" for="ch" forName="parentText_6" refType="w" fact="0.2273"/>
              <dgm:constr type="t" for="ch" forName="parentText_2" refType="h" fact="0.0833"/>
              <dgm:constr type="w" for="ch" forName="parentText_2" refType="w" refFor="ch" refForName="accentShape_2" fact="0.26"/>
              <dgm:constr type="h" for="ch" forName="parentText_2" refType="h" refFor="ch" refForName="accentShape_2" fact="0.9"/>
              <dgm:constr type="l" for="ch" forName="parentText_5" refType="w" fact="0.36583"/>
              <dgm:constr type="t" for="ch" forName="parentText_3" refType="h" fact="0.1666"/>
              <dgm:constr type="w" for="ch" forName="parentText_3" refType="w" refFor="ch" refForName="accentShape_3" fact="0.26"/>
              <dgm:constr type="h" for="ch" forName="parentText_3" refType="h" refFor="ch" refForName="accentShape_3" fact="0.9"/>
              <dgm:constr type="l" for="ch" forName="parentText_4" refType="w" fact="0.5043"/>
              <dgm:constr type="t" for="ch" forName="parentText_4" refType="h" fact="0.2499"/>
              <dgm:constr type="w" for="ch" forName="parentText_4" refType="w" refFor="ch" refForName="accentShape_4" fact="0.26"/>
              <dgm:constr type="h" for="ch" forName="parentText_4" refType="h" refFor="ch" refForName="accentShape_4" fact="0.9"/>
              <dgm:constr type="l" for="ch" forName="parentText_3" refType="w" fact="0.6427"/>
              <dgm:constr type="t" for="ch" forName="parentText_5" refType="h" fact="0.3332"/>
              <dgm:constr type="w" for="ch" forName="parentText_5" refType="w" refFor="ch" refForName="accentShape_5" fact="0.26"/>
              <dgm:constr type="h" for="ch" forName="parentText_5" refType="h" refFor="ch" refForName="accentShape_5" fact="0.9"/>
              <dgm:constr type="l" for="ch" forName="parentText_2" refType="w" fact="0.78263"/>
              <dgm:constr type="t" for="ch" forName="parentText_6" refType="h" fact="0.4165"/>
              <dgm:constr type="w" for="ch" forName="parentText_6" refType="w" refFor="ch" refForName="accentShape_6" fact="0.26"/>
              <dgm:constr type="h" for="ch" forName="parentText_6" refType="h" refFor="ch" refForName="accentShape_6" fact="0.9"/>
              <dgm:constr type="l" for="ch" forName="parentText_1" refType="w" fact="0.92143"/>
              <dgm:constr type="t" for="ch" forName="parentText_7" refType="h" fact="0.5"/>
              <dgm:constr type="w" for="ch" forName="parentText_7" refType="w" refFor="ch" refForName="accentShape_7" fact="0.26"/>
              <dgm:constr type="h" for="ch" forName="parentText_7" refType="h" refFor="ch" refForName="accentShape_7" fact="0.9"/>
              <dgm:constr type="l" for="ch" forName="childText_7" refType="w" fact="0"/>
              <dgm:constr type="t" for="ch" forName="childText_1" refType="h" fact="0"/>
              <dgm:constr type="w" for="ch" forName="childText_1" refType="w" refFor="ch" refForName="accentShape_1" fact="0.7"/>
              <dgm:constr type="h" for="ch" forName="childText_1" refType="h" refFor="ch" refForName="accentShape_1"/>
              <dgm:constr type="l" for="ch" forName="childText_6" refType="w" fact="0.1385"/>
              <dgm:constr type="t" for="ch" forName="childText_2" refType="h" fact="0.0833"/>
              <dgm:constr type="w" for="ch" forName="childText_2" refType="w" refFor="ch" refForName="accentShape_2" fact="0.7"/>
              <dgm:constr type="h" for="ch" forName="childText_2" refType="h" refFor="ch" refForName="accentShape_2"/>
              <dgm:constr type="l" for="ch" forName="childText_5" refType="w" fact="0.277"/>
              <dgm:constr type="t" for="ch" forName="childText_3" refType="h" fact="0.1666"/>
              <dgm:constr type="w" for="ch" forName="childText_3" refType="w" refFor="ch" refForName="accentShape_3" fact="0.7"/>
              <dgm:constr type="h" for="ch" forName="childText_3" refType="h" refFor="ch" refForName="accentShape_3"/>
              <dgm:constr type="l" for="ch" forName="childText_4" refType="w" fact="0.4155"/>
              <dgm:constr type="t" for="ch" forName="childText_4" refType="h" fact="0.2499"/>
              <dgm:constr type="w" for="ch" forName="childText_4" refType="w" refFor="ch" refForName="accentShape_4" fact="0.7"/>
              <dgm:constr type="h" for="ch" forName="childText_4" refType="h" refFor="ch" refForName="accentShape_4"/>
              <dgm:constr type="l" for="ch" forName="childText_3" refType="w" fact="0.5539"/>
              <dgm:constr type="t" for="ch" forName="childText_5" refType="h" fact="0.3332"/>
              <dgm:constr type="w" for="ch" forName="childText_5" refType="w" refFor="ch" refForName="accentShape_5" fact="0.7"/>
              <dgm:constr type="h" for="ch" forName="childText_5" refType="h" refFor="ch" refForName="accentShape_5"/>
              <dgm:constr type="l" for="ch" forName="childText_2" refType="w" fact="0.6938"/>
              <dgm:constr type="t" for="ch" forName="childText_6" refType="h" fact="0.4165"/>
              <dgm:constr type="w" for="ch" forName="childText_6" refType="w" refFor="ch" refForName="accentShape_6" fact="0.7"/>
              <dgm:constr type="h" for="ch" forName="childText_6" refType="h" refFor="ch" refForName="accentShape_6"/>
              <dgm:constr type="l" for="ch" forName="childText_1" refType="w" fact="0.8326"/>
              <dgm:constr type="t" for="ch" forName="childText_7" refType="h" fact="0.5"/>
              <dgm:constr type="w" for="ch" forName="childText_7" refType="w" refFor="ch" refForName="accentShape_7" fact="0.7"/>
              <dgm:constr type="h" for="ch" forName="childText_7" refType="h" refFor="ch" refForName="accentShape_7"/>
            </dgm:constrLst>
          </dgm:else>
        </dgm:choose>
      </dgm:else>
    </dgm:choose>
    <dgm:forEach name="wrapper" axis="self" ptType="parTrans">
      <dgm:forEach name="accentRepeat" axis="self">
        <dgm:layoutNode name="imageRepeatNode" styleLbl="node1">
          <dgm:alg type="sp"/>
          <dgm:shape xmlns:r="http://schemas.openxmlformats.org/officeDocument/2006/relationships" type="rect" r:blip="" zOrderOff="-10">
            <dgm:adjLst/>
          </dgm:shape>
          <dgm:presOf axis="self"/>
        </dgm:layoutNode>
      </dgm:forEach>
    </dgm:forEach>
    <dgm:forEach name="Name30" axis="ch" ptType="node" cnt="1">
      <dgm:layoutNode name="parentText_1" styleLbl="node1">
        <dgm:varLst>
          <dgm:chMax val="1"/>
          <dgm:chPref val="1"/>
          <dgm:bulletEnabled val="1"/>
        </dgm:varLst>
        <dgm:alg type="tx">
          <dgm:param type="parTxLTRAlign" val="r"/>
          <dgm:param type="shpTxLTRAlignCh" val="r"/>
          <dgm:param type="txAnchorVertCh" val="mid"/>
          <dgm:param type="autoTxRot" val="grav"/>
        </dgm:alg>
        <dgm:shape xmlns:r="http://schemas.openxmlformats.org/officeDocument/2006/relationships" rot="-90" type="rect" r:blip="" hideGeom="1">
          <dgm:adjLst/>
        </dgm:shape>
        <dgm:presOf axis="self" ptType="node"/>
        <dgm:constrLst>
          <dgm:constr type="lMarg" refType="primFontSz" fact="0.3"/>
          <dgm:constr type="rMarg" refType="primFontSz" fact="0.45"/>
          <dgm:constr type="tMarg" refType="primFontSz" fact="0"/>
          <dgm:constr type="bMarg" refType="primFontSz" fact="0.1"/>
        </dgm:constrLst>
        <dgm:ruleLst>
          <dgm:rule type="primFontSz" val="5" fact="NaN" max="NaN"/>
        </dgm:ruleLst>
      </dgm:layoutNode>
      <dgm:layoutNode name="childText_1" styleLbl="node1">
        <dgm:varLst>
          <dgm:chMax val="0"/>
          <dgm:chPref val="0"/>
          <dgm:bulletEnabled val="1"/>
        </dgm:varLst>
        <dgm:alg type="tx">
          <dgm:param type="txAnchorVert" val="t"/>
          <dgm:param type="parTxLTRAlign" val="l"/>
        </dgm:alg>
        <dgm:shape xmlns:r="http://schemas.openxmlformats.org/officeDocument/2006/relationships" type="rect" r:blip="" hideGeom="1">
          <dgm:adjLst/>
        </dgm:shape>
        <dgm:presOf axis="des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Shape_1">
        <dgm:alg type="sp"/>
        <dgm:shape xmlns:r="http://schemas.openxmlformats.org/officeDocument/2006/relationships" r:blip="">
          <dgm:adjLst/>
        </dgm:shape>
        <dgm:presOf/>
        <dgm:constrLst/>
        <dgm:forEach name="Name31" ref="accentRepeat"/>
      </dgm:layoutNode>
    </dgm:forEach>
    <dgm:forEach name="Name32" axis="ch" ptType="node" st="2" cnt="1">
      <dgm:layoutNode name="parentText_2">
        <dgm:varLst>
          <dgm:chMax val="1"/>
          <dgm:chPref val="1"/>
          <dgm:bulletEnabled val="1"/>
        </dgm:varLst>
        <dgm:alg type="tx">
          <dgm:param type="parTxLTRAlign" val="r"/>
          <dgm:param type="shpTxLTRAlignCh" val="r"/>
          <dgm:param type="txAnchorVertCh" val="mid"/>
          <dgm:param type="autoTxRot" val="grav"/>
        </dgm:alg>
        <dgm:shape xmlns:r="http://schemas.openxmlformats.org/officeDocument/2006/relationships" rot="-90" type="rect" r:blip="" hideGeom="1">
          <dgm:adjLst/>
        </dgm:shape>
        <dgm:presOf axis="self" ptType="node"/>
        <dgm:constrLst>
          <dgm:constr type="lMarg" refType="primFontSz" fact="0.3"/>
          <dgm:constr type="rMarg" refType="primFontSz" fact="0.45"/>
          <dgm:constr type="tMarg" refType="primFontSz" fact="0"/>
          <dgm:constr type="bMarg" refType="primFontSz" fact="0.1"/>
        </dgm:constrLst>
        <dgm:ruleLst>
          <dgm:rule type="primFontSz" val="5" fact="NaN" max="NaN"/>
        </dgm:ruleLst>
      </dgm:layoutNode>
      <dgm:layoutNode name="childText_2">
        <dgm:varLst>
          <dgm:chMax val="0"/>
          <dgm:chPref val="0"/>
          <dgm:bulletEnabled val="1"/>
        </dgm:varLst>
        <dgm:alg type="tx">
          <dgm:param type="txAnchorVert" val="t"/>
          <dgm:param type="parTxLTRAlign" val="l"/>
        </dgm:alg>
        <dgm:shape xmlns:r="http://schemas.openxmlformats.org/officeDocument/2006/relationships" type="rect" r:blip="" hideGeom="1">
          <dgm:adjLst/>
        </dgm:shape>
        <dgm:presOf axis="des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Shape_2">
        <dgm:alg type="sp"/>
        <dgm:shape xmlns:r="http://schemas.openxmlformats.org/officeDocument/2006/relationships" r:blip="">
          <dgm:adjLst/>
        </dgm:shape>
        <dgm:presOf/>
        <dgm:constrLst/>
        <dgm:forEach name="Name33" ref="accentRepeat"/>
      </dgm:layoutNode>
    </dgm:forEach>
    <dgm:forEach name="Name34" axis="ch" ptType="node" st="3" cnt="1">
      <dgm:layoutNode name="parentText_3">
        <dgm:varLst>
          <dgm:chMax val="1"/>
          <dgm:chPref val="1"/>
          <dgm:bulletEnabled val="1"/>
        </dgm:varLst>
        <dgm:alg type="tx">
          <dgm:param type="parTxLTRAlign" val="r"/>
          <dgm:param type="shpTxLTRAlignCh" val="r"/>
          <dgm:param type="txAnchorVertCh" val="mid"/>
          <dgm:param type="autoTxRot" val="grav"/>
        </dgm:alg>
        <dgm:shape xmlns:r="http://schemas.openxmlformats.org/officeDocument/2006/relationships" rot="-90" type="rect" r:blip="" hideGeom="1">
          <dgm:adjLst/>
        </dgm:shape>
        <dgm:presOf axis="self" ptType="node"/>
        <dgm:constrLst>
          <dgm:constr type="lMarg" refType="primFontSz" fact="0.3"/>
          <dgm:constr type="rMarg" refType="primFontSz" fact="0.45"/>
          <dgm:constr type="tMarg" refType="primFontSz" fact="0"/>
          <dgm:constr type="bMarg" refType="primFontSz" fact="0.1"/>
        </dgm:constrLst>
        <dgm:ruleLst>
          <dgm:rule type="primFontSz" val="5" fact="NaN" max="NaN"/>
        </dgm:ruleLst>
      </dgm:layoutNode>
      <dgm:layoutNode name="childText_3">
        <dgm:varLst>
          <dgm:chMax val="0"/>
          <dgm:chPref val="0"/>
          <dgm:bulletEnabled val="1"/>
        </dgm:varLst>
        <dgm:alg type="tx">
          <dgm:param type="txAnchorVert" val="t"/>
          <dgm:param type="parTxLTRAlign" val="l"/>
        </dgm:alg>
        <dgm:shape xmlns:r="http://schemas.openxmlformats.org/officeDocument/2006/relationships" type="rect" r:blip="" hideGeom="1">
          <dgm:adjLst/>
        </dgm:shape>
        <dgm:presOf axis="des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Shape_3">
        <dgm:alg type="sp"/>
        <dgm:shape xmlns:r="http://schemas.openxmlformats.org/officeDocument/2006/relationships" r:blip="">
          <dgm:adjLst/>
        </dgm:shape>
        <dgm:presOf/>
        <dgm:constrLst/>
        <dgm:forEach name="Name35" ref="accentRepeat"/>
      </dgm:layoutNode>
    </dgm:forEach>
    <dgm:forEach name="Name36" axis="ch" ptType="node" st="4" cnt="1">
      <dgm:layoutNode name="parentText_4">
        <dgm:varLst>
          <dgm:chMax val="1"/>
          <dgm:chPref val="1"/>
          <dgm:bulletEnabled val="1"/>
        </dgm:varLst>
        <dgm:alg type="tx">
          <dgm:param type="parTxLTRAlign" val="r"/>
          <dgm:param type="shpTxLTRAlignCh" val="r"/>
          <dgm:param type="txAnchorVertCh" val="mid"/>
          <dgm:param type="autoTxRot" val="grav"/>
        </dgm:alg>
        <dgm:shape xmlns:r="http://schemas.openxmlformats.org/officeDocument/2006/relationships" rot="-90" type="rect" r:blip="" hideGeom="1">
          <dgm:adjLst/>
        </dgm:shape>
        <dgm:presOf axis="self" ptType="node"/>
        <dgm:constrLst>
          <dgm:constr type="lMarg" refType="primFontSz" fact="0.3"/>
          <dgm:constr type="rMarg" refType="primFontSz" fact="0.45"/>
          <dgm:constr type="tMarg" refType="primFontSz" fact="0"/>
          <dgm:constr type="bMarg" refType="primFontSz" fact="0.1"/>
        </dgm:constrLst>
        <dgm:ruleLst>
          <dgm:rule type="primFontSz" val="5" fact="NaN" max="NaN"/>
        </dgm:ruleLst>
      </dgm:layoutNode>
      <dgm:layoutNode name="childText_4">
        <dgm:varLst>
          <dgm:chMax val="0"/>
          <dgm:chPref val="0"/>
          <dgm:bulletEnabled val="1"/>
        </dgm:varLst>
        <dgm:alg type="tx">
          <dgm:param type="txAnchorVert" val="t"/>
          <dgm:param type="parTxLTRAlign" val="l"/>
        </dgm:alg>
        <dgm:shape xmlns:r="http://schemas.openxmlformats.org/officeDocument/2006/relationships" type="rect" r:blip="" hideGeom="1">
          <dgm:adjLst/>
        </dgm:shape>
        <dgm:presOf axis="des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Shape_4">
        <dgm:alg type="sp"/>
        <dgm:shape xmlns:r="http://schemas.openxmlformats.org/officeDocument/2006/relationships" r:blip="">
          <dgm:adjLst/>
        </dgm:shape>
        <dgm:presOf/>
        <dgm:constrLst/>
        <dgm:forEach name="Name37" ref="accentRepeat"/>
      </dgm:layoutNode>
    </dgm:forEach>
    <dgm:forEach name="Name38" axis="ch" ptType="node" st="5" cnt="1">
      <dgm:layoutNode name="parentText_5">
        <dgm:varLst>
          <dgm:chMax val="1"/>
          <dgm:chPref val="1"/>
          <dgm:bulletEnabled val="1"/>
        </dgm:varLst>
        <dgm:alg type="tx">
          <dgm:param type="parTxLTRAlign" val="r"/>
          <dgm:param type="shpTxLTRAlignCh" val="r"/>
          <dgm:param type="txAnchorVertCh" val="mid"/>
          <dgm:param type="autoTxRot" val="grav"/>
        </dgm:alg>
        <dgm:shape xmlns:r="http://schemas.openxmlformats.org/officeDocument/2006/relationships" rot="-90" type="rect" r:blip="" hideGeom="1">
          <dgm:adjLst/>
        </dgm:shape>
        <dgm:presOf axis="self" ptType="node"/>
        <dgm:constrLst>
          <dgm:constr type="lMarg" refType="primFontSz" fact="0.3"/>
          <dgm:constr type="rMarg" refType="primFontSz" fact="0.45"/>
          <dgm:constr type="tMarg" refType="primFontSz" fact="0"/>
          <dgm:constr type="bMarg" refType="primFontSz" fact="0.1"/>
        </dgm:constrLst>
        <dgm:ruleLst>
          <dgm:rule type="primFontSz" val="5" fact="NaN" max="NaN"/>
        </dgm:ruleLst>
      </dgm:layoutNode>
      <dgm:layoutNode name="childText_5">
        <dgm:varLst>
          <dgm:chMax val="0"/>
          <dgm:chPref val="0"/>
          <dgm:bulletEnabled val="1"/>
        </dgm:varLst>
        <dgm:alg type="tx">
          <dgm:param type="txAnchorVert" val="t"/>
          <dgm:param type="parTxLTRAlign" val="l"/>
        </dgm:alg>
        <dgm:shape xmlns:r="http://schemas.openxmlformats.org/officeDocument/2006/relationships" type="rect" r:blip="" hideGeom="1">
          <dgm:adjLst/>
        </dgm:shape>
        <dgm:presOf axis="des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Shape_5">
        <dgm:alg type="sp"/>
        <dgm:shape xmlns:r="http://schemas.openxmlformats.org/officeDocument/2006/relationships" r:blip="">
          <dgm:adjLst/>
        </dgm:shape>
        <dgm:presOf/>
        <dgm:constrLst/>
        <dgm:forEach name="Name39" ref="accentRepeat"/>
      </dgm:layoutNode>
    </dgm:forEach>
    <dgm:forEach name="Name40" axis="ch" ptType="node" st="6" cnt="1">
      <dgm:layoutNode name="parentText_6">
        <dgm:varLst>
          <dgm:chMax val="1"/>
          <dgm:chPref val="1"/>
          <dgm:bulletEnabled val="1"/>
        </dgm:varLst>
        <dgm:alg type="tx">
          <dgm:param type="parTxLTRAlign" val="r"/>
          <dgm:param type="shpTxLTRAlignCh" val="r"/>
          <dgm:param type="txAnchorVertCh" val="mid"/>
          <dgm:param type="autoTxRot" val="grav"/>
        </dgm:alg>
        <dgm:shape xmlns:r="http://schemas.openxmlformats.org/officeDocument/2006/relationships" rot="-90" type="rect" r:blip="" hideGeom="1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"/>
          <dgm:constr type="bMarg" refType="primFontSz" fact="0.1"/>
        </dgm:constrLst>
        <dgm:ruleLst>
          <dgm:rule type="primFontSz" val="5" fact="NaN" max="NaN"/>
        </dgm:ruleLst>
      </dgm:layoutNode>
      <dgm:layoutNode name="childText_6">
        <dgm:varLst>
          <dgm:chMax val="0"/>
          <dgm:chPref val="0"/>
          <dgm:bulletEnabled val="1"/>
        </dgm:varLst>
        <dgm:alg type="tx">
          <dgm:param type="txAnchorVert" val="t"/>
          <dgm:param type="parTxLTRAlign" val="l"/>
        </dgm:alg>
        <dgm:shape xmlns:r="http://schemas.openxmlformats.org/officeDocument/2006/relationships" type="rect" r:blip="" hideGeom="1">
          <dgm:adjLst/>
        </dgm:shape>
        <dgm:presOf axis="des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Shape_6">
        <dgm:alg type="sp"/>
        <dgm:shape xmlns:r="http://schemas.openxmlformats.org/officeDocument/2006/relationships" r:blip="">
          <dgm:adjLst/>
        </dgm:shape>
        <dgm:presOf/>
        <dgm:constrLst/>
        <dgm:forEach name="Name41" ref="accentRepeat"/>
      </dgm:layoutNode>
    </dgm:forEach>
    <dgm:forEach name="Name42" axis="ch" ptType="node" st="7" cnt="1">
      <dgm:layoutNode name="parentText_7">
        <dgm:varLst>
          <dgm:chMax val="1"/>
          <dgm:chPref val="1"/>
          <dgm:bulletEnabled val="1"/>
        </dgm:varLst>
        <dgm:alg type="tx">
          <dgm:param type="parTxLTRAlign" val="r"/>
          <dgm:param type="shpTxLTRAlignCh" val="r"/>
          <dgm:param type="txAnchorVertCh" val="mid"/>
          <dgm:param type="autoTxRot" val="grav"/>
        </dgm:alg>
        <dgm:shape xmlns:r="http://schemas.openxmlformats.org/officeDocument/2006/relationships" rot="-90" type="rect" r:blip="" hideGeom="1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"/>
          <dgm:constr type="bMarg" refType="primFontSz" fact="0.1"/>
        </dgm:constrLst>
        <dgm:ruleLst>
          <dgm:rule type="primFontSz" val="5" fact="NaN" max="NaN"/>
        </dgm:ruleLst>
      </dgm:layoutNode>
      <dgm:layoutNode name="childText_7">
        <dgm:varLst>
          <dgm:chMax val="0"/>
          <dgm:chPref val="0"/>
          <dgm:bulletEnabled val="1"/>
        </dgm:varLst>
        <dgm:alg type="tx">
          <dgm:param type="txAnchorVert" val="t"/>
          <dgm:param type="parTxLTRAlign" val="l"/>
        </dgm:alg>
        <dgm:shape xmlns:r="http://schemas.openxmlformats.org/officeDocument/2006/relationships" type="rect" r:blip="" hideGeom="1">
          <dgm:adjLst/>
        </dgm:shape>
        <dgm:presOf axis="des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Shape_7">
        <dgm:alg type="sp"/>
        <dgm:shape xmlns:r="http://schemas.openxmlformats.org/officeDocument/2006/relationships" r:blip="">
          <dgm:adjLst/>
        </dgm:shape>
        <dgm:presOf/>
        <dgm:constrLst/>
        <dgm:forEach name="Name43" ref="accentRepeat"/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6/7/layout/RepeatingBendingProcessNew">
  <dgm:title val="Repeating Bending Process New"/>
  <dgm:desc val=""/>
  <dgm:catLst>
    <dgm:cat type="process" pri="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  <dgm:constr type="tMarg" refType="h" fact="0.243"/>
          <dgm:constr type="bMarg" refType="h" fact="0.243"/>
          <dgm:constr type="lMarg" refType="w" fact="0.1389"/>
          <dgm:constr type="rMarg" refType="w" fact="0.1389"/>
        </dgm:constrLst>
        <dgm:ruleLst>
          <dgm:rule type="primFontSz" val="12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6/7/layout/LinearBlockProcessNumbered">
  <dgm:title val="Linear Block Process Numbered"/>
  <dgm:desc val="Used to show a progression; a timeline; sequential steps in a task, process, or workflow; or to emphasize movement or direction. Automatic numbers have been introduced to show the steps of the process. Level 1 text and Level 2 text both appears in a rectangle."/>
  <dgm:catLst>
    <dgm:cat type="process" pri="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101" type="sibTrans" cxnId="4">
          <dgm:prSet phldrT="1"/>
          <dgm:t>
            <a:bodyPr/>
            <a:lstStyle/>
            <a:p>
              <a:r>
                <a:t>01</a:t>
              </a:r>
            </a:p>
          </dgm:t>
        </dgm:pt>
        <dgm:pt modelId="201" type="sibTrans" cxnId="5">
          <dgm:prSet phldrT="2"/>
          <dgm:t>
            <a:bodyPr/>
            <a:lstStyle/>
            <a:p>
              <a:r>
                <a:t>02</a:t>
              </a:r>
            </a:p>
          </dgm:t>
        </dgm:pt>
        <dgm:pt modelId="301" type="sibTrans" cxnId="6">
          <dgm:prSet phldrT="3"/>
          <dgm:t>
            <a:bodyPr/>
            <a:lstStyle/>
            <a:p>
              <a:r>
                <a:t>03</a:t>
              </a:r>
            </a:p>
          </dgm:t>
        </dgm:pt>
      </dgm:ptLst>
      <dgm:cxnLst>
        <dgm:cxn modelId="4" srcId="0" destId="1" srcOrd="0" destOrd="0" sibTransId="101"/>
        <dgm:cxn modelId="5" srcId="0" destId="2" srcOrd="1" destOrd="0" sibTransId="201"/>
        <dgm:cxn modelId="6" srcId="0" destId="3" srcOrd="2" destOrd="0" sibTransId="301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animLvl val="lvl"/>
      <dgm:resizeHandles val="exact"/>
    </dgm:varLst>
    <dgm:alg type="lin">
      <dgm:param type="linDir" val="fromL"/>
      <dgm:param type="nodeVertAlign" val="t"/>
    </dgm:alg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0.08"/>
      <dgm:constr type="primFontSz" for="des" forName="sibTransNodeRect" op="equ"/>
      <dgm:constr type="primFontSz" for="des" forName="nodeRect" op="equ"/>
    </dgm:constrLst>
    <dgm:ruleLst/>
    <dgm:forEach name="Name4" axis="ch" ptType="node">
      <dgm:layoutNode name="compositeNode">
        <dgm:varLst>
          <dgm:bulletEnabled val="1"/>
        </dgm:varLst>
        <dgm:alg type="composite"/>
        <dgm:constrLst>
          <dgm:constr type="h" refType="w" op="lte" fact="1.2"/>
          <dgm:constr type="w" for="ch" forName="bgRect" refType="w"/>
          <dgm:constr type="h" for="ch" forName="bgRect" refType="h"/>
          <dgm:constr type="t" for="ch" forName="bgRect"/>
          <dgm:constr type="l" for="ch" forName="bgRect"/>
          <dgm:constr type="w" for="ch" forName="sibTransNodeRect" refType="w" refFor="ch" refForName="bgRect"/>
          <dgm:constr type="h" for="ch" forName="sibTransNodeRect" refType="h" refFor="ch" refForName="bgRect" fact="0.4"/>
          <dgm:constr type="t" for="ch" forName="sibTransNodeRect"/>
          <dgm:constr type="l" for="ch" forName="sibTransNodeRect"/>
          <dgm:constr type="r" for="ch" forName="nodeRect" refType="r" refFor="ch" refForName="bgRect"/>
          <dgm:constr type="h" for="ch" forName="nodeRect" refType="h" refFor="ch" refForName="bgRect" fact="0.6"/>
          <dgm:constr type="t" for="ch" forName="nodeRect" refType="b" refFor="ch" refForName="sibTransNodeRect"/>
          <dgm:constr type="l" for="ch" forName="nodeRect" refType="l" refFor="ch" refForName="bgRect"/>
        </dgm:constrLst>
        <dgm:ruleLst>
          <dgm:rule type="w" for="ch" forName="nodeRect" val="NaN" fact="NaN" max="30"/>
        </dgm:ruleLst>
        <dgm:layoutNode name="bgRect" styleLbl="alignNode1">
          <dgm:alg type="sp"/>
          <dgm:shape xmlns:r="http://schemas.openxmlformats.org/officeDocument/2006/relationships" type="rect" r:blip="">
            <dgm:adjLst>
              <dgm:adj idx="1" val="0.05"/>
            </dgm:adjLst>
          </dgm:shape>
          <dgm:presOf axis="self"/>
          <dgm:constrLst/>
          <dgm:ruleLst/>
        </dgm:layoutNode>
        <dgm:forEach name="Name19" axis="followSib" ptType="sibTrans" hideLastTrans="0" cnt="1">
          <dgm:layoutNode name="sibTransNodeRect" styleLbl="alignNode1">
            <dgm:varLst>
              <dgm:chMax val="0"/>
              <dgm:bulletEnabled val="1"/>
            </dgm:varLst>
            <dgm:presOf axis="self"/>
            <dgm:alg type="tx">
              <dgm:param type="parTxLTRAlign" val="l"/>
              <dgm:param type="parTxRTLAlign" val="l"/>
            </dgm:alg>
            <dgm:shape xmlns:r="http://schemas.openxmlformats.org/officeDocument/2006/relationships" type="rect" r:blip="" hideGeom="1">
              <dgm:adjLst/>
            </dgm:shape>
            <dgm:constrLst>
              <dgm:constr type="primFontSz" val="66"/>
              <dgm:constr type="tMarg" val="13"/>
              <dgm:constr type="lMarg" refType="w" fact="0.28"/>
              <dgm:constr type="rMarg" refType="w" fact="0.28"/>
              <dgm:constr type="bMarg" val="13"/>
            </dgm:constrLst>
            <dgm:ruleLst>
              <dgm:rule type="primFontSz" val="14" fact="NaN" max="NaN"/>
              <dgm:rule type="tMarg" val="13" fact="NaN" max="NaN"/>
            </dgm:ruleLst>
          </dgm:layoutNode>
        </dgm:forEach>
        <dgm:layoutNode name="nodeRect" styleLbl="alignNode1" moveWith="bgRect">
          <dgm:varLst>
            <dgm:bulletEnabled val="1"/>
          </dgm:varLst>
          <dgm:alg type="tx">
            <dgm:param type="parTxLTRAlign" val="l"/>
            <dgm:param type="parTxRTLAlign" val="r"/>
            <dgm:param type="txAnchorVert" val="t"/>
            <dgm:param type="stBulletLvl" val="2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primFontSz" val="26"/>
            <dgm:constr type="tMarg"/>
            <dgm:constr type="lMarg" refType="w" fact="0.28"/>
            <dgm:constr type="rMarg" refType="w" fact="0.28"/>
            <dgm:constr type="bMarg" val="26"/>
          </dgm:constrLst>
          <dgm:ruleLst>
            <dgm:rule type="primFontSz" val="11" fact="NaN" max="NaN"/>
          </dgm:ruleLst>
        </dgm:layoutNode>
      </dgm:layoutNode>
      <dgm:forEach name="Name1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  <dgm:extLst>
    <a:ext uri="{4F341089-5ED1-44EC-B178-C955D00A3D55}">
      <dgm1611:autoBuNodeInfoLst xmlns="" xmlns:dgm1611="http://schemas.microsoft.com/office/drawing/2016/11/diagram">
        <dgm1611:autoBuNodeInfo lvl="1" ptType="sibTrans">
          <dgm1611:buPr prefix="" leadZeros="1">
            <a:buAutoNum type="arabicParenBoth"/>
          </dgm1611:buPr>
        </dgm1611:autoBuNodeInfo>
      </dgm1611:autoBuNodeInfoLst>
    </a:ext>
  </dgm:extLst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546100" y="-4763"/>
            <a:ext cx="5014912" cy="6862763"/>
            <a:chOff x="2928938" y="-4763"/>
            <a:chExt cx="5014912" cy="6862763"/>
          </a:xfrm>
        </p:grpSpPr>
        <p:sp>
          <p:nvSpPr>
            <p:cNvPr id="22" name="Freeform 6"/>
            <p:cNvSpPr/>
            <p:nvPr/>
          </p:nvSpPr>
          <p:spPr bwMode="auto">
            <a:xfrm>
              <a:off x="3367088" y="-4763"/>
              <a:ext cx="1063625" cy="2782888"/>
            </a:xfrm>
            <a:custGeom>
              <a:avLst/>
              <a:gdLst/>
              <a:ahLst/>
              <a:cxnLst/>
              <a:rect l="0" t="0" r="r" b="b"/>
              <a:pathLst>
                <a:path w="670" h="1753">
                  <a:moveTo>
                    <a:pt x="0" y="1696"/>
                  </a:moveTo>
                  <a:lnTo>
                    <a:pt x="225" y="1753"/>
                  </a:lnTo>
                  <a:lnTo>
                    <a:pt x="670" y="0"/>
                  </a:lnTo>
                  <a:lnTo>
                    <a:pt x="430" y="0"/>
                  </a:lnTo>
                  <a:lnTo>
                    <a:pt x="0" y="169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3" name="Freeform 7"/>
            <p:cNvSpPr/>
            <p:nvPr/>
          </p:nvSpPr>
          <p:spPr bwMode="auto">
            <a:xfrm>
              <a:off x="2928938" y="-4763"/>
              <a:ext cx="1035050" cy="2673350"/>
            </a:xfrm>
            <a:custGeom>
              <a:avLst/>
              <a:gdLst/>
              <a:ahLst/>
              <a:cxnLst/>
              <a:rect l="0" t="0" r="r" b="b"/>
              <a:pathLst>
                <a:path w="652" h="1684">
                  <a:moveTo>
                    <a:pt x="225" y="1684"/>
                  </a:moveTo>
                  <a:lnTo>
                    <a:pt x="652" y="0"/>
                  </a:lnTo>
                  <a:lnTo>
                    <a:pt x="411" y="0"/>
                  </a:lnTo>
                  <a:lnTo>
                    <a:pt x="0" y="1627"/>
                  </a:lnTo>
                  <a:lnTo>
                    <a:pt x="219" y="1681"/>
                  </a:lnTo>
                  <a:lnTo>
                    <a:pt x="225" y="168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4" name="Freeform 9"/>
            <p:cNvSpPr/>
            <p:nvPr/>
          </p:nvSpPr>
          <p:spPr bwMode="auto">
            <a:xfrm>
              <a:off x="2928938" y="2582862"/>
              <a:ext cx="2693987" cy="4275138"/>
            </a:xfrm>
            <a:custGeom>
              <a:avLst/>
              <a:gdLst/>
              <a:ahLst/>
              <a:cxnLst/>
              <a:rect l="0" t="0" r="r" b="b"/>
              <a:pathLst>
                <a:path w="1697" h="2693">
                  <a:moveTo>
                    <a:pt x="0" y="0"/>
                  </a:moveTo>
                  <a:lnTo>
                    <a:pt x="1622" y="2693"/>
                  </a:lnTo>
                  <a:lnTo>
                    <a:pt x="1697" y="2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5" name="Freeform 10"/>
            <p:cNvSpPr/>
            <p:nvPr/>
          </p:nvSpPr>
          <p:spPr bwMode="auto">
            <a:xfrm>
              <a:off x="3371850" y="2692400"/>
              <a:ext cx="3332162" cy="4165600"/>
            </a:xfrm>
            <a:custGeom>
              <a:avLst/>
              <a:gdLst/>
              <a:ahLst/>
              <a:cxnLst/>
              <a:rect l="0" t="0" r="r" b="b"/>
              <a:pathLst>
                <a:path w="2099" h="2624">
                  <a:moveTo>
                    <a:pt x="2099" y="2624"/>
                  </a:moveTo>
                  <a:lnTo>
                    <a:pt x="0" y="0"/>
                  </a:lnTo>
                  <a:lnTo>
                    <a:pt x="2021" y="2624"/>
                  </a:lnTo>
                  <a:lnTo>
                    <a:pt x="2099" y="262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6" name="Freeform 11"/>
            <p:cNvSpPr/>
            <p:nvPr/>
          </p:nvSpPr>
          <p:spPr bwMode="auto">
            <a:xfrm>
              <a:off x="3367088" y="2687637"/>
              <a:ext cx="4576762" cy="4170363"/>
            </a:xfrm>
            <a:custGeom>
              <a:avLst/>
              <a:gdLst/>
              <a:ahLst/>
              <a:cxnLst/>
              <a:rect l="0" t="0" r="r" b="b"/>
              <a:pathLst>
                <a:path w="2883" h="2627">
                  <a:moveTo>
                    <a:pt x="0" y="0"/>
                  </a:moveTo>
                  <a:lnTo>
                    <a:pt x="3" y="3"/>
                  </a:lnTo>
                  <a:lnTo>
                    <a:pt x="2102" y="2627"/>
                  </a:lnTo>
                  <a:lnTo>
                    <a:pt x="2883" y="2627"/>
                  </a:lnTo>
                  <a:lnTo>
                    <a:pt x="225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7" name="Freeform 12"/>
            <p:cNvSpPr/>
            <p:nvPr/>
          </p:nvSpPr>
          <p:spPr bwMode="auto">
            <a:xfrm>
              <a:off x="2928938" y="2578100"/>
              <a:ext cx="3584575" cy="4279900"/>
            </a:xfrm>
            <a:custGeom>
              <a:avLst/>
              <a:gdLst/>
              <a:ahLst/>
              <a:cxnLst/>
              <a:rect l="0" t="0" r="r" b="b"/>
              <a:pathLst>
                <a:path w="2258" h="2696">
                  <a:moveTo>
                    <a:pt x="2258" y="2696"/>
                  </a:moveTo>
                  <a:lnTo>
                    <a:pt x="264" y="111"/>
                  </a:lnTo>
                  <a:lnTo>
                    <a:pt x="228" y="60"/>
                  </a:lnTo>
                  <a:lnTo>
                    <a:pt x="225" y="57"/>
                  </a:lnTo>
                  <a:lnTo>
                    <a:pt x="0" y="0"/>
                  </a:lnTo>
                  <a:lnTo>
                    <a:pt x="0" y="3"/>
                  </a:lnTo>
                  <a:lnTo>
                    <a:pt x="1697" y="2696"/>
                  </a:lnTo>
                  <a:lnTo>
                    <a:pt x="2258" y="269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28401" y="1380068"/>
            <a:ext cx="8574622" cy="2616199"/>
          </a:xfrm>
        </p:spPr>
        <p:txBody>
          <a:bodyPr anchor="b">
            <a:normAutofit/>
          </a:bodyPr>
          <a:lstStyle>
            <a:lvl1pPr algn="r">
              <a:defRPr sz="6000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15377" y="3996267"/>
            <a:ext cx="6987645" cy="1388534"/>
          </a:xfrm>
        </p:spPr>
        <p:txBody>
          <a:bodyPr anchor="t">
            <a:normAutofit/>
          </a:bodyPr>
          <a:lstStyle>
            <a:lvl1pPr marL="0" indent="0" algn="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EDD4A-F670-4962-BB43-7691FDA9880C}" type="datetimeFigureOut">
              <a:rPr lang="ru-RU" smtClean="0"/>
              <a:pPr/>
              <a:t>09.01.2025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32412" y="5883275"/>
            <a:ext cx="4324044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9F928-6780-4E4F-A56C-61222091AEB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1843318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EDD4A-F670-4962-BB43-7691FDA9880C}" type="datetimeFigureOut">
              <a:rPr lang="ru-RU" smtClean="0"/>
              <a:pPr/>
              <a:t>09.01.2025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51856" y="5867131"/>
            <a:ext cx="551167" cy="365125"/>
          </a:xfrm>
        </p:spPr>
        <p:txBody>
          <a:bodyPr/>
          <a:lstStyle/>
          <a:p>
            <a:fld id="{C8D9F928-6780-4E4F-A56C-61222091AEB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5170869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2279" y="2666999"/>
            <a:ext cx="8930747" cy="2110382"/>
          </a:xfrm>
        </p:spPr>
        <p:txBody>
          <a:bodyPr anchor="b"/>
          <a:lstStyle>
            <a:lvl1pPr algn="r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2278" y="4777381"/>
            <a:ext cx="893074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EDD4A-F670-4962-BB43-7691FDA9880C}" type="datetimeFigureOut">
              <a:rPr lang="ru-RU" smtClean="0"/>
              <a:pPr/>
              <a:t>09.01.2025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9F928-6780-4E4F-A56C-61222091AEB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0752965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84312" y="2666999"/>
            <a:ext cx="4895055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07967" y="2667000"/>
            <a:ext cx="4895056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EDD4A-F670-4962-BB43-7691FDA9880C}" type="datetimeFigureOut">
              <a:rPr lang="ru-RU" smtClean="0"/>
              <a:pPr/>
              <a:t>09.01.2025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9F928-6780-4E4F-A56C-61222091AEB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1177017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72179" y="2658533"/>
            <a:ext cx="4607188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84311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880487" y="2667000"/>
            <a:ext cx="462253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7967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EDD4A-F670-4962-BB43-7691FDA9880C}" type="datetimeFigureOut">
              <a:rPr lang="ru-RU" smtClean="0"/>
              <a:pPr/>
              <a:t>09.01.2025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9F928-6780-4E4F-A56C-61222091AEB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1382960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EDD4A-F670-4962-BB43-7691FDA9880C}" type="datetimeFigureOut">
              <a:rPr lang="ru-RU" smtClean="0"/>
              <a:pPr/>
              <a:t>09.01.2025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9F928-6780-4E4F-A56C-61222091AEB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0880689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EDD4A-F670-4962-BB43-7691FDA9880C}" type="datetimeFigureOut">
              <a:rPr lang="ru-RU" smtClean="0"/>
              <a:pPr/>
              <a:t>09.01.2025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9F928-6780-4E4F-A56C-61222091AEB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6925058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1600200"/>
            <a:ext cx="3549121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62033" y="685799"/>
            <a:ext cx="6240990" cy="5105401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2" y="2971800"/>
            <a:ext cx="3549121" cy="18288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EDD4A-F670-4962-BB43-7691FDA9880C}" type="datetimeFigureOut">
              <a:rPr lang="ru-RU" smtClean="0"/>
              <a:pPr/>
              <a:t>09.01.2025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9F928-6780-4E4F-A56C-61222091AEB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1761673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2724" y="1752599"/>
            <a:ext cx="5426158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94682" y="914400"/>
            <a:ext cx="3280974" cy="4572000"/>
          </a:xfrm>
          <a:prstGeom prst="roundRect">
            <a:avLst>
              <a:gd name="adj" fmla="val 42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2724" y="3124199"/>
            <a:ext cx="5426158" cy="18288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EDD4A-F670-4962-BB43-7691FDA9880C}" type="datetimeFigureOut">
              <a:rPr lang="ru-RU" smtClean="0"/>
              <a:pPr/>
              <a:t>09.01.2025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9F928-6780-4E4F-A56C-61222091AEB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175218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4732865"/>
            <a:ext cx="10018711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3860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1" y="5299603"/>
            <a:ext cx="10018711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EDD4A-F670-4962-BB43-7691FDA9880C}" type="datetimeFigureOut">
              <a:rPr lang="ru-RU" smtClean="0"/>
              <a:pPr/>
              <a:t>09.01.2025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9F928-6780-4E4F-A56C-61222091AEB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9258371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685800"/>
            <a:ext cx="10018711" cy="304800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343400"/>
            <a:ext cx="10018713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EDD4A-F670-4962-BB43-7691FDA9880C}" type="datetimeFigureOut">
              <a:rPr lang="ru-RU" smtClean="0"/>
              <a:pPr/>
              <a:t>09.01.2025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9F928-6780-4E4F-A56C-61222091AEB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70950060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36811" y="3428999"/>
            <a:ext cx="8532815" cy="3810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1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EDD4A-F670-4962-BB43-7691FDA9880C}" type="datetimeFigureOut">
              <a:rPr lang="ru-RU" smtClean="0"/>
              <a:pPr/>
              <a:t>09.01.2025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9F928-6780-4E4F-A56C-61222091AEB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14289479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3308581"/>
            <a:ext cx="10018709" cy="1468800"/>
          </a:xfrm>
        </p:spPr>
        <p:txBody>
          <a:bodyPr anchor="b">
            <a:normAutofit/>
          </a:bodyPr>
          <a:lstStyle>
            <a:lvl1pPr algn="r">
              <a:defRPr sz="32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7381"/>
            <a:ext cx="10018710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EDD4A-F670-4962-BB43-7691FDA9880C}" type="datetimeFigureOut">
              <a:rPr lang="ru-RU" smtClean="0"/>
              <a:pPr/>
              <a:t>09.01.2025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9F928-6780-4E4F-A56C-61222091AEB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62588873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3" y="3886200"/>
            <a:ext cx="10018710" cy="889000"/>
          </a:xfrm>
        </p:spPr>
        <p:txBody>
          <a:bodyPr vert="horz" lIns="91440" tIns="45720" rIns="91440" bIns="45720" rtlCol="0" anchor="b">
            <a:normAutofit/>
          </a:bodyPr>
          <a:lstStyle>
            <a:lvl1pPr algn="r"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5200"/>
            <a:ext cx="10018710" cy="10160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EDD4A-F670-4962-BB43-7691FDA9880C}" type="datetimeFigureOut">
              <a:rPr lang="ru-RU" smtClean="0"/>
              <a:pPr/>
              <a:t>09.01.2025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9F928-6780-4E4F-A56C-61222091AEB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03980375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685800"/>
            <a:ext cx="10018712" cy="2727325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2" y="3505200"/>
            <a:ext cx="10018713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3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EDD4A-F670-4962-BB43-7691FDA9880C}" type="datetimeFigureOut">
              <a:rPr lang="ru-RU" smtClean="0"/>
              <a:pPr/>
              <a:t>09.01.2025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9F928-6780-4E4F-A56C-61222091AEB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1785098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EDD4A-F670-4962-BB43-7691FDA9880C}" type="datetimeFigureOut">
              <a:rPr lang="ru-RU" smtClean="0"/>
              <a:pPr/>
              <a:t>09.01.2025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9F928-6780-4E4F-A56C-61222091AEB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3380492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732655" y="685800"/>
            <a:ext cx="1770369" cy="51054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84312" y="685800"/>
            <a:ext cx="8019742" cy="5105400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EDD4A-F670-4962-BB43-7691FDA9880C}" type="datetimeFigureOut">
              <a:rPr lang="ru-RU" smtClean="0"/>
              <a:pPr/>
              <a:t>09.01.2025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9F928-6780-4E4F-A56C-61222091AEB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3739859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8" name="Freeform 6"/>
            <p:cNvSpPr/>
            <p:nvPr/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9" name="Freeform 7"/>
            <p:cNvSpPr/>
            <p:nvPr/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0" name="Freeform 8"/>
            <p:cNvSpPr/>
            <p:nvPr/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1" name="Freeform 9"/>
            <p:cNvSpPr/>
            <p:nvPr/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2" name="Freeform 10"/>
            <p:cNvSpPr/>
            <p:nvPr/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3" name="Freeform 11"/>
            <p:cNvSpPr/>
            <p:nvPr/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0" y="2666999"/>
            <a:ext cx="10018713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732656" y="5883275"/>
            <a:ext cx="1143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25DEDD4A-F670-4962-BB43-7691FDA9880C}" type="datetimeFigureOut">
              <a:rPr lang="ru-RU" smtClean="0"/>
              <a:pPr/>
              <a:t>09.01.2025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72279" y="5883275"/>
            <a:ext cx="708417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51856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C8D9F928-6780-4E4F-A56C-61222091AEB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1247508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7" Type="http://schemas.openxmlformats.org/officeDocument/2006/relationships/image" Target="../media/image11.pn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diagramLayout" Target="../diagrams/layout5.xml"/><Relationship Id="rId7" Type="http://schemas.openxmlformats.org/officeDocument/2006/relationships/image" Target="../media/image12.png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Relationship Id="rId9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0654D76E-8790-4A46-AA85-C82D03229E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02302" y="100648"/>
            <a:ext cx="10016196" cy="667702"/>
          </a:xfrm>
        </p:spPr>
        <p:txBody>
          <a:bodyPr>
            <a:normAutofit fontScale="90000"/>
          </a:bodyPr>
          <a:lstStyle/>
          <a:p>
            <a:r>
              <a:rPr lang="uk-UA" sz="2400" b="1" dirty="0">
                <a:latin typeface="Arial Nova Cond" panose="020B0506020202020204" pitchFamily="34" charset="0"/>
              </a:rPr>
              <a:t>Вінницький національний медичний університет ім. М. І. Пирогова</a:t>
            </a:r>
            <a:endParaRPr lang="ru-RU" sz="2400" b="1" dirty="0">
              <a:latin typeface="Arial Nova Cond" panose="020B0506020202020204" pitchFamily="34" charset="0"/>
            </a:endParaRP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1D23166B-A97C-4F44-9000-C89023742DA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447779" y="1506892"/>
            <a:ext cx="9744222" cy="860400"/>
          </a:xfrm>
        </p:spPr>
        <p:txBody>
          <a:bodyPr>
            <a:normAutofit fontScale="70000" lnSpcReduction="20000"/>
          </a:bodyPr>
          <a:lstStyle/>
          <a:p>
            <a:pPr algn="l"/>
            <a:r>
              <a:rPr lang="uk-UA" sz="4400" b="1" dirty="0">
                <a:latin typeface="Arial Nova Cond" panose="020B0506020202020204" pitchFamily="34" charset="0"/>
              </a:rPr>
              <a:t>ПІДГОТОВКА ФАРМАЦЕВТИЧНОГО ПРЕДСТАВНИКА</a:t>
            </a:r>
            <a:endParaRPr lang="ru-RU" sz="4400" b="1" dirty="0">
              <a:latin typeface="Arial Nova Cond" panose="020B0506020202020204" pitchFamily="34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5B5BC54D-1702-4887-A5A3-C86060CF3F7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502" y="0"/>
            <a:ext cx="1828800" cy="2809875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="" xmlns:a16="http://schemas.microsoft.com/office/drawing/2014/main" id="{85A961A3-CDBA-487D-96D2-A3F1792D1FBA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299110" y="2291027"/>
            <a:ext cx="3796890" cy="2844000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="" xmlns:a16="http://schemas.microsoft.com/office/drawing/2014/main" id="{F4DAA3ED-1043-4997-AA0B-7EC90C77FB7B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319890" y="3734644"/>
            <a:ext cx="4723652" cy="284400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E1B6D8EE-3D76-4147-940E-AC6B3C1EF295}"/>
              </a:ext>
            </a:extLst>
          </p:cNvPr>
          <p:cNvSpPr txBox="1"/>
          <p:nvPr/>
        </p:nvSpPr>
        <p:spPr>
          <a:xfrm>
            <a:off x="7499269" y="3734644"/>
            <a:ext cx="4544273" cy="28007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dirty="0">
                <a:latin typeface="Arial Nova Cond" panose="020B0506020202020204" pitchFamily="34" charset="0"/>
              </a:rPr>
              <a:t>“</a:t>
            </a:r>
            <a:r>
              <a:rPr lang="ru-RU" sz="2400" b="1" dirty="0">
                <a:latin typeface="Arial Nova Cond" panose="020B0506020202020204" pitchFamily="34" charset="0"/>
              </a:rPr>
              <a:t>Успіх не </a:t>
            </a:r>
            <a:r>
              <a:rPr lang="ru-RU" sz="2400" b="1" dirty="0" err="1">
                <a:latin typeface="Arial Nova Cond" panose="020B0506020202020204" pitchFamily="34" charset="0"/>
              </a:rPr>
              <a:t>прийде</a:t>
            </a:r>
            <a:r>
              <a:rPr lang="ru-RU" sz="2400" b="1" dirty="0">
                <a:latin typeface="Arial Nova Cond" panose="020B0506020202020204" pitchFamily="34" charset="0"/>
              </a:rPr>
              <a:t> до Вас. Ви </a:t>
            </a:r>
            <a:r>
              <a:rPr lang="ru-RU" sz="2400" b="1" dirty="0" err="1">
                <a:latin typeface="Arial Nova Cond" panose="020B0506020202020204" pitchFamily="34" charset="0"/>
              </a:rPr>
              <a:t>самі</a:t>
            </a:r>
            <a:r>
              <a:rPr lang="ru-RU" sz="2400" b="1" dirty="0">
                <a:latin typeface="Arial Nova Cond" panose="020B0506020202020204" pitchFamily="34" charset="0"/>
              </a:rPr>
              <a:t> </a:t>
            </a:r>
            <a:r>
              <a:rPr lang="ru-RU" sz="2400" b="1" dirty="0" err="1">
                <a:latin typeface="Arial Nova Cond" panose="020B0506020202020204" pitchFamily="34" charset="0"/>
              </a:rPr>
              <a:t>повинні</a:t>
            </a:r>
            <a:r>
              <a:rPr lang="ru-RU" sz="2400" b="1" dirty="0">
                <a:latin typeface="Arial Nova Cond" panose="020B0506020202020204" pitchFamily="34" charset="0"/>
              </a:rPr>
              <a:t> </a:t>
            </a:r>
            <a:r>
              <a:rPr lang="ru-RU" sz="2400" b="1" dirty="0" err="1">
                <a:latin typeface="Arial Nova Cond" panose="020B0506020202020204" pitchFamily="34" charset="0"/>
              </a:rPr>
              <a:t>дійти</a:t>
            </a:r>
            <a:r>
              <a:rPr lang="ru-RU" sz="2400" b="1" dirty="0">
                <a:latin typeface="Arial Nova Cond" panose="020B0506020202020204" pitchFamily="34" charset="0"/>
              </a:rPr>
              <a:t> до </a:t>
            </a:r>
            <a:r>
              <a:rPr lang="ru-RU" sz="2400" b="1" dirty="0" err="1">
                <a:latin typeface="Arial Nova Cond" panose="020B0506020202020204" pitchFamily="34" charset="0"/>
              </a:rPr>
              <a:t>нього</a:t>
            </a:r>
            <a:r>
              <a:rPr lang="en-US" sz="2400" b="1" dirty="0">
                <a:latin typeface="Arial Nova Cond" panose="020B0506020202020204" pitchFamily="34" charset="0"/>
              </a:rPr>
              <a:t>”</a:t>
            </a:r>
            <a:endParaRPr lang="ru-RU" sz="2400" b="1" dirty="0">
              <a:latin typeface="Arial Nova Cond" panose="020B0506020202020204" pitchFamily="34" charset="0"/>
            </a:endParaRPr>
          </a:p>
          <a:p>
            <a:r>
              <a:rPr lang="ru-RU" dirty="0"/>
              <a:t>                            </a:t>
            </a:r>
          </a:p>
          <a:p>
            <a:r>
              <a:rPr lang="ru-RU" dirty="0"/>
              <a:t>                                                        </a:t>
            </a:r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r>
              <a:rPr lang="ru-RU" dirty="0">
                <a:latin typeface="Arial Nova Cond" panose="020B0506020202020204" pitchFamily="34" charset="0"/>
              </a:rPr>
              <a:t>                                         </a:t>
            </a:r>
            <a:r>
              <a:rPr lang="ru-RU" sz="2000" b="1" dirty="0" err="1">
                <a:solidFill>
                  <a:schemeClr val="bg1"/>
                </a:solidFill>
                <a:latin typeface="Arial Nova Cond" panose="020B0506020202020204" pitchFamily="34" charset="0"/>
              </a:rPr>
              <a:t>Марва</a:t>
            </a:r>
            <a:r>
              <a:rPr lang="ru-RU" sz="2000" b="1" dirty="0">
                <a:solidFill>
                  <a:schemeClr val="bg1"/>
                </a:solidFill>
                <a:latin typeface="Arial Nova Cond" panose="020B0506020202020204" pitchFamily="34" charset="0"/>
              </a:rPr>
              <a:t> </a:t>
            </a:r>
            <a:r>
              <a:rPr lang="ru-RU" sz="2000" b="1" dirty="0" err="1">
                <a:solidFill>
                  <a:schemeClr val="bg1"/>
                </a:solidFill>
                <a:latin typeface="Arial Nova Cond" panose="020B0506020202020204" pitchFamily="34" charset="0"/>
              </a:rPr>
              <a:t>Коллінз</a:t>
            </a:r>
            <a:endParaRPr lang="ru-RU" sz="2000" b="1" dirty="0">
              <a:solidFill>
                <a:schemeClr val="bg1"/>
              </a:solidFill>
              <a:latin typeface="Arial Nova Cond" panose="020B050602020202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9918407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484311" y="412377"/>
            <a:ext cx="10018713" cy="1389530"/>
          </a:xfrm>
        </p:spPr>
        <p:txBody>
          <a:bodyPr/>
          <a:lstStyle/>
          <a:p>
            <a:r>
              <a:rPr lang="uk-UA" b="1" dirty="0" smtClean="0"/>
              <a:t>Викладачі курсу</a:t>
            </a:r>
            <a:endParaRPr lang="uk-UA" b="1" dirty="0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1772179" y="1927412"/>
            <a:ext cx="4607188" cy="1307383"/>
          </a:xfrm>
        </p:spPr>
        <p:txBody>
          <a:bodyPr/>
          <a:lstStyle/>
          <a:p>
            <a:r>
              <a:rPr lang="uk-UA" b="1" dirty="0" smtClean="0">
                <a:solidFill>
                  <a:schemeClr val="tx1"/>
                </a:solidFill>
              </a:rPr>
              <a:t>Доцент ЗВО, к. </a:t>
            </a:r>
            <a:r>
              <a:rPr lang="uk-UA" b="1" dirty="0" err="1" smtClean="0">
                <a:solidFill>
                  <a:schemeClr val="tx1"/>
                </a:solidFill>
              </a:rPr>
              <a:t>фарм</a:t>
            </a:r>
            <a:r>
              <a:rPr lang="uk-UA" b="1" dirty="0" smtClean="0">
                <a:solidFill>
                  <a:schemeClr val="tx1"/>
                </a:solidFill>
              </a:rPr>
              <a:t>. н</a:t>
            </a:r>
            <a:r>
              <a:rPr lang="uk-UA" b="1" dirty="0" smtClean="0">
                <a:solidFill>
                  <a:schemeClr val="tx1"/>
                </a:solidFill>
              </a:rPr>
              <a:t>.</a:t>
            </a:r>
          </a:p>
          <a:p>
            <a:r>
              <a:rPr lang="uk-UA" b="1" dirty="0" err="1" smtClean="0">
                <a:solidFill>
                  <a:schemeClr val="tx1"/>
                </a:solidFill>
              </a:rPr>
              <a:t>Альона</a:t>
            </a:r>
            <a:r>
              <a:rPr lang="uk-UA" b="1" dirty="0" smtClean="0">
                <a:solidFill>
                  <a:schemeClr val="tx1"/>
                </a:solidFill>
              </a:rPr>
              <a:t> </a:t>
            </a:r>
            <a:r>
              <a:rPr lang="uk-UA" b="1" dirty="0" err="1" smtClean="0">
                <a:solidFill>
                  <a:schemeClr val="tx1"/>
                </a:solidFill>
              </a:rPr>
              <a:t>Воронкіна</a:t>
            </a:r>
            <a:endParaRPr lang="uk-UA" b="1" dirty="0" smtClean="0">
              <a:solidFill>
                <a:schemeClr val="tx1"/>
              </a:solidFill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1927412" y="3487271"/>
            <a:ext cx="1819835" cy="1855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Текст 8"/>
          <p:cNvSpPr>
            <a:spLocks noGrp="1"/>
          </p:cNvSpPr>
          <p:nvPr>
            <p:ph type="body" sz="quarter" idx="3"/>
          </p:nvPr>
        </p:nvSpPr>
        <p:spPr>
          <a:xfrm>
            <a:off x="6880487" y="1963271"/>
            <a:ext cx="4622537" cy="1279991"/>
          </a:xfrm>
        </p:spPr>
        <p:txBody>
          <a:bodyPr/>
          <a:lstStyle/>
          <a:p>
            <a:r>
              <a:rPr lang="uk-UA" b="1" dirty="0" smtClean="0">
                <a:solidFill>
                  <a:schemeClr val="tx1"/>
                </a:solidFill>
              </a:rPr>
              <a:t>Доцент ЗВО, к. мед. н</a:t>
            </a:r>
            <a:r>
              <a:rPr lang="uk-UA" b="1" dirty="0" smtClean="0">
                <a:solidFill>
                  <a:schemeClr val="tx1"/>
                </a:solidFill>
              </a:rPr>
              <a:t>.</a:t>
            </a:r>
          </a:p>
          <a:p>
            <a:r>
              <a:rPr lang="uk-UA" b="1" dirty="0" smtClean="0">
                <a:solidFill>
                  <a:schemeClr val="tx1"/>
                </a:solidFill>
              </a:rPr>
              <a:t>Оксана </a:t>
            </a:r>
            <a:r>
              <a:rPr lang="uk-UA" b="1" dirty="0" err="1" smtClean="0">
                <a:solidFill>
                  <a:schemeClr val="tx1"/>
                </a:solidFill>
              </a:rPr>
              <a:t>Семененко</a:t>
            </a:r>
            <a:endParaRPr lang="uk-UA" b="1" dirty="0">
              <a:solidFill>
                <a:schemeClr val="tx1"/>
              </a:solidFill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pPr>
              <a:buNone/>
            </a:pPr>
            <a:endParaRPr lang="uk-UA" dirty="0" smtClean="0"/>
          </a:p>
          <a:p>
            <a:endParaRPr lang="uk-UA" dirty="0"/>
          </a:p>
        </p:txBody>
      </p:sp>
      <p:pic>
        <p:nvPicPr>
          <p:cNvPr id="7" name="Picture 4" descr="C:\Users\User1\Desktop\IMG-5ee1486adcbbc320f1e72ecb1a56badd-V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49035" y="3361765"/>
            <a:ext cx="1775011" cy="1999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 cstate="print">
            <a:duotone>
              <a:schemeClr val="bg2">
                <a:shade val="76000"/>
                <a:satMod val="180000"/>
              </a:schemeClr>
              <a:schemeClr val="bg2">
                <a:tint val="80000"/>
                <a:satMod val="120000"/>
                <a:lumMod val="180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="" xmlns:a16="http://schemas.microsoft.com/office/drawing/2014/main" id="{85428F22-76B3-4107-AADE-3F9EC95FD325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1" name="Group 10">
            <a:extLst>
              <a:ext uri="{FF2B5EF4-FFF2-40B4-BE49-F238E27FC236}">
                <a16:creationId xmlns="" xmlns:a16="http://schemas.microsoft.com/office/drawing/2014/main" id="{5346FBCF-5353-4172-96F5-4B7EB07777C4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GrpSpPr>
        <p:grpSpPr>
          <a:xfrm>
            <a:off x="2290265" y="-12875"/>
            <a:ext cx="2604396" cy="6890194"/>
            <a:chOff x="2199787" y="-12875"/>
            <a:chExt cx="2679011" cy="6890194"/>
          </a:xfrm>
        </p:grpSpPr>
        <p:sp useBgFill="1">
          <p:nvSpPr>
            <p:cNvPr id="12" name="Rectangle 19">
              <a:extLst>
                <a:ext uri="{FF2B5EF4-FFF2-40B4-BE49-F238E27FC236}">
                  <a16:creationId xmlns="" xmlns:a16="http://schemas.microsoft.com/office/drawing/2014/main" id="{343F3E6D-808D-43AD-9485-AD0014BEAE2A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white">
            <a:xfrm>
              <a:off x="2199787" y="-12875"/>
              <a:ext cx="2679011" cy="5301468"/>
            </a:xfrm>
            <a:custGeom>
              <a:avLst/>
              <a:gdLst>
                <a:gd name="connsiteX0" fmla="*/ 0 w 2570017"/>
                <a:gd name="connsiteY0" fmla="*/ 0 h 2554287"/>
                <a:gd name="connsiteX1" fmla="*/ 2570017 w 2570017"/>
                <a:gd name="connsiteY1" fmla="*/ 0 h 2554287"/>
                <a:gd name="connsiteX2" fmla="*/ 2570017 w 2570017"/>
                <a:gd name="connsiteY2" fmla="*/ 2554287 h 2554287"/>
                <a:gd name="connsiteX3" fmla="*/ 0 w 2570017"/>
                <a:gd name="connsiteY3" fmla="*/ 2554287 h 2554287"/>
                <a:gd name="connsiteX4" fmla="*/ 0 w 2570017"/>
                <a:gd name="connsiteY4" fmla="*/ 0 h 2554287"/>
                <a:gd name="connsiteX0" fmla="*/ 904009 w 2570017"/>
                <a:gd name="connsiteY0" fmla="*/ 0 h 2554287"/>
                <a:gd name="connsiteX1" fmla="*/ 2570017 w 2570017"/>
                <a:gd name="connsiteY1" fmla="*/ 0 h 2554287"/>
                <a:gd name="connsiteX2" fmla="*/ 2570017 w 2570017"/>
                <a:gd name="connsiteY2" fmla="*/ 2554287 h 2554287"/>
                <a:gd name="connsiteX3" fmla="*/ 0 w 2570017"/>
                <a:gd name="connsiteY3" fmla="*/ 2554287 h 2554287"/>
                <a:gd name="connsiteX4" fmla="*/ 904009 w 2570017"/>
                <a:gd name="connsiteY4" fmla="*/ 0 h 2554287"/>
                <a:gd name="connsiteX0" fmla="*/ 644236 w 2570017"/>
                <a:gd name="connsiteY0" fmla="*/ 10391 h 2554287"/>
                <a:gd name="connsiteX1" fmla="*/ 2570017 w 2570017"/>
                <a:gd name="connsiteY1" fmla="*/ 0 h 2554287"/>
                <a:gd name="connsiteX2" fmla="*/ 2570017 w 2570017"/>
                <a:gd name="connsiteY2" fmla="*/ 2554287 h 2554287"/>
                <a:gd name="connsiteX3" fmla="*/ 0 w 2570017"/>
                <a:gd name="connsiteY3" fmla="*/ 2554287 h 2554287"/>
                <a:gd name="connsiteX4" fmla="*/ 644236 w 2570017"/>
                <a:gd name="connsiteY4" fmla="*/ 10391 h 2554287"/>
                <a:gd name="connsiteX0" fmla="*/ 633845 w 2570017"/>
                <a:gd name="connsiteY0" fmla="*/ 0 h 2554287"/>
                <a:gd name="connsiteX1" fmla="*/ 2570017 w 2570017"/>
                <a:gd name="connsiteY1" fmla="*/ 0 h 2554287"/>
                <a:gd name="connsiteX2" fmla="*/ 2570017 w 2570017"/>
                <a:gd name="connsiteY2" fmla="*/ 2554287 h 2554287"/>
                <a:gd name="connsiteX3" fmla="*/ 0 w 2570017"/>
                <a:gd name="connsiteY3" fmla="*/ 2554287 h 2554287"/>
                <a:gd name="connsiteX4" fmla="*/ 633845 w 2570017"/>
                <a:gd name="connsiteY4" fmla="*/ 0 h 2554287"/>
                <a:gd name="connsiteX0" fmla="*/ 675409 w 2611581"/>
                <a:gd name="connsiteY0" fmla="*/ 0 h 2554287"/>
                <a:gd name="connsiteX1" fmla="*/ 2611581 w 2611581"/>
                <a:gd name="connsiteY1" fmla="*/ 0 h 2554287"/>
                <a:gd name="connsiteX2" fmla="*/ 2611581 w 2611581"/>
                <a:gd name="connsiteY2" fmla="*/ 2554287 h 2554287"/>
                <a:gd name="connsiteX3" fmla="*/ 0 w 2611581"/>
                <a:gd name="connsiteY3" fmla="*/ 2554287 h 2554287"/>
                <a:gd name="connsiteX4" fmla="*/ 675409 w 2611581"/>
                <a:gd name="connsiteY4" fmla="*/ 0 h 2554287"/>
                <a:gd name="connsiteX0" fmla="*/ 650979 w 2587151"/>
                <a:gd name="connsiteY0" fmla="*/ 0 h 2554287"/>
                <a:gd name="connsiteX1" fmla="*/ 2587151 w 2587151"/>
                <a:gd name="connsiteY1" fmla="*/ 0 h 2554287"/>
                <a:gd name="connsiteX2" fmla="*/ 2587151 w 2587151"/>
                <a:gd name="connsiteY2" fmla="*/ 2554287 h 2554287"/>
                <a:gd name="connsiteX3" fmla="*/ 0 w 2587151"/>
                <a:gd name="connsiteY3" fmla="*/ 2548595 h 2554287"/>
                <a:gd name="connsiteX4" fmla="*/ 650979 w 2587151"/>
                <a:gd name="connsiteY4" fmla="*/ 0 h 2554287"/>
                <a:gd name="connsiteX0" fmla="*/ 730379 w 2587151"/>
                <a:gd name="connsiteY0" fmla="*/ 5692 h 2554287"/>
                <a:gd name="connsiteX1" fmla="*/ 2587151 w 2587151"/>
                <a:gd name="connsiteY1" fmla="*/ 0 h 2554287"/>
                <a:gd name="connsiteX2" fmla="*/ 2587151 w 2587151"/>
                <a:gd name="connsiteY2" fmla="*/ 2554287 h 2554287"/>
                <a:gd name="connsiteX3" fmla="*/ 0 w 2587151"/>
                <a:gd name="connsiteY3" fmla="*/ 2548595 h 2554287"/>
                <a:gd name="connsiteX4" fmla="*/ 730379 w 2587151"/>
                <a:gd name="connsiteY4" fmla="*/ 5692 h 2554287"/>
                <a:gd name="connsiteX0" fmla="*/ 864750 w 2587151"/>
                <a:gd name="connsiteY0" fmla="*/ 2847 h 2554287"/>
                <a:gd name="connsiteX1" fmla="*/ 2587151 w 2587151"/>
                <a:gd name="connsiteY1" fmla="*/ 0 h 2554287"/>
                <a:gd name="connsiteX2" fmla="*/ 2587151 w 2587151"/>
                <a:gd name="connsiteY2" fmla="*/ 2554287 h 2554287"/>
                <a:gd name="connsiteX3" fmla="*/ 0 w 2587151"/>
                <a:gd name="connsiteY3" fmla="*/ 2548595 h 2554287"/>
                <a:gd name="connsiteX4" fmla="*/ 864750 w 2587151"/>
                <a:gd name="connsiteY4" fmla="*/ 2847 h 2554287"/>
                <a:gd name="connsiteX0" fmla="*/ 883073 w 2587151"/>
                <a:gd name="connsiteY0" fmla="*/ 1 h 2554287"/>
                <a:gd name="connsiteX1" fmla="*/ 2587151 w 2587151"/>
                <a:gd name="connsiteY1" fmla="*/ 0 h 2554287"/>
                <a:gd name="connsiteX2" fmla="*/ 2587151 w 2587151"/>
                <a:gd name="connsiteY2" fmla="*/ 2554287 h 2554287"/>
                <a:gd name="connsiteX3" fmla="*/ 0 w 2587151"/>
                <a:gd name="connsiteY3" fmla="*/ 2548595 h 2554287"/>
                <a:gd name="connsiteX4" fmla="*/ 883073 w 2587151"/>
                <a:gd name="connsiteY4" fmla="*/ 1 h 2554287"/>
                <a:gd name="connsiteX0" fmla="*/ 895288 w 2599366"/>
                <a:gd name="connsiteY0" fmla="*/ 1 h 2554287"/>
                <a:gd name="connsiteX1" fmla="*/ 2599366 w 2599366"/>
                <a:gd name="connsiteY1" fmla="*/ 0 h 2554287"/>
                <a:gd name="connsiteX2" fmla="*/ 2599366 w 2599366"/>
                <a:gd name="connsiteY2" fmla="*/ 2554287 h 2554287"/>
                <a:gd name="connsiteX3" fmla="*/ 0 w 2599366"/>
                <a:gd name="connsiteY3" fmla="*/ 2542904 h 2554287"/>
                <a:gd name="connsiteX4" fmla="*/ 895288 w 2599366"/>
                <a:gd name="connsiteY4" fmla="*/ 1 h 2554287"/>
                <a:gd name="connsiteX0" fmla="*/ 895288 w 2599366"/>
                <a:gd name="connsiteY0" fmla="*/ 1 h 2554287"/>
                <a:gd name="connsiteX1" fmla="*/ 2599366 w 2599366"/>
                <a:gd name="connsiteY1" fmla="*/ 0 h 2554287"/>
                <a:gd name="connsiteX2" fmla="*/ 2599366 w 2599366"/>
                <a:gd name="connsiteY2" fmla="*/ 2554287 h 2554287"/>
                <a:gd name="connsiteX3" fmla="*/ 0 w 2599366"/>
                <a:gd name="connsiteY3" fmla="*/ 2542904 h 2554287"/>
                <a:gd name="connsiteX4" fmla="*/ 895288 w 2599366"/>
                <a:gd name="connsiteY4" fmla="*/ 1 h 2554287"/>
                <a:gd name="connsiteX0" fmla="*/ 895288 w 2611581"/>
                <a:gd name="connsiteY0" fmla="*/ 1 h 2565670"/>
                <a:gd name="connsiteX1" fmla="*/ 2599366 w 2611581"/>
                <a:gd name="connsiteY1" fmla="*/ 0 h 2565670"/>
                <a:gd name="connsiteX2" fmla="*/ 2611581 w 2611581"/>
                <a:gd name="connsiteY2" fmla="*/ 2565670 h 2565670"/>
                <a:gd name="connsiteX3" fmla="*/ 0 w 2611581"/>
                <a:gd name="connsiteY3" fmla="*/ 2542904 h 2565670"/>
                <a:gd name="connsiteX4" fmla="*/ 895288 w 2611581"/>
                <a:gd name="connsiteY4" fmla="*/ 1 h 2565670"/>
                <a:gd name="connsiteX0" fmla="*/ 895288 w 2611581"/>
                <a:gd name="connsiteY0" fmla="*/ 1 h 2565670"/>
                <a:gd name="connsiteX1" fmla="*/ 2599366 w 2611581"/>
                <a:gd name="connsiteY1" fmla="*/ 0 h 2565670"/>
                <a:gd name="connsiteX2" fmla="*/ 2611581 w 2611581"/>
                <a:gd name="connsiteY2" fmla="*/ 2565670 h 2565670"/>
                <a:gd name="connsiteX3" fmla="*/ 0 w 2611581"/>
                <a:gd name="connsiteY3" fmla="*/ 2542904 h 2565670"/>
                <a:gd name="connsiteX4" fmla="*/ 895288 w 2611581"/>
                <a:gd name="connsiteY4" fmla="*/ 1 h 2565670"/>
                <a:gd name="connsiteX0" fmla="*/ 895288 w 2611581"/>
                <a:gd name="connsiteY0" fmla="*/ 1 h 2565670"/>
                <a:gd name="connsiteX1" fmla="*/ 2599366 w 2611581"/>
                <a:gd name="connsiteY1" fmla="*/ 0 h 2565670"/>
                <a:gd name="connsiteX2" fmla="*/ 2611581 w 2611581"/>
                <a:gd name="connsiteY2" fmla="*/ 2565670 h 2565670"/>
                <a:gd name="connsiteX3" fmla="*/ 0 w 2611581"/>
                <a:gd name="connsiteY3" fmla="*/ 2545750 h 2565670"/>
                <a:gd name="connsiteX4" fmla="*/ 895288 w 2611581"/>
                <a:gd name="connsiteY4" fmla="*/ 1 h 2565670"/>
                <a:gd name="connsiteX0" fmla="*/ 1544433 w 3260726"/>
                <a:gd name="connsiteY0" fmla="*/ 1 h 2565670"/>
                <a:gd name="connsiteX1" fmla="*/ 3248511 w 3260726"/>
                <a:gd name="connsiteY1" fmla="*/ 0 h 2565670"/>
                <a:gd name="connsiteX2" fmla="*/ 3260726 w 3260726"/>
                <a:gd name="connsiteY2" fmla="*/ 2565670 h 2565670"/>
                <a:gd name="connsiteX3" fmla="*/ 0 w 3260726"/>
                <a:gd name="connsiteY3" fmla="*/ 2521058 h 2565670"/>
                <a:gd name="connsiteX4" fmla="*/ 1544433 w 3260726"/>
                <a:gd name="connsiteY4" fmla="*/ 1 h 2565670"/>
                <a:gd name="connsiteX0" fmla="*/ 921784 w 3260726"/>
                <a:gd name="connsiteY0" fmla="*/ 12347 h 2565670"/>
                <a:gd name="connsiteX1" fmla="*/ 3248511 w 3260726"/>
                <a:gd name="connsiteY1" fmla="*/ 0 h 2565670"/>
                <a:gd name="connsiteX2" fmla="*/ 3260726 w 3260726"/>
                <a:gd name="connsiteY2" fmla="*/ 2565670 h 2565670"/>
                <a:gd name="connsiteX3" fmla="*/ 0 w 3260726"/>
                <a:gd name="connsiteY3" fmla="*/ 2521058 h 2565670"/>
                <a:gd name="connsiteX4" fmla="*/ 921784 w 3260726"/>
                <a:gd name="connsiteY4" fmla="*/ 12347 h 2565670"/>
                <a:gd name="connsiteX0" fmla="*/ 921784 w 3260726"/>
                <a:gd name="connsiteY0" fmla="*/ 12347 h 2565670"/>
                <a:gd name="connsiteX1" fmla="*/ 2321160 w 3260726"/>
                <a:gd name="connsiteY1" fmla="*/ 0 h 2565670"/>
                <a:gd name="connsiteX2" fmla="*/ 3260726 w 3260726"/>
                <a:gd name="connsiteY2" fmla="*/ 2565670 h 2565670"/>
                <a:gd name="connsiteX3" fmla="*/ 0 w 3260726"/>
                <a:gd name="connsiteY3" fmla="*/ 2521058 h 2565670"/>
                <a:gd name="connsiteX4" fmla="*/ 921784 w 3260726"/>
                <a:gd name="connsiteY4" fmla="*/ 12347 h 2565670"/>
                <a:gd name="connsiteX0" fmla="*/ 921784 w 2322228"/>
                <a:gd name="connsiteY0" fmla="*/ 12347 h 2565670"/>
                <a:gd name="connsiteX1" fmla="*/ 2321160 w 2322228"/>
                <a:gd name="connsiteY1" fmla="*/ 0 h 2565670"/>
                <a:gd name="connsiteX2" fmla="*/ 2320129 w 2322228"/>
                <a:gd name="connsiteY2" fmla="*/ 2565670 h 2565670"/>
                <a:gd name="connsiteX3" fmla="*/ 0 w 2322228"/>
                <a:gd name="connsiteY3" fmla="*/ 2521058 h 2565670"/>
                <a:gd name="connsiteX4" fmla="*/ 921784 w 2322228"/>
                <a:gd name="connsiteY4" fmla="*/ 12347 h 2565670"/>
                <a:gd name="connsiteX0" fmla="*/ 921784 w 2322228"/>
                <a:gd name="connsiteY0" fmla="*/ 0 h 2571841"/>
                <a:gd name="connsiteX1" fmla="*/ 2321160 w 2322228"/>
                <a:gd name="connsiteY1" fmla="*/ 6171 h 2571841"/>
                <a:gd name="connsiteX2" fmla="*/ 2320129 w 2322228"/>
                <a:gd name="connsiteY2" fmla="*/ 2571841 h 2571841"/>
                <a:gd name="connsiteX3" fmla="*/ 0 w 2322228"/>
                <a:gd name="connsiteY3" fmla="*/ 2527229 h 2571841"/>
                <a:gd name="connsiteX4" fmla="*/ 921784 w 2322228"/>
                <a:gd name="connsiteY4" fmla="*/ 0 h 2571841"/>
                <a:gd name="connsiteX0" fmla="*/ 921784 w 2611583"/>
                <a:gd name="connsiteY0" fmla="*/ 0 h 2540977"/>
                <a:gd name="connsiteX1" fmla="*/ 2321160 w 2611583"/>
                <a:gd name="connsiteY1" fmla="*/ 6171 h 2540977"/>
                <a:gd name="connsiteX2" fmla="*/ 2611583 w 2611583"/>
                <a:gd name="connsiteY2" fmla="*/ 2540977 h 2540977"/>
                <a:gd name="connsiteX3" fmla="*/ 0 w 2611583"/>
                <a:gd name="connsiteY3" fmla="*/ 2527229 h 2540977"/>
                <a:gd name="connsiteX4" fmla="*/ 921784 w 2611583"/>
                <a:gd name="connsiteY4" fmla="*/ 0 h 2540977"/>
                <a:gd name="connsiteX0" fmla="*/ 921784 w 2611583"/>
                <a:gd name="connsiteY0" fmla="*/ 2 h 2540979"/>
                <a:gd name="connsiteX1" fmla="*/ 2572870 w 2611583"/>
                <a:gd name="connsiteY1" fmla="*/ 0 h 2540979"/>
                <a:gd name="connsiteX2" fmla="*/ 2611583 w 2611583"/>
                <a:gd name="connsiteY2" fmla="*/ 2540979 h 2540979"/>
                <a:gd name="connsiteX3" fmla="*/ 0 w 2611583"/>
                <a:gd name="connsiteY3" fmla="*/ 2527231 h 2540979"/>
                <a:gd name="connsiteX4" fmla="*/ 921784 w 2611583"/>
                <a:gd name="connsiteY4" fmla="*/ 2 h 2540979"/>
                <a:gd name="connsiteX0" fmla="*/ 921784 w 2705467"/>
                <a:gd name="connsiteY0" fmla="*/ 0 h 2540977"/>
                <a:gd name="connsiteX1" fmla="*/ 2705349 w 2705467"/>
                <a:gd name="connsiteY1" fmla="*/ 6171 h 2540977"/>
                <a:gd name="connsiteX2" fmla="*/ 2611583 w 2705467"/>
                <a:gd name="connsiteY2" fmla="*/ 2540977 h 2540977"/>
                <a:gd name="connsiteX3" fmla="*/ 0 w 2705467"/>
                <a:gd name="connsiteY3" fmla="*/ 2527229 h 2540977"/>
                <a:gd name="connsiteX4" fmla="*/ 921784 w 2705467"/>
                <a:gd name="connsiteY4" fmla="*/ 0 h 2540977"/>
                <a:gd name="connsiteX0" fmla="*/ 921784 w 2718702"/>
                <a:gd name="connsiteY0" fmla="*/ 2 h 2540979"/>
                <a:gd name="connsiteX1" fmla="*/ 2718597 w 2718702"/>
                <a:gd name="connsiteY1" fmla="*/ 0 h 2540979"/>
                <a:gd name="connsiteX2" fmla="*/ 2611583 w 2718702"/>
                <a:gd name="connsiteY2" fmla="*/ 2540979 h 2540979"/>
                <a:gd name="connsiteX3" fmla="*/ 0 w 2718702"/>
                <a:gd name="connsiteY3" fmla="*/ 2527231 h 2540979"/>
                <a:gd name="connsiteX4" fmla="*/ 921784 w 2718702"/>
                <a:gd name="connsiteY4" fmla="*/ 2 h 2540979"/>
                <a:gd name="connsiteX0" fmla="*/ 921784 w 2679012"/>
                <a:gd name="connsiteY0" fmla="*/ 0 h 2540977"/>
                <a:gd name="connsiteX1" fmla="*/ 2678853 w 2679012"/>
                <a:gd name="connsiteY1" fmla="*/ 6171 h 2540977"/>
                <a:gd name="connsiteX2" fmla="*/ 2611583 w 2679012"/>
                <a:gd name="connsiteY2" fmla="*/ 2540977 h 2540977"/>
                <a:gd name="connsiteX3" fmla="*/ 0 w 2679012"/>
                <a:gd name="connsiteY3" fmla="*/ 2527229 h 2540977"/>
                <a:gd name="connsiteX4" fmla="*/ 921784 w 2679012"/>
                <a:gd name="connsiteY4" fmla="*/ 0 h 25409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679012" h="2540977">
                  <a:moveTo>
                    <a:pt x="921784" y="0"/>
                  </a:moveTo>
                  <a:lnTo>
                    <a:pt x="2678853" y="6171"/>
                  </a:lnTo>
                  <a:cubicBezTo>
                    <a:pt x="2682925" y="861394"/>
                    <a:pt x="2607511" y="1685754"/>
                    <a:pt x="2611583" y="2540977"/>
                  </a:cubicBezTo>
                  <a:lnTo>
                    <a:pt x="0" y="2527229"/>
                  </a:lnTo>
                  <a:lnTo>
                    <a:pt x="921784" y="0"/>
                  </a:lnTo>
                  <a:close/>
                </a:path>
              </a:pathLst>
            </a:custGeom>
            <a:blipFill rotWithShape="0">
              <a:blip r:embed="rId2" cstate="print">
                <a:duotone>
                  <a:schemeClr val="bg2">
                    <a:shade val="76000"/>
                    <a:satMod val="180000"/>
                  </a:schemeClr>
                  <a:schemeClr val="bg2">
                    <a:tint val="80000"/>
                    <a:satMod val="120000"/>
                    <a:lumMod val="180000"/>
                  </a:schemeClr>
                </a:duotone>
              </a:blip>
              <a:stretch>
                <a:fillRect l="-114598" r="-265621" b="-28686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 useBgFill="1">
          <p:nvSpPr>
            <p:cNvPr id="13" name="Rectangle 20">
              <a:extLst>
                <a:ext uri="{FF2B5EF4-FFF2-40B4-BE49-F238E27FC236}">
                  <a16:creationId xmlns="" xmlns:a16="http://schemas.microsoft.com/office/drawing/2014/main" id="{03DB1AC6-5430-4CD3-BD83-86E675A11A3F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white">
            <a:xfrm>
              <a:off x="2211875" y="5257482"/>
              <a:ext cx="2586931" cy="1619837"/>
            </a:xfrm>
            <a:custGeom>
              <a:avLst/>
              <a:gdLst>
                <a:gd name="connsiteX0" fmla="*/ 0 w 2611581"/>
                <a:gd name="connsiteY0" fmla="*/ 0 h 4303713"/>
                <a:gd name="connsiteX1" fmla="*/ 2611581 w 2611581"/>
                <a:gd name="connsiteY1" fmla="*/ 0 h 4303713"/>
                <a:gd name="connsiteX2" fmla="*/ 2611581 w 2611581"/>
                <a:gd name="connsiteY2" fmla="*/ 4303713 h 4303713"/>
                <a:gd name="connsiteX3" fmla="*/ 0 w 2611581"/>
                <a:gd name="connsiteY3" fmla="*/ 4303713 h 4303713"/>
                <a:gd name="connsiteX4" fmla="*/ 0 w 2611581"/>
                <a:gd name="connsiteY4" fmla="*/ 0 h 4303713"/>
                <a:gd name="connsiteX0" fmla="*/ 0 w 2611581"/>
                <a:gd name="connsiteY0" fmla="*/ 0 h 4314104"/>
                <a:gd name="connsiteX1" fmla="*/ 2611581 w 2611581"/>
                <a:gd name="connsiteY1" fmla="*/ 0 h 4314104"/>
                <a:gd name="connsiteX2" fmla="*/ 2611581 w 2611581"/>
                <a:gd name="connsiteY2" fmla="*/ 4303713 h 4314104"/>
                <a:gd name="connsiteX3" fmla="*/ 1693718 w 2611581"/>
                <a:gd name="connsiteY3" fmla="*/ 4314104 h 4314104"/>
                <a:gd name="connsiteX4" fmla="*/ 0 w 2611581"/>
                <a:gd name="connsiteY4" fmla="*/ 0 h 4314104"/>
                <a:gd name="connsiteX0" fmla="*/ 0 w 2611581"/>
                <a:gd name="connsiteY0" fmla="*/ 0 h 4314104"/>
                <a:gd name="connsiteX1" fmla="*/ 2611581 w 2611581"/>
                <a:gd name="connsiteY1" fmla="*/ 0 h 4314104"/>
                <a:gd name="connsiteX2" fmla="*/ 2611581 w 2611581"/>
                <a:gd name="connsiteY2" fmla="*/ 4303713 h 4314104"/>
                <a:gd name="connsiteX3" fmla="*/ 1963882 w 2611581"/>
                <a:gd name="connsiteY3" fmla="*/ 4314104 h 4314104"/>
                <a:gd name="connsiteX4" fmla="*/ 0 w 2611581"/>
                <a:gd name="connsiteY4" fmla="*/ 0 h 4314104"/>
                <a:gd name="connsiteX0" fmla="*/ 0 w 2611581"/>
                <a:gd name="connsiteY0" fmla="*/ 0 h 4303713"/>
                <a:gd name="connsiteX1" fmla="*/ 2611581 w 2611581"/>
                <a:gd name="connsiteY1" fmla="*/ 0 h 4303713"/>
                <a:gd name="connsiteX2" fmla="*/ 2611581 w 2611581"/>
                <a:gd name="connsiteY2" fmla="*/ 4303713 h 4303713"/>
                <a:gd name="connsiteX3" fmla="*/ 2213264 w 2611581"/>
                <a:gd name="connsiteY3" fmla="*/ 4293322 h 4303713"/>
                <a:gd name="connsiteX4" fmla="*/ 0 w 2611581"/>
                <a:gd name="connsiteY4" fmla="*/ 0 h 4303713"/>
                <a:gd name="connsiteX0" fmla="*/ 0 w 2611581"/>
                <a:gd name="connsiteY0" fmla="*/ 0 h 4303713"/>
                <a:gd name="connsiteX1" fmla="*/ 2611581 w 2611581"/>
                <a:gd name="connsiteY1" fmla="*/ 0 h 4303713"/>
                <a:gd name="connsiteX2" fmla="*/ 2611581 w 2611581"/>
                <a:gd name="connsiteY2" fmla="*/ 4303713 h 4303713"/>
                <a:gd name="connsiteX3" fmla="*/ 2171701 w 2611581"/>
                <a:gd name="connsiteY3" fmla="*/ 3638695 h 4303713"/>
                <a:gd name="connsiteX4" fmla="*/ 0 w 2611581"/>
                <a:gd name="connsiteY4" fmla="*/ 0 h 4303713"/>
                <a:gd name="connsiteX0" fmla="*/ 0 w 2720934"/>
                <a:gd name="connsiteY0" fmla="*/ 268283 h 4303713"/>
                <a:gd name="connsiteX1" fmla="*/ 2720934 w 2720934"/>
                <a:gd name="connsiteY1" fmla="*/ 0 h 4303713"/>
                <a:gd name="connsiteX2" fmla="*/ 2720934 w 2720934"/>
                <a:gd name="connsiteY2" fmla="*/ 4303713 h 4303713"/>
                <a:gd name="connsiteX3" fmla="*/ 2281054 w 2720934"/>
                <a:gd name="connsiteY3" fmla="*/ 3638695 h 4303713"/>
                <a:gd name="connsiteX4" fmla="*/ 0 w 2720934"/>
                <a:gd name="connsiteY4" fmla="*/ 268283 h 4303713"/>
                <a:gd name="connsiteX0" fmla="*/ 0 w 2720934"/>
                <a:gd name="connsiteY0" fmla="*/ 268283 h 4303713"/>
                <a:gd name="connsiteX1" fmla="*/ 2720934 w 2720934"/>
                <a:gd name="connsiteY1" fmla="*/ 0 h 4303713"/>
                <a:gd name="connsiteX2" fmla="*/ 2720934 w 2720934"/>
                <a:gd name="connsiteY2" fmla="*/ 4303713 h 4303713"/>
                <a:gd name="connsiteX3" fmla="*/ 2264231 w 2720934"/>
                <a:gd name="connsiteY3" fmla="*/ 3717600 h 4303713"/>
                <a:gd name="connsiteX4" fmla="*/ 0 w 2720934"/>
                <a:gd name="connsiteY4" fmla="*/ 268283 h 4303713"/>
                <a:gd name="connsiteX0" fmla="*/ 0 w 2720934"/>
                <a:gd name="connsiteY0" fmla="*/ 268283 h 4335275"/>
                <a:gd name="connsiteX1" fmla="*/ 2720934 w 2720934"/>
                <a:gd name="connsiteY1" fmla="*/ 0 h 4335275"/>
                <a:gd name="connsiteX2" fmla="*/ 2653639 w 2720934"/>
                <a:gd name="connsiteY2" fmla="*/ 4335275 h 4335275"/>
                <a:gd name="connsiteX3" fmla="*/ 2264231 w 2720934"/>
                <a:gd name="connsiteY3" fmla="*/ 3717600 h 4335275"/>
                <a:gd name="connsiteX4" fmla="*/ 0 w 2720934"/>
                <a:gd name="connsiteY4" fmla="*/ 268283 h 4335275"/>
                <a:gd name="connsiteX0" fmla="*/ 0 w 2737757"/>
                <a:gd name="connsiteY0" fmla="*/ 236721 h 4335275"/>
                <a:gd name="connsiteX1" fmla="*/ 2737757 w 2737757"/>
                <a:gd name="connsiteY1" fmla="*/ 0 h 4335275"/>
                <a:gd name="connsiteX2" fmla="*/ 2670462 w 2737757"/>
                <a:gd name="connsiteY2" fmla="*/ 4335275 h 4335275"/>
                <a:gd name="connsiteX3" fmla="*/ 2281054 w 2737757"/>
                <a:gd name="connsiteY3" fmla="*/ 3717600 h 4335275"/>
                <a:gd name="connsiteX4" fmla="*/ 0 w 2737757"/>
                <a:gd name="connsiteY4" fmla="*/ 236721 h 4335275"/>
                <a:gd name="connsiteX0" fmla="*/ 0 w 2729346"/>
                <a:gd name="connsiteY0" fmla="*/ 0 h 4098554"/>
                <a:gd name="connsiteX1" fmla="*/ 2729346 w 2729346"/>
                <a:gd name="connsiteY1" fmla="*/ 126250 h 4098554"/>
                <a:gd name="connsiteX2" fmla="*/ 2670462 w 2729346"/>
                <a:gd name="connsiteY2" fmla="*/ 4098554 h 4098554"/>
                <a:gd name="connsiteX3" fmla="*/ 2281054 w 2729346"/>
                <a:gd name="connsiteY3" fmla="*/ 3480879 h 4098554"/>
                <a:gd name="connsiteX4" fmla="*/ 0 w 2729346"/>
                <a:gd name="connsiteY4" fmla="*/ 0 h 4098554"/>
                <a:gd name="connsiteX0" fmla="*/ 0 w 2720934"/>
                <a:gd name="connsiteY0" fmla="*/ 0 h 4098554"/>
                <a:gd name="connsiteX1" fmla="*/ 2720934 w 2720934"/>
                <a:gd name="connsiteY1" fmla="*/ 31562 h 4098554"/>
                <a:gd name="connsiteX2" fmla="*/ 2670462 w 2720934"/>
                <a:gd name="connsiteY2" fmla="*/ 4098554 h 4098554"/>
                <a:gd name="connsiteX3" fmla="*/ 2281054 w 2720934"/>
                <a:gd name="connsiteY3" fmla="*/ 3480879 h 4098554"/>
                <a:gd name="connsiteX4" fmla="*/ 0 w 2720934"/>
                <a:gd name="connsiteY4" fmla="*/ 0 h 4098554"/>
                <a:gd name="connsiteX0" fmla="*/ 0 w 2720934"/>
                <a:gd name="connsiteY0" fmla="*/ 15782 h 4114336"/>
                <a:gd name="connsiteX1" fmla="*/ 2720934 w 2720934"/>
                <a:gd name="connsiteY1" fmla="*/ 0 h 4114336"/>
                <a:gd name="connsiteX2" fmla="*/ 2670462 w 2720934"/>
                <a:gd name="connsiteY2" fmla="*/ 4114336 h 4114336"/>
                <a:gd name="connsiteX3" fmla="*/ 2281054 w 2720934"/>
                <a:gd name="connsiteY3" fmla="*/ 3496661 h 4114336"/>
                <a:gd name="connsiteX4" fmla="*/ 0 w 2720934"/>
                <a:gd name="connsiteY4" fmla="*/ 15782 h 4114336"/>
                <a:gd name="connsiteX0" fmla="*/ 0 w 2820289"/>
                <a:gd name="connsiteY0" fmla="*/ 15782 h 4114336"/>
                <a:gd name="connsiteX1" fmla="*/ 2820289 w 2820289"/>
                <a:gd name="connsiteY1" fmla="*/ 0 h 4114336"/>
                <a:gd name="connsiteX2" fmla="*/ 2769817 w 2820289"/>
                <a:gd name="connsiteY2" fmla="*/ 4114336 h 4114336"/>
                <a:gd name="connsiteX3" fmla="*/ 2380409 w 2820289"/>
                <a:gd name="connsiteY3" fmla="*/ 3496661 h 4114336"/>
                <a:gd name="connsiteX4" fmla="*/ 0 w 2820289"/>
                <a:gd name="connsiteY4" fmla="*/ 15782 h 4114336"/>
                <a:gd name="connsiteX0" fmla="*/ 0 w 2820289"/>
                <a:gd name="connsiteY0" fmla="*/ 15782 h 4114336"/>
                <a:gd name="connsiteX1" fmla="*/ 2820289 w 2820289"/>
                <a:gd name="connsiteY1" fmla="*/ 0 h 4114336"/>
                <a:gd name="connsiteX2" fmla="*/ 2769817 w 2820289"/>
                <a:gd name="connsiteY2" fmla="*/ 4114336 h 4114336"/>
                <a:gd name="connsiteX3" fmla="*/ 2362876 w 2820289"/>
                <a:gd name="connsiteY3" fmla="*/ 3517980 h 4114336"/>
                <a:gd name="connsiteX4" fmla="*/ 0 w 2820289"/>
                <a:gd name="connsiteY4" fmla="*/ 15782 h 4114336"/>
                <a:gd name="connsiteX0" fmla="*/ 0 w 2820289"/>
                <a:gd name="connsiteY0" fmla="*/ 15782 h 4114336"/>
                <a:gd name="connsiteX1" fmla="*/ 2820289 w 2820289"/>
                <a:gd name="connsiteY1" fmla="*/ 0 h 4114336"/>
                <a:gd name="connsiteX2" fmla="*/ 2763972 w 2820289"/>
                <a:gd name="connsiteY2" fmla="*/ 4114336 h 4114336"/>
                <a:gd name="connsiteX3" fmla="*/ 2362876 w 2820289"/>
                <a:gd name="connsiteY3" fmla="*/ 3517980 h 4114336"/>
                <a:gd name="connsiteX4" fmla="*/ 0 w 2820289"/>
                <a:gd name="connsiteY4" fmla="*/ 15782 h 4114336"/>
                <a:gd name="connsiteX0" fmla="*/ 0 w 3721149"/>
                <a:gd name="connsiteY0" fmla="*/ 0 h 4269703"/>
                <a:gd name="connsiteX1" fmla="*/ 3721149 w 3721149"/>
                <a:gd name="connsiteY1" fmla="*/ 155367 h 4269703"/>
                <a:gd name="connsiteX2" fmla="*/ 3664832 w 3721149"/>
                <a:gd name="connsiteY2" fmla="*/ 4269703 h 4269703"/>
                <a:gd name="connsiteX3" fmla="*/ 3263736 w 3721149"/>
                <a:gd name="connsiteY3" fmla="*/ 3673347 h 4269703"/>
                <a:gd name="connsiteX4" fmla="*/ 0 w 3721149"/>
                <a:gd name="connsiteY4" fmla="*/ 0 h 4269703"/>
                <a:gd name="connsiteX0" fmla="*/ 0 w 3721149"/>
                <a:gd name="connsiteY0" fmla="*/ 0 h 4289488"/>
                <a:gd name="connsiteX1" fmla="*/ 3721149 w 3721149"/>
                <a:gd name="connsiteY1" fmla="*/ 155367 h 4289488"/>
                <a:gd name="connsiteX2" fmla="*/ 3664832 w 3721149"/>
                <a:gd name="connsiteY2" fmla="*/ 4269703 h 4289488"/>
                <a:gd name="connsiteX3" fmla="*/ 1705997 w 3721149"/>
                <a:gd name="connsiteY3" fmla="*/ 4289488 h 4289488"/>
                <a:gd name="connsiteX4" fmla="*/ 0 w 3721149"/>
                <a:gd name="connsiteY4" fmla="*/ 0 h 4289488"/>
                <a:gd name="connsiteX0" fmla="*/ 0 w 3664846"/>
                <a:gd name="connsiteY0" fmla="*/ 15785 h 4305273"/>
                <a:gd name="connsiteX1" fmla="*/ 3664846 w 3664846"/>
                <a:gd name="connsiteY1" fmla="*/ 0 h 4305273"/>
                <a:gd name="connsiteX2" fmla="*/ 3664832 w 3664846"/>
                <a:gd name="connsiteY2" fmla="*/ 4285488 h 4305273"/>
                <a:gd name="connsiteX3" fmla="*/ 1705997 w 3664846"/>
                <a:gd name="connsiteY3" fmla="*/ 4305273 h 4305273"/>
                <a:gd name="connsiteX4" fmla="*/ 0 w 3664846"/>
                <a:gd name="connsiteY4" fmla="*/ 15785 h 43052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64846" h="4305273">
                  <a:moveTo>
                    <a:pt x="0" y="15785"/>
                  </a:moveTo>
                  <a:lnTo>
                    <a:pt x="3664846" y="0"/>
                  </a:lnTo>
                  <a:cubicBezTo>
                    <a:pt x="3664841" y="1428496"/>
                    <a:pt x="3664837" y="2856992"/>
                    <a:pt x="3664832" y="4285488"/>
                  </a:cubicBezTo>
                  <a:lnTo>
                    <a:pt x="1705997" y="4305273"/>
                  </a:lnTo>
                  <a:lnTo>
                    <a:pt x="0" y="15785"/>
                  </a:lnTo>
                  <a:close/>
                </a:path>
              </a:pathLst>
            </a:custGeom>
            <a:blipFill rotWithShape="0">
              <a:blip r:embed="rId3" cstate="print">
                <a:duotone>
                  <a:schemeClr val="bg2">
                    <a:shade val="76000"/>
                    <a:satMod val="180000"/>
                  </a:schemeClr>
                  <a:schemeClr val="bg2">
                    <a:tint val="80000"/>
                    <a:satMod val="120000"/>
                    <a:lumMod val="180000"/>
                  </a:schemeClr>
                </a:duotone>
              </a:blip>
              <a:stretch>
                <a:fillRect l="-163116" t="-323529" r="-398251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="" xmlns:a16="http://schemas.microsoft.com/office/drawing/2014/main" id="{78326E10-C8CB-487F-A110-F861268DE619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GrpSpPr>
        <p:grpSpPr>
          <a:xfrm>
            <a:off x="2360612" y="0"/>
            <a:ext cx="2436813" cy="6858001"/>
            <a:chOff x="1320800" y="0"/>
            <a:chExt cx="2436813" cy="6858001"/>
          </a:xfrm>
        </p:grpSpPr>
        <p:sp>
          <p:nvSpPr>
            <p:cNvPr id="16" name="Freeform 6">
              <a:extLst>
                <a:ext uri="{FF2B5EF4-FFF2-40B4-BE49-F238E27FC236}">
                  <a16:creationId xmlns="" xmlns:a16="http://schemas.microsoft.com/office/drawing/2014/main" id="{3279962B-46D2-4E19-B632-39B80D1E80AA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7" name="Freeform 7">
              <a:extLst>
                <a:ext uri="{FF2B5EF4-FFF2-40B4-BE49-F238E27FC236}">
                  <a16:creationId xmlns="" xmlns:a16="http://schemas.microsoft.com/office/drawing/2014/main" id="{321A335A-53CB-4C17-AB51-5D9C2DCB45E0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8" name="Freeform 8">
              <a:extLst>
                <a:ext uri="{FF2B5EF4-FFF2-40B4-BE49-F238E27FC236}">
                  <a16:creationId xmlns="" xmlns:a16="http://schemas.microsoft.com/office/drawing/2014/main" id="{A0E0D557-405B-469F-AEDE-4E3404AA416D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9" name="Freeform 9">
              <a:extLst>
                <a:ext uri="{FF2B5EF4-FFF2-40B4-BE49-F238E27FC236}">
                  <a16:creationId xmlns="" xmlns:a16="http://schemas.microsoft.com/office/drawing/2014/main" id="{D8D4E62F-9393-40A6-9E85-9F3B59C4628C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0" name="Freeform 10">
              <a:extLst>
                <a:ext uri="{FF2B5EF4-FFF2-40B4-BE49-F238E27FC236}">
                  <a16:creationId xmlns="" xmlns:a16="http://schemas.microsoft.com/office/drawing/2014/main" id="{FABD11B1-DE89-45BC-8204-968C88AADC31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1" name="Freeform 11">
              <a:extLst>
                <a:ext uri="{FF2B5EF4-FFF2-40B4-BE49-F238E27FC236}">
                  <a16:creationId xmlns="" xmlns:a16="http://schemas.microsoft.com/office/drawing/2014/main" id="{AFA4965A-1FBC-44B8-B96A-3F5275C3AEF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E68182D7-DD14-4880-A3D3-94534567AE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62399" y="685800"/>
            <a:ext cx="7345891" cy="1413933"/>
          </a:xfrm>
        </p:spPr>
        <p:txBody>
          <a:bodyPr>
            <a:normAutofit/>
          </a:bodyPr>
          <a:lstStyle/>
          <a:p>
            <a:r>
              <a:rPr lang="ru-RU" b="1" dirty="0">
                <a:latin typeface="Arial Nova Cond" panose="020B0506020202020204" pitchFamily="34" charset="0"/>
              </a:rPr>
              <a:t>МЕТА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FD2CE78F-E2E7-4704-B28D-717F66E4ECE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/>
          <a:srcRect l="34367" r="31964" b="-1"/>
          <a:stretch/>
        </p:blipFill>
        <p:spPr>
          <a:xfrm>
            <a:off x="20" y="10"/>
            <a:ext cx="3459143" cy="6857990"/>
          </a:xfrm>
          <a:custGeom>
            <a:avLst/>
            <a:gdLst/>
            <a:ahLst/>
            <a:cxnLst/>
            <a:rect l="l" t="t" r="r" b="b"/>
            <a:pathLst>
              <a:path w="3458633" h="6858000">
                <a:moveTo>
                  <a:pt x="0" y="0"/>
                </a:moveTo>
                <a:lnTo>
                  <a:pt x="3174999" y="0"/>
                </a:lnTo>
                <a:lnTo>
                  <a:pt x="2294466" y="5223932"/>
                </a:lnTo>
                <a:lnTo>
                  <a:pt x="3458633" y="6853767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ln w="38100">
            <a:noFill/>
          </a:ln>
          <a:effectLst/>
        </p:spPr>
      </p:pic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DF54A58C-7037-4858-A7BC-0538F29B29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43867" y="2048933"/>
            <a:ext cx="7659156" cy="3742267"/>
          </a:xfrm>
        </p:spPr>
        <p:txBody>
          <a:bodyPr>
            <a:normAutofit/>
          </a:bodyPr>
          <a:lstStyle/>
          <a:p>
            <a:pPr algn="just">
              <a:buFont typeface="Wingdings" panose="05000000000000000000" pitchFamily="2" charset="2"/>
              <a:buChar char="§"/>
            </a:pPr>
            <a:r>
              <a:rPr lang="ru-RU" sz="2800" dirty="0" err="1">
                <a:latin typeface="Arial Nova Cond" panose="020B0506020202020204" pitchFamily="34" charset="0"/>
              </a:rPr>
              <a:t>підготовити</a:t>
            </a:r>
            <a:r>
              <a:rPr lang="ru-RU" sz="2800" dirty="0">
                <a:latin typeface="Arial Nova Cond" panose="020B0506020202020204" pitchFamily="34" charset="0"/>
              </a:rPr>
              <a:t> для </a:t>
            </a:r>
            <a:r>
              <a:rPr lang="ru-RU" sz="2800" dirty="0" err="1">
                <a:latin typeface="Arial Nova Cond" panose="020B0506020202020204" pitchFamily="34" charset="0"/>
              </a:rPr>
              <a:t>фармацевтичної</a:t>
            </a:r>
            <a:r>
              <a:rPr lang="ru-RU" sz="2800" dirty="0">
                <a:latin typeface="Arial Nova Cond" panose="020B0506020202020204" pitchFamily="34" charset="0"/>
              </a:rPr>
              <a:t> </a:t>
            </a:r>
            <a:r>
              <a:rPr lang="ru-RU" sz="2800" dirty="0" err="1">
                <a:latin typeface="Arial Nova Cond" panose="020B0506020202020204" pitchFamily="34" charset="0"/>
              </a:rPr>
              <a:t>галузі</a:t>
            </a:r>
            <a:r>
              <a:rPr lang="ru-RU" sz="2800" dirty="0">
                <a:latin typeface="Arial Nova Cond" panose="020B0506020202020204" pitchFamily="34" charset="0"/>
              </a:rPr>
              <a:t> </a:t>
            </a:r>
            <a:r>
              <a:rPr lang="ru-RU" sz="2800" dirty="0" err="1">
                <a:latin typeface="Arial Nova Cond" panose="020B0506020202020204" pitchFamily="34" charset="0"/>
              </a:rPr>
              <a:t>фахівців</a:t>
            </a:r>
            <a:r>
              <a:rPr lang="ru-RU" sz="2800" dirty="0">
                <a:latin typeface="Arial Nova Cond" panose="020B0506020202020204" pitchFamily="34" charset="0"/>
              </a:rPr>
              <a:t>, </a:t>
            </a:r>
            <a:r>
              <a:rPr lang="ru-RU" sz="2800" dirty="0" err="1">
                <a:latin typeface="Arial Nova Cond" panose="020B0506020202020204" pitchFamily="34" charset="0"/>
              </a:rPr>
              <a:t>що</a:t>
            </a:r>
            <a:r>
              <a:rPr lang="ru-RU" sz="2800" dirty="0">
                <a:latin typeface="Arial Nova Cond" panose="020B0506020202020204" pitchFamily="34" charset="0"/>
              </a:rPr>
              <a:t> </a:t>
            </a:r>
            <a:r>
              <a:rPr lang="ru-RU" sz="2800" dirty="0" err="1">
                <a:latin typeface="Arial Nova Cond" panose="020B0506020202020204" pitchFamily="34" charset="0"/>
              </a:rPr>
              <a:t>мають</a:t>
            </a:r>
            <a:r>
              <a:rPr lang="ru-RU" sz="2800" dirty="0">
                <a:latin typeface="Arial Nova Cond" panose="020B0506020202020204" pitchFamily="34" charset="0"/>
              </a:rPr>
              <a:t> </a:t>
            </a:r>
            <a:r>
              <a:rPr lang="ru-RU" sz="2800" dirty="0" err="1">
                <a:latin typeface="Arial Nova Cond" panose="020B0506020202020204" pitchFamily="34" charset="0"/>
              </a:rPr>
              <a:t>достатній</a:t>
            </a:r>
            <a:r>
              <a:rPr lang="ru-RU" sz="2800" dirty="0">
                <a:latin typeface="Arial Nova Cond" panose="020B0506020202020204" pitchFamily="34" charset="0"/>
              </a:rPr>
              <a:t> </a:t>
            </a:r>
            <a:r>
              <a:rPr lang="ru-RU" sz="2800" dirty="0" err="1">
                <a:latin typeface="Arial Nova Cond" panose="020B0506020202020204" pitchFamily="34" charset="0"/>
              </a:rPr>
              <a:t>об'єм</a:t>
            </a:r>
            <a:r>
              <a:rPr lang="ru-RU" sz="2800" dirty="0">
                <a:latin typeface="Arial Nova Cond" panose="020B0506020202020204" pitchFamily="34" charset="0"/>
              </a:rPr>
              <a:t> </a:t>
            </a:r>
            <a:r>
              <a:rPr lang="ru-RU" sz="2800" dirty="0" err="1">
                <a:latin typeface="Arial Nova Cond" panose="020B0506020202020204" pitchFamily="34" charset="0"/>
              </a:rPr>
              <a:t>теоретичних</a:t>
            </a:r>
            <a:r>
              <a:rPr lang="ru-RU" sz="2800" dirty="0">
                <a:latin typeface="Arial Nova Cond" panose="020B0506020202020204" pitchFamily="34" charset="0"/>
              </a:rPr>
              <a:t> </a:t>
            </a:r>
            <a:r>
              <a:rPr lang="ru-RU" sz="2800" dirty="0" err="1">
                <a:latin typeface="Arial Nova Cond" panose="020B0506020202020204" pitchFamily="34" charset="0"/>
              </a:rPr>
              <a:t>знань</a:t>
            </a:r>
            <a:r>
              <a:rPr lang="ru-RU" sz="2800" dirty="0">
                <a:latin typeface="Arial Nova Cond" panose="020B0506020202020204" pitchFamily="34" charset="0"/>
              </a:rPr>
              <a:t> та </a:t>
            </a:r>
            <a:r>
              <a:rPr lang="ru-RU" sz="2800" dirty="0" err="1">
                <a:latin typeface="Arial Nova Cond" panose="020B0506020202020204" pitchFamily="34" charset="0"/>
              </a:rPr>
              <a:t>практичних</a:t>
            </a:r>
            <a:r>
              <a:rPr lang="ru-RU" sz="2800" dirty="0">
                <a:latin typeface="Arial Nova Cond" panose="020B0506020202020204" pitchFamily="34" charset="0"/>
              </a:rPr>
              <a:t> </a:t>
            </a:r>
            <a:r>
              <a:rPr lang="ru-RU" sz="2800" dirty="0" err="1">
                <a:latin typeface="Arial Nova Cond" panose="020B0506020202020204" pitchFamily="34" charset="0"/>
              </a:rPr>
              <a:t>навичок</a:t>
            </a:r>
            <a:r>
              <a:rPr lang="ru-RU" sz="2800" dirty="0">
                <a:latin typeface="Arial Nova Cond" panose="020B0506020202020204" pitchFamily="34" charset="0"/>
              </a:rPr>
              <a:t> для </a:t>
            </a:r>
            <a:r>
              <a:rPr lang="ru-RU" sz="2800" dirty="0" err="1">
                <a:latin typeface="Arial Nova Cond" panose="020B0506020202020204" pitchFamily="34" charset="0"/>
              </a:rPr>
              <a:t>успішного</a:t>
            </a:r>
            <a:r>
              <a:rPr lang="ru-RU" sz="2800" dirty="0">
                <a:latin typeface="Arial Nova Cond" panose="020B0506020202020204" pitchFamily="34" charset="0"/>
              </a:rPr>
              <a:t> </a:t>
            </a:r>
            <a:r>
              <a:rPr lang="ru-RU" sz="2800" dirty="0" err="1">
                <a:latin typeface="Arial Nova Cond" panose="020B0506020202020204" pitchFamily="34" charset="0"/>
              </a:rPr>
              <a:t>просування</a:t>
            </a:r>
            <a:r>
              <a:rPr lang="ru-RU" sz="2800" dirty="0">
                <a:latin typeface="Arial Nova Cond" panose="020B0506020202020204" pitchFamily="34" charset="0"/>
              </a:rPr>
              <a:t> </a:t>
            </a:r>
            <a:r>
              <a:rPr lang="ru-RU" sz="2800" dirty="0" err="1">
                <a:latin typeface="Arial Nova Cond" panose="020B0506020202020204" pitchFamily="34" charset="0"/>
              </a:rPr>
              <a:t>лікарських</a:t>
            </a:r>
            <a:r>
              <a:rPr lang="ru-RU" sz="2800" dirty="0">
                <a:latin typeface="Arial Nova Cond" panose="020B0506020202020204" pitchFamily="34" charset="0"/>
              </a:rPr>
              <a:t> </a:t>
            </a:r>
            <a:r>
              <a:rPr lang="ru-RU" sz="2800" dirty="0" err="1">
                <a:latin typeface="Arial Nova Cond" panose="020B0506020202020204" pitchFamily="34" charset="0"/>
              </a:rPr>
              <a:t>засобів</a:t>
            </a:r>
            <a:r>
              <a:rPr lang="ru-RU" sz="2800" dirty="0">
                <a:latin typeface="Arial Nova Cond" panose="020B0506020202020204" pitchFamily="34" charset="0"/>
              </a:rPr>
              <a:t> в </a:t>
            </a:r>
            <a:r>
              <a:rPr lang="ru-RU" sz="2800" dirty="0" err="1">
                <a:latin typeface="Arial Nova Cond" panose="020B0506020202020204" pitchFamily="34" charset="0"/>
              </a:rPr>
              <a:t>умовах</a:t>
            </a:r>
            <a:r>
              <a:rPr lang="ru-RU" sz="2800" dirty="0">
                <a:latin typeface="Arial Nova Cond" panose="020B0506020202020204" pitchFamily="34" charset="0"/>
              </a:rPr>
              <a:t> </a:t>
            </a:r>
            <a:r>
              <a:rPr lang="ru-RU" sz="2800" dirty="0" err="1">
                <a:latin typeface="Arial Nova Cond" panose="020B0506020202020204" pitchFamily="34" charset="0"/>
              </a:rPr>
              <a:t>ринкової</a:t>
            </a:r>
            <a:r>
              <a:rPr lang="ru-RU" sz="2800" dirty="0">
                <a:latin typeface="Arial Nova Cond" panose="020B0506020202020204" pitchFamily="34" charset="0"/>
              </a:rPr>
              <a:t> </a:t>
            </a:r>
            <a:r>
              <a:rPr lang="ru-RU" sz="2800" dirty="0" err="1">
                <a:latin typeface="Arial Nova Cond" panose="020B0506020202020204" pitchFamily="34" charset="0"/>
              </a:rPr>
              <a:t>економіки</a:t>
            </a:r>
            <a:endParaRPr lang="ru-RU" sz="2800" dirty="0">
              <a:latin typeface="Arial Nova Cond" panose="020B0506020202020204" pitchFamily="34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7777893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 cstate="print">
            <a:duotone>
              <a:schemeClr val="bg2">
                <a:shade val="76000"/>
                <a:satMod val="180000"/>
              </a:schemeClr>
              <a:schemeClr val="bg2">
                <a:tint val="80000"/>
                <a:satMod val="120000"/>
                <a:lumMod val="180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445F1AAB-AB2C-420E-842E-6C62650218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84311" y="817097"/>
            <a:ext cx="10018713" cy="1230923"/>
          </a:xfrm>
        </p:spPr>
        <p:txBody>
          <a:bodyPr>
            <a:normAutofit/>
          </a:bodyPr>
          <a:lstStyle/>
          <a:p>
            <a:r>
              <a:rPr lang="ru-RU" b="1" dirty="0">
                <a:latin typeface="Arial Nova Cond" panose="020B0506020202020204" pitchFamily="34" charset="0"/>
              </a:rPr>
              <a:t>Ц</a:t>
            </a:r>
            <a:r>
              <a:rPr lang="uk-UA" b="1" dirty="0">
                <a:latin typeface="Arial Nova Cond" panose="020B0506020202020204" pitchFamily="34" charset="0"/>
              </a:rPr>
              <a:t>ІЛІ</a:t>
            </a:r>
            <a:endParaRPr lang="ru-RU" b="1" dirty="0">
              <a:latin typeface="Arial Nova Cond" panose="020B0506020202020204" pitchFamily="34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6BF984B8-63A8-4128-95F4-E5DE569804F5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652155" y="3209689"/>
            <a:ext cx="3959211" cy="211501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2B00572B-6EA2-43E1-AA84-0D2DCD17D78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16337" y="2048020"/>
            <a:ext cx="5486687" cy="4634134"/>
          </a:xfrm>
        </p:spPr>
        <p:txBody>
          <a:bodyPr anchor="t">
            <a:noAutofit/>
          </a:bodyPr>
          <a:lstStyle/>
          <a:p>
            <a:pPr algn="just">
              <a:lnSpc>
                <a:spcPct val="90000"/>
              </a:lnSpc>
              <a:buFont typeface="Wingdings" panose="05000000000000000000" pitchFamily="2" charset="2"/>
              <a:buChar char="§"/>
            </a:pPr>
            <a:r>
              <a:rPr lang="ru-RU" dirty="0" err="1">
                <a:latin typeface="Arial Nova Cond" panose="020B0506020202020204" pitchFamily="34" charset="0"/>
              </a:rPr>
              <a:t>ознайомити</a:t>
            </a:r>
            <a:r>
              <a:rPr lang="ru-RU" dirty="0">
                <a:latin typeface="Arial Nova Cond" panose="020B0506020202020204" pitchFamily="34" charset="0"/>
              </a:rPr>
              <a:t> з </a:t>
            </a:r>
            <a:r>
              <a:rPr lang="ru-RU" dirty="0" err="1">
                <a:latin typeface="Arial Nova Cond" panose="020B0506020202020204" pitchFamily="34" charset="0"/>
              </a:rPr>
              <a:t>місцем</a:t>
            </a:r>
            <a:r>
              <a:rPr lang="ru-RU" dirty="0">
                <a:latin typeface="Arial Nova Cond" panose="020B0506020202020204" pitchFamily="34" charset="0"/>
              </a:rPr>
              <a:t> </a:t>
            </a:r>
            <a:r>
              <a:rPr lang="ru-RU" dirty="0" err="1">
                <a:latin typeface="Arial Nova Cond" panose="020B0506020202020204" pitchFamily="34" charset="0"/>
              </a:rPr>
              <a:t>фармацевтичного</a:t>
            </a:r>
            <a:r>
              <a:rPr lang="ru-RU" dirty="0">
                <a:latin typeface="Arial Nova Cond" panose="020B0506020202020204" pitchFamily="34" charset="0"/>
              </a:rPr>
              <a:t> </a:t>
            </a:r>
            <a:r>
              <a:rPr lang="ru-RU" dirty="0" err="1">
                <a:latin typeface="Arial Nova Cond" panose="020B0506020202020204" pitchFamily="34" charset="0"/>
              </a:rPr>
              <a:t>представника</a:t>
            </a:r>
            <a:r>
              <a:rPr lang="ru-RU" dirty="0">
                <a:latin typeface="Arial Nova Cond" panose="020B0506020202020204" pitchFamily="34" charset="0"/>
              </a:rPr>
              <a:t> на ринку </a:t>
            </a:r>
            <a:r>
              <a:rPr lang="ru-RU" dirty="0" err="1">
                <a:latin typeface="Arial Nova Cond" panose="020B0506020202020204" pitchFamily="34" charset="0"/>
              </a:rPr>
              <a:t>пpaцi</a:t>
            </a:r>
            <a:r>
              <a:rPr lang="ru-RU" dirty="0">
                <a:latin typeface="Arial Nova Cond" panose="020B0506020202020204" pitchFamily="34" charset="0"/>
              </a:rPr>
              <a:t> та в </a:t>
            </a:r>
            <a:r>
              <a:rPr lang="ru-RU" dirty="0" err="1">
                <a:latin typeface="Arial Nova Cond" panose="020B0506020202020204" pitchFamily="34" charset="0"/>
              </a:rPr>
              <a:t>сучасній</a:t>
            </a:r>
            <a:r>
              <a:rPr lang="ru-RU" dirty="0">
                <a:latin typeface="Arial Nova Cond" panose="020B0506020202020204" pitchFamily="34" charset="0"/>
              </a:rPr>
              <a:t> </a:t>
            </a:r>
            <a:r>
              <a:rPr lang="ru-RU" dirty="0" err="1">
                <a:latin typeface="Arial Nova Cond" panose="020B0506020202020204" pitchFamily="34" charset="0"/>
              </a:rPr>
              <a:t>cистемі</a:t>
            </a:r>
            <a:r>
              <a:rPr lang="ru-RU" dirty="0">
                <a:latin typeface="Arial Nova Cond" panose="020B0506020202020204" pitchFamily="34" charset="0"/>
              </a:rPr>
              <a:t> </a:t>
            </a:r>
            <a:r>
              <a:rPr lang="ru-RU" dirty="0" err="1">
                <a:latin typeface="Arial Nova Cond" panose="020B0506020202020204" pitchFamily="34" charset="0"/>
              </a:rPr>
              <a:t>охорони</a:t>
            </a:r>
            <a:r>
              <a:rPr lang="ru-RU" dirty="0">
                <a:latin typeface="Arial Nova Cond" panose="020B0506020202020204" pitchFamily="34" charset="0"/>
              </a:rPr>
              <a:t> </a:t>
            </a:r>
            <a:r>
              <a:rPr lang="ru-RU" dirty="0" err="1">
                <a:latin typeface="Arial Nova Cond" panose="020B0506020202020204" pitchFamily="34" charset="0"/>
              </a:rPr>
              <a:t>здоров’я</a:t>
            </a:r>
            <a:endParaRPr lang="ru-RU" dirty="0">
              <a:latin typeface="Arial Nova Cond" panose="020B0506020202020204" pitchFamily="34" charset="0"/>
            </a:endParaRPr>
          </a:p>
          <a:p>
            <a:pPr algn="just">
              <a:lnSpc>
                <a:spcPct val="90000"/>
              </a:lnSpc>
              <a:buFont typeface="Wingdings" panose="05000000000000000000" pitchFamily="2" charset="2"/>
              <a:buChar char="§"/>
            </a:pPr>
            <a:r>
              <a:rPr lang="ru-RU" dirty="0">
                <a:latin typeface="Arial Nova Cond" panose="020B0506020202020204" pitchFamily="34" charset="0"/>
              </a:rPr>
              <a:t>надати </a:t>
            </a:r>
            <a:r>
              <a:rPr lang="ru-RU" dirty="0" err="1">
                <a:latin typeface="Arial Nova Cond" panose="020B0506020202020204" pitchFamily="34" charset="0"/>
              </a:rPr>
              <a:t>інформацію</a:t>
            </a:r>
            <a:r>
              <a:rPr lang="ru-RU" dirty="0">
                <a:latin typeface="Arial Nova Cond" panose="020B0506020202020204" pitchFamily="34" charset="0"/>
              </a:rPr>
              <a:t> </a:t>
            </a:r>
            <a:r>
              <a:rPr lang="ru-RU" dirty="0" err="1">
                <a:latin typeface="Arial Nova Cond" panose="020B0506020202020204" pitchFamily="34" charset="0"/>
              </a:rPr>
              <a:t>щодо</a:t>
            </a:r>
            <a:r>
              <a:rPr lang="ru-RU" dirty="0">
                <a:latin typeface="Arial Nova Cond" panose="020B0506020202020204" pitchFamily="34" charset="0"/>
              </a:rPr>
              <a:t> </a:t>
            </a:r>
            <a:r>
              <a:rPr lang="ru-RU" dirty="0" err="1">
                <a:latin typeface="Arial Nova Cond" panose="020B0506020202020204" pitchFamily="34" charset="0"/>
              </a:rPr>
              <a:t>основних</a:t>
            </a:r>
            <a:r>
              <a:rPr lang="ru-RU" dirty="0">
                <a:latin typeface="Arial Nova Cond" panose="020B0506020202020204" pitchFamily="34" charset="0"/>
              </a:rPr>
              <a:t> </a:t>
            </a:r>
            <a:r>
              <a:rPr lang="ru-RU" dirty="0" err="1">
                <a:latin typeface="Arial Nova Cond" panose="020B0506020202020204" pitchFamily="34" charset="0"/>
              </a:rPr>
              <a:t>завдань</a:t>
            </a:r>
            <a:r>
              <a:rPr lang="ru-RU" dirty="0">
                <a:latin typeface="Arial Nova Cond" panose="020B0506020202020204" pitchFamily="34" charset="0"/>
              </a:rPr>
              <a:t>, </a:t>
            </a:r>
            <a:r>
              <a:rPr lang="ru-RU" dirty="0" err="1">
                <a:latin typeface="Arial Nova Cond" panose="020B0506020202020204" pitchFamily="34" charset="0"/>
              </a:rPr>
              <a:t>обов’язків</a:t>
            </a:r>
            <a:r>
              <a:rPr lang="ru-RU" dirty="0">
                <a:latin typeface="Arial Nova Cond" panose="020B0506020202020204" pitchFamily="34" charset="0"/>
              </a:rPr>
              <a:t> та </a:t>
            </a:r>
            <a:r>
              <a:rPr lang="ru-RU" dirty="0" err="1">
                <a:latin typeface="Arial Nova Cond" panose="020B0506020202020204" pitchFamily="34" charset="0"/>
              </a:rPr>
              <a:t>умінь</a:t>
            </a:r>
            <a:r>
              <a:rPr lang="ru-RU" dirty="0">
                <a:latin typeface="Arial Nova Cond" panose="020B0506020202020204" pitchFamily="34" charset="0"/>
              </a:rPr>
              <a:t>, </a:t>
            </a:r>
            <a:r>
              <a:rPr lang="ru-RU" dirty="0" err="1">
                <a:latin typeface="Arial Nova Cond" panose="020B0506020202020204" pitchFamily="34" charset="0"/>
              </a:rPr>
              <a:t>необхідних</a:t>
            </a:r>
            <a:r>
              <a:rPr lang="ru-RU" dirty="0">
                <a:latin typeface="Arial Nova Cond" panose="020B0506020202020204" pitchFamily="34" charset="0"/>
              </a:rPr>
              <a:t> для </a:t>
            </a:r>
            <a:r>
              <a:rPr lang="ru-RU" dirty="0" err="1">
                <a:latin typeface="Arial Nova Cond" panose="020B0506020202020204" pitchFamily="34" charset="0"/>
              </a:rPr>
              <a:t>роботи</a:t>
            </a:r>
            <a:r>
              <a:rPr lang="ru-RU" dirty="0">
                <a:latin typeface="Arial Nova Cond" panose="020B0506020202020204" pitchFamily="34" charset="0"/>
              </a:rPr>
              <a:t> </a:t>
            </a:r>
            <a:r>
              <a:rPr lang="ru-RU" dirty="0" err="1">
                <a:latin typeface="Arial Nova Cond" panose="020B0506020202020204" pitchFamily="34" charset="0"/>
              </a:rPr>
              <a:t>фармацевтичним</a:t>
            </a:r>
            <a:r>
              <a:rPr lang="ru-RU" dirty="0">
                <a:latin typeface="Arial Nova Cond" panose="020B0506020202020204" pitchFamily="34" charset="0"/>
              </a:rPr>
              <a:t> </a:t>
            </a:r>
            <a:r>
              <a:rPr lang="ru-RU" dirty="0" err="1">
                <a:latin typeface="Arial Nova Cond" panose="020B0506020202020204" pitchFamily="34" charset="0"/>
              </a:rPr>
              <a:t>представником</a:t>
            </a:r>
            <a:endParaRPr lang="ru-RU" dirty="0">
              <a:latin typeface="Arial Nova Cond" panose="020B0506020202020204" pitchFamily="34" charset="0"/>
            </a:endParaRPr>
          </a:p>
          <a:p>
            <a:pPr algn="just">
              <a:lnSpc>
                <a:spcPct val="90000"/>
              </a:lnSpc>
              <a:buFont typeface="Wingdings" panose="05000000000000000000" pitchFamily="2" charset="2"/>
              <a:buChar char="§"/>
            </a:pPr>
            <a:r>
              <a:rPr lang="ru-RU" dirty="0">
                <a:latin typeface="Arial Nova Cond" panose="020B0506020202020204" pitchFamily="34" charset="0"/>
              </a:rPr>
              <a:t>сформувати </a:t>
            </a:r>
            <a:r>
              <a:rPr lang="ru-RU" dirty="0" err="1">
                <a:latin typeface="Arial Nova Cond" panose="020B0506020202020204" pitchFamily="34" charset="0"/>
              </a:rPr>
              <a:t>теоретичні</a:t>
            </a:r>
            <a:r>
              <a:rPr lang="ru-RU" dirty="0">
                <a:latin typeface="Arial Nova Cond" panose="020B0506020202020204" pitchFamily="34" charset="0"/>
              </a:rPr>
              <a:t> </a:t>
            </a:r>
            <a:r>
              <a:rPr lang="ru-RU" dirty="0" err="1">
                <a:latin typeface="Arial Nova Cond" panose="020B0506020202020204" pitchFamily="34" charset="0"/>
              </a:rPr>
              <a:t>знання</a:t>
            </a:r>
            <a:r>
              <a:rPr lang="ru-RU" dirty="0">
                <a:latin typeface="Arial Nova Cond" panose="020B0506020202020204" pitchFamily="34" charset="0"/>
              </a:rPr>
              <a:t> та </a:t>
            </a:r>
            <a:r>
              <a:rPr lang="ru-RU" sz="2200" dirty="0" err="1">
                <a:latin typeface="Arial Nova Cond" panose="020B0506020202020204" pitchFamily="34" charset="0"/>
              </a:rPr>
              <a:t>практичні</a:t>
            </a:r>
            <a:r>
              <a:rPr lang="ru-RU" dirty="0">
                <a:latin typeface="Arial Nova Cond" panose="020B0506020202020204" pitchFamily="34" charset="0"/>
              </a:rPr>
              <a:t> </a:t>
            </a:r>
            <a:r>
              <a:rPr lang="ru-RU" dirty="0" err="1">
                <a:latin typeface="Arial Nova Cond" panose="020B0506020202020204" pitchFamily="34" charset="0"/>
              </a:rPr>
              <a:t>навички</a:t>
            </a:r>
            <a:r>
              <a:rPr lang="ru-RU" dirty="0">
                <a:latin typeface="Arial Nova Cond" panose="020B0506020202020204" pitchFamily="34" charset="0"/>
              </a:rPr>
              <a:t> для </a:t>
            </a:r>
            <a:r>
              <a:rPr lang="ru-RU" dirty="0" err="1">
                <a:latin typeface="Arial Nova Cond" panose="020B0506020202020204" pitchFamily="34" charset="0"/>
              </a:rPr>
              <a:t>проведення</a:t>
            </a:r>
            <a:r>
              <a:rPr lang="ru-RU" dirty="0">
                <a:latin typeface="Arial Nova Cond" panose="020B0506020202020204" pitchFamily="34" charset="0"/>
              </a:rPr>
              <a:t> </a:t>
            </a:r>
            <a:r>
              <a:rPr lang="ru-RU" dirty="0" err="1">
                <a:latin typeface="Arial Nova Cond" panose="020B0506020202020204" pitchFamily="34" charset="0"/>
              </a:rPr>
              <a:t>порівняльного</a:t>
            </a:r>
            <a:r>
              <a:rPr lang="ru-RU" dirty="0">
                <a:latin typeface="Arial Nova Cond" panose="020B0506020202020204" pitchFamily="34" charset="0"/>
              </a:rPr>
              <a:t> </a:t>
            </a:r>
            <a:r>
              <a:rPr lang="ru-RU" dirty="0" err="1">
                <a:latin typeface="Arial Nova Cond" panose="020B0506020202020204" pitchFamily="34" charset="0"/>
              </a:rPr>
              <a:t>аналізу</a:t>
            </a:r>
            <a:r>
              <a:rPr lang="ru-RU" dirty="0">
                <a:latin typeface="Arial Nova Cond" panose="020B0506020202020204" pitchFamily="34" charset="0"/>
              </a:rPr>
              <a:t> </a:t>
            </a:r>
            <a:r>
              <a:rPr lang="ru-RU" dirty="0" err="1">
                <a:latin typeface="Arial Nova Cond" panose="020B0506020202020204" pitchFamily="34" charset="0"/>
              </a:rPr>
              <a:t>лікарських</a:t>
            </a:r>
            <a:r>
              <a:rPr lang="ru-RU" dirty="0">
                <a:latin typeface="Arial Nova Cond" panose="020B0506020202020204" pitchFamily="34" charset="0"/>
              </a:rPr>
              <a:t> </a:t>
            </a:r>
            <a:r>
              <a:rPr lang="ru-RU" dirty="0" err="1">
                <a:latin typeface="Arial Nova Cond" panose="020B0506020202020204" pitchFamily="34" charset="0"/>
              </a:rPr>
              <a:t>засобів</a:t>
            </a:r>
            <a:r>
              <a:rPr lang="ru-RU" dirty="0">
                <a:latin typeface="Arial Nova Cond" panose="020B0506020202020204" pitchFamily="34" charset="0"/>
              </a:rPr>
              <a:t> та </a:t>
            </a:r>
            <a:r>
              <a:rPr lang="ru-RU" dirty="0" err="1">
                <a:latin typeface="Arial Nova Cond" panose="020B0506020202020204" pitchFamily="34" charset="0"/>
              </a:rPr>
              <a:t>аналізу</a:t>
            </a:r>
            <a:r>
              <a:rPr lang="ru-RU" dirty="0">
                <a:latin typeface="Arial Nova Cond" panose="020B0506020202020204" pitchFamily="34" charset="0"/>
              </a:rPr>
              <a:t> конкурентного </a:t>
            </a:r>
            <a:r>
              <a:rPr lang="ru-RU" dirty="0" err="1">
                <a:latin typeface="Arial Nova Cond" panose="020B0506020202020204" pitchFamily="34" charset="0"/>
              </a:rPr>
              <a:t>середовища</a:t>
            </a:r>
            <a:endParaRPr lang="ru-RU" dirty="0">
              <a:latin typeface="Arial Nova Cond" panose="020B050602020202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139666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 cstate="print">
            <a:duotone>
              <a:schemeClr val="bg2">
                <a:shade val="76000"/>
                <a:satMod val="180000"/>
              </a:schemeClr>
              <a:schemeClr val="bg2">
                <a:tint val="80000"/>
                <a:satMod val="120000"/>
                <a:lumMod val="180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>
            <a:extLst>
              <a:ext uri="{FF2B5EF4-FFF2-40B4-BE49-F238E27FC236}">
                <a16:creationId xmlns="" xmlns:a16="http://schemas.microsoft.com/office/drawing/2014/main" id="{25E7ABB7-13CD-41B2-90DB-49BF1C6BD2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</p:spPr>
        <p:txBody>
          <a:bodyPr>
            <a:normAutofit/>
          </a:bodyPr>
          <a:lstStyle/>
          <a:p>
            <a:r>
              <a:rPr lang="uk-UA" b="1" dirty="0">
                <a:latin typeface="Arial Nova Cond" panose="020B0506020202020204" pitchFamily="34" charset="0"/>
              </a:rPr>
              <a:t>ЦІЛІ</a:t>
            </a:r>
            <a:endParaRPr lang="ru-RU" b="1" dirty="0">
              <a:latin typeface="Arial Nova Cond" panose="020B0506020202020204" pitchFamily="34" charset="0"/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="" xmlns:a16="http://schemas.microsoft.com/office/drawing/2014/main" id="{F0053EE6-909D-4A12-BA5B-7E2DA3AAD1DD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652155" y="3148130"/>
            <a:ext cx="3959211" cy="21619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Объект 5">
            <a:extLst>
              <a:ext uri="{FF2B5EF4-FFF2-40B4-BE49-F238E27FC236}">
                <a16:creationId xmlns="" xmlns:a16="http://schemas.microsoft.com/office/drawing/2014/main" id="{056D3B30-CAF9-409A-991A-01658AA597F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16336" y="2666999"/>
            <a:ext cx="5486687" cy="3124201"/>
          </a:xfrm>
        </p:spPr>
        <p:txBody>
          <a:bodyPr anchor="t">
            <a:normAutofit/>
          </a:bodyPr>
          <a:lstStyle/>
          <a:p>
            <a:pPr algn="just">
              <a:lnSpc>
                <a:spcPct val="90000"/>
              </a:lnSpc>
              <a:buFont typeface="Wingdings" panose="05000000000000000000" pitchFamily="2" charset="2"/>
              <a:buChar char="§"/>
            </a:pPr>
            <a:r>
              <a:rPr lang="ru-RU" dirty="0">
                <a:latin typeface="Arial Nova Cond" panose="020B0506020202020204" pitchFamily="34" charset="0"/>
              </a:rPr>
              <a:t>набути </a:t>
            </a:r>
            <a:r>
              <a:rPr lang="ru-RU" dirty="0" err="1">
                <a:latin typeface="Arial Nova Cond" panose="020B0506020202020204" pitchFamily="34" charset="0"/>
              </a:rPr>
              <a:t>навички</a:t>
            </a:r>
            <a:r>
              <a:rPr lang="ru-RU" dirty="0">
                <a:latin typeface="Arial Nova Cond" panose="020B0506020202020204" pitchFamily="34" charset="0"/>
              </a:rPr>
              <a:t>, </a:t>
            </a:r>
            <a:r>
              <a:rPr lang="ru-RU" dirty="0" err="1">
                <a:latin typeface="Arial Nova Cond" panose="020B0506020202020204" pitchFamily="34" charset="0"/>
              </a:rPr>
              <a:t>необхідні</a:t>
            </a:r>
            <a:r>
              <a:rPr lang="ru-RU" dirty="0">
                <a:latin typeface="Arial Nova Cond" panose="020B0506020202020204" pitchFamily="34" charset="0"/>
              </a:rPr>
              <a:t> для </a:t>
            </a:r>
            <a:r>
              <a:rPr lang="ru-RU" dirty="0" err="1">
                <a:latin typeface="Arial Nova Cond" panose="020B0506020202020204" pitchFamily="34" charset="0"/>
              </a:rPr>
              <a:t>підготовки</a:t>
            </a:r>
            <a:r>
              <a:rPr lang="ru-RU" dirty="0">
                <a:latin typeface="Arial Nova Cond" panose="020B0506020202020204" pitchFamily="34" charset="0"/>
              </a:rPr>
              <a:t> </a:t>
            </a:r>
            <a:r>
              <a:rPr lang="ru-RU" dirty="0" err="1">
                <a:latin typeface="Arial Nova Cond" panose="020B0506020202020204" pitchFamily="34" charset="0"/>
              </a:rPr>
              <a:t>презентації</a:t>
            </a:r>
            <a:r>
              <a:rPr lang="ru-RU" dirty="0">
                <a:latin typeface="Arial Nova Cond" panose="020B0506020202020204" pitchFamily="34" charset="0"/>
              </a:rPr>
              <a:t> в </a:t>
            </a:r>
            <a:r>
              <a:rPr lang="ru-RU" dirty="0" err="1">
                <a:latin typeface="Arial Nova Cond" panose="020B0506020202020204" pitchFamily="34" charset="0"/>
              </a:rPr>
              <a:t>залежності</a:t>
            </a:r>
            <a:r>
              <a:rPr lang="ru-RU" dirty="0">
                <a:latin typeface="Arial Nova Cond" panose="020B0506020202020204" pitchFamily="34" charset="0"/>
              </a:rPr>
              <a:t> </a:t>
            </a:r>
            <a:r>
              <a:rPr lang="ru-RU" dirty="0" err="1">
                <a:latin typeface="Arial Nova Cond" panose="020B0506020202020204" pitchFamily="34" charset="0"/>
              </a:rPr>
              <a:t>від</a:t>
            </a:r>
            <a:r>
              <a:rPr lang="ru-RU" dirty="0">
                <a:latin typeface="Arial Nova Cond" panose="020B0506020202020204" pitchFamily="34" charset="0"/>
              </a:rPr>
              <a:t> </a:t>
            </a:r>
            <a:r>
              <a:rPr lang="ru-RU" dirty="0" err="1">
                <a:latin typeface="Arial Nova Cond" panose="020B0506020202020204" pitchFamily="34" charset="0"/>
              </a:rPr>
              <a:t>цільової</a:t>
            </a:r>
            <a:r>
              <a:rPr lang="ru-RU" dirty="0">
                <a:latin typeface="Arial Nova Cond" panose="020B0506020202020204" pitchFamily="34" charset="0"/>
              </a:rPr>
              <a:t> </a:t>
            </a:r>
            <a:r>
              <a:rPr lang="ru-RU" dirty="0" err="1">
                <a:latin typeface="Arial Nova Cond" panose="020B0506020202020204" pitchFamily="34" charset="0"/>
              </a:rPr>
              <a:t>аудиторії</a:t>
            </a:r>
            <a:endParaRPr lang="ru-RU" dirty="0">
              <a:latin typeface="Arial Nova Cond" panose="020B0506020202020204" pitchFamily="34" charset="0"/>
            </a:endParaRPr>
          </a:p>
          <a:p>
            <a:pPr algn="just">
              <a:lnSpc>
                <a:spcPct val="90000"/>
              </a:lnSpc>
              <a:buFont typeface="Wingdings" panose="05000000000000000000" pitchFamily="2" charset="2"/>
              <a:buChar char="§"/>
            </a:pPr>
            <a:r>
              <a:rPr lang="ru-RU" dirty="0">
                <a:latin typeface="Arial Nova Cond" panose="020B0506020202020204" pitchFamily="34" charset="0"/>
              </a:rPr>
              <a:t>ознайомити з основами </a:t>
            </a:r>
            <a:r>
              <a:rPr lang="ru-RU" dirty="0" err="1">
                <a:latin typeface="Arial Nova Cond" panose="020B0506020202020204" pitchFamily="34" charset="0"/>
              </a:rPr>
              <a:t>майстерності</a:t>
            </a:r>
            <a:r>
              <a:rPr lang="ru-RU" dirty="0">
                <a:latin typeface="Arial Nova Cond" panose="020B0506020202020204" pitchFamily="34" charset="0"/>
              </a:rPr>
              <a:t> продажу</a:t>
            </a:r>
          </a:p>
          <a:p>
            <a:pPr algn="just">
              <a:lnSpc>
                <a:spcPct val="90000"/>
              </a:lnSpc>
              <a:buFont typeface="Wingdings" panose="05000000000000000000" pitchFamily="2" charset="2"/>
              <a:buChar char="§"/>
            </a:pPr>
            <a:r>
              <a:rPr lang="ru-RU" dirty="0">
                <a:latin typeface="Arial Nova Cond" panose="020B0506020202020204" pitchFamily="34" charset="0"/>
              </a:rPr>
              <a:t>сформувати у </a:t>
            </a:r>
            <a:r>
              <a:rPr lang="ru-RU" dirty="0" err="1">
                <a:latin typeface="Arial Nova Cond" panose="020B0506020202020204" pitchFamily="34" charset="0"/>
              </a:rPr>
              <a:t>студентів</a:t>
            </a:r>
            <a:r>
              <a:rPr lang="ru-RU" dirty="0">
                <a:latin typeface="Arial Nova Cond" panose="020B0506020202020204" pitchFamily="34" charset="0"/>
              </a:rPr>
              <a:t> </a:t>
            </a:r>
            <a:r>
              <a:rPr lang="ru-RU" dirty="0" err="1">
                <a:latin typeface="Arial Nova Cond" panose="020B0506020202020204" pitchFamily="34" charset="0"/>
              </a:rPr>
              <a:t>якості</a:t>
            </a:r>
            <a:r>
              <a:rPr lang="ru-RU" dirty="0">
                <a:latin typeface="Arial Nova Cond" panose="020B0506020202020204" pitchFamily="34" charset="0"/>
              </a:rPr>
              <a:t>, </a:t>
            </a:r>
            <a:r>
              <a:rPr lang="ru-RU" dirty="0" err="1">
                <a:latin typeface="Arial Nova Cond" panose="020B0506020202020204" pitchFamily="34" charset="0"/>
              </a:rPr>
              <a:t>необхідні</a:t>
            </a:r>
            <a:r>
              <a:rPr lang="ru-RU" dirty="0">
                <a:latin typeface="Arial Nova Cond" panose="020B0506020202020204" pitchFamily="34" charset="0"/>
              </a:rPr>
              <a:t> для </a:t>
            </a:r>
            <a:r>
              <a:rPr lang="ru-RU" dirty="0" err="1">
                <a:latin typeface="Arial Nova Cond" panose="020B0506020202020204" pitchFamily="34" charset="0"/>
              </a:rPr>
              <a:t>ycпішної</a:t>
            </a:r>
            <a:r>
              <a:rPr lang="ru-RU" dirty="0">
                <a:latin typeface="Arial Nova Cond" panose="020B0506020202020204" pitchFamily="34" charset="0"/>
              </a:rPr>
              <a:t> </a:t>
            </a:r>
            <a:r>
              <a:rPr lang="ru-RU" dirty="0" err="1">
                <a:latin typeface="Arial Nova Cond" panose="020B0506020202020204" pitchFamily="34" charset="0"/>
              </a:rPr>
              <a:t>роботи</a:t>
            </a:r>
            <a:r>
              <a:rPr lang="ru-RU" dirty="0">
                <a:latin typeface="Arial Nova Cond" panose="020B0506020202020204" pitchFamily="34" charset="0"/>
              </a:rPr>
              <a:t> </a:t>
            </a:r>
            <a:r>
              <a:rPr lang="ru-RU" dirty="0" err="1">
                <a:latin typeface="Arial Nova Cond" panose="020B0506020202020204" pitchFamily="34" charset="0"/>
              </a:rPr>
              <a:t>фармацевтичним</a:t>
            </a:r>
            <a:r>
              <a:rPr lang="ru-RU" dirty="0">
                <a:latin typeface="Arial Nova Cond" panose="020B0506020202020204" pitchFamily="34" charset="0"/>
              </a:rPr>
              <a:t> </a:t>
            </a:r>
            <a:r>
              <a:rPr lang="ru-RU" dirty="0" err="1">
                <a:latin typeface="Arial Nova Cond" panose="020B0506020202020204" pitchFamily="34" charset="0"/>
              </a:rPr>
              <a:t>представником</a:t>
            </a:r>
            <a:endParaRPr lang="ru-RU" dirty="0">
              <a:latin typeface="Arial Nova Cond" panose="020B050602020202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0472487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>
            <a:extLst>
              <a:ext uri="{FF2B5EF4-FFF2-40B4-BE49-F238E27FC236}">
                <a16:creationId xmlns="" xmlns:a16="http://schemas.microsoft.com/office/drawing/2014/main" id="{51FF5868-7822-4CDB-84FD-9EF2AF0A002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4279392229"/>
              </p:ext>
            </p:extLst>
          </p:nvPr>
        </p:nvGraphicFramePr>
        <p:xfrm>
          <a:off x="1624989" y="207499"/>
          <a:ext cx="10018712" cy="60209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="" xmlns:p14="http://schemas.microsoft.com/office/powerpoint/2010/main" val="2952687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 cstate="print">
            <a:duotone>
              <a:schemeClr val="bg2">
                <a:shade val="76000"/>
                <a:satMod val="180000"/>
              </a:schemeClr>
              <a:schemeClr val="bg2">
                <a:tint val="80000"/>
                <a:satMod val="120000"/>
                <a:lumMod val="180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Group 23">
            <a:extLst>
              <a:ext uri="{FF2B5EF4-FFF2-40B4-BE49-F238E27FC236}">
                <a16:creationId xmlns="" xmlns:a16="http://schemas.microsoft.com/office/drawing/2014/main" id="{6ADA8EC3-01C5-453C-91A6-D01B9E15BF0B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25" name="Freeform 6">
              <a:extLst>
                <a:ext uri="{FF2B5EF4-FFF2-40B4-BE49-F238E27FC236}">
                  <a16:creationId xmlns="" xmlns:a16="http://schemas.microsoft.com/office/drawing/2014/main" id="{9A1D7546-68ED-4F66-AA8D-D04BEAD39382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6" name="Freeform 7">
              <a:extLst>
                <a:ext uri="{FF2B5EF4-FFF2-40B4-BE49-F238E27FC236}">
                  <a16:creationId xmlns="" xmlns:a16="http://schemas.microsoft.com/office/drawing/2014/main" id="{FCFE8A66-699D-4E05-B8FC-C31AE461D68A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7" name="Freeform 8">
              <a:extLst>
                <a:ext uri="{FF2B5EF4-FFF2-40B4-BE49-F238E27FC236}">
                  <a16:creationId xmlns="" xmlns:a16="http://schemas.microsoft.com/office/drawing/2014/main" id="{A124234B-D5D1-45F9-9B32-264F699BCA58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8" name="Freeform 9">
              <a:extLst>
                <a:ext uri="{FF2B5EF4-FFF2-40B4-BE49-F238E27FC236}">
                  <a16:creationId xmlns="" xmlns:a16="http://schemas.microsoft.com/office/drawing/2014/main" id="{7A0B0249-AEB7-44A1-BEC3-A0C07E9E31D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9" name="Freeform 10">
              <a:extLst>
                <a:ext uri="{FF2B5EF4-FFF2-40B4-BE49-F238E27FC236}">
                  <a16:creationId xmlns="" xmlns:a16="http://schemas.microsoft.com/office/drawing/2014/main" id="{251D4BF9-284D-4B99-922C-BAB91FB2D98E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30" name="Freeform 11">
              <a:extLst>
                <a:ext uri="{FF2B5EF4-FFF2-40B4-BE49-F238E27FC236}">
                  <a16:creationId xmlns="" xmlns:a16="http://schemas.microsoft.com/office/drawing/2014/main" id="{733E9BD1-CC4F-4B4B-A413-92D6B1F0B3CF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grpSp>
        <p:nvGrpSpPr>
          <p:cNvPr id="32" name="Group 31">
            <a:extLst>
              <a:ext uri="{FF2B5EF4-FFF2-40B4-BE49-F238E27FC236}">
                <a16:creationId xmlns="" xmlns:a16="http://schemas.microsoft.com/office/drawing/2014/main" id="{C2EAC6F4-CC14-4018-8EB7-80E98A20725F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33" name="Freeform 6">
              <a:extLst>
                <a:ext uri="{FF2B5EF4-FFF2-40B4-BE49-F238E27FC236}">
                  <a16:creationId xmlns="" xmlns:a16="http://schemas.microsoft.com/office/drawing/2014/main" id="{20B54FFC-1F45-4851-B17E-27AA9F2AA7D3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34" name="Freeform 7">
              <a:extLst>
                <a:ext uri="{FF2B5EF4-FFF2-40B4-BE49-F238E27FC236}">
                  <a16:creationId xmlns="" xmlns:a16="http://schemas.microsoft.com/office/drawing/2014/main" id="{41D2D494-2435-4150-B9D3-974CD924E5B2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35" name="Freeform 8">
              <a:extLst>
                <a:ext uri="{FF2B5EF4-FFF2-40B4-BE49-F238E27FC236}">
                  <a16:creationId xmlns="" xmlns:a16="http://schemas.microsoft.com/office/drawing/2014/main" id="{1919E1BB-9B82-4C97-919D-92ED3FFE6690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36" name="Freeform 9">
              <a:extLst>
                <a:ext uri="{FF2B5EF4-FFF2-40B4-BE49-F238E27FC236}">
                  <a16:creationId xmlns="" xmlns:a16="http://schemas.microsoft.com/office/drawing/2014/main" id="{6F8ACC16-1243-4719-B21E-C286C1026B61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37" name="Freeform 10">
              <a:extLst>
                <a:ext uri="{FF2B5EF4-FFF2-40B4-BE49-F238E27FC236}">
                  <a16:creationId xmlns="" xmlns:a16="http://schemas.microsoft.com/office/drawing/2014/main" id="{453E1702-AF03-4993-9127-D048E931435D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38" name="Freeform 11">
              <a:extLst>
                <a:ext uri="{FF2B5EF4-FFF2-40B4-BE49-F238E27FC236}">
                  <a16:creationId xmlns="" xmlns:a16="http://schemas.microsoft.com/office/drawing/2014/main" id="{B0A6365B-1292-4142-BA51-04BCB3D4C1A5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629FACF4-7C16-40F5-B9A1-2CDBD9512F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52625" y="75586"/>
            <a:ext cx="8720812" cy="796611"/>
          </a:xfrm>
        </p:spPr>
        <p:txBody>
          <a:bodyPr>
            <a:normAutofit/>
          </a:bodyPr>
          <a:lstStyle/>
          <a:p>
            <a:r>
              <a:rPr lang="uk-UA" sz="3400" b="1" dirty="0">
                <a:solidFill>
                  <a:srgbClr val="000000"/>
                </a:solidFill>
                <a:latin typeface="Arial Nova Cond" panose="020B0506020202020204" pitchFamily="34" charset="0"/>
              </a:rPr>
              <a:t>РЕЗУЛЬТАТИ НАВЧАННЯ-ЗНАТИ:</a:t>
            </a:r>
            <a:endParaRPr lang="ru-RU" sz="3400" b="1" dirty="0">
              <a:solidFill>
                <a:srgbClr val="000000"/>
              </a:solidFill>
              <a:latin typeface="Arial Nova Cond" panose="020B0506020202020204" pitchFamily="34" charset="0"/>
            </a:endParaRPr>
          </a:p>
        </p:txBody>
      </p:sp>
      <p:graphicFrame>
        <p:nvGraphicFramePr>
          <p:cNvPr id="4" name="Объект 3">
            <a:extLst>
              <a:ext uri="{FF2B5EF4-FFF2-40B4-BE49-F238E27FC236}">
                <a16:creationId xmlns="" xmlns:a16="http://schemas.microsoft.com/office/drawing/2014/main" id="{B0CB56E8-74BC-45F9-BE94-278BB2FA07C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1933086806"/>
              </p:ext>
            </p:extLst>
          </p:nvPr>
        </p:nvGraphicFramePr>
        <p:xfrm>
          <a:off x="2960687" y="853602"/>
          <a:ext cx="8448211" cy="5760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="" xmlns:p14="http://schemas.microsoft.com/office/powerpoint/2010/main" val="6343367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 cstate="print">
            <a:duotone>
              <a:schemeClr val="bg2">
                <a:shade val="76000"/>
                <a:satMod val="180000"/>
              </a:schemeClr>
              <a:schemeClr val="bg2">
                <a:tint val="80000"/>
                <a:satMod val="120000"/>
                <a:lumMod val="180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E53771F5-77EE-415A-BBC4-FBC74C76D5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38675" y="0"/>
            <a:ext cx="9742318" cy="1384980"/>
          </a:xfrm>
        </p:spPr>
        <p:txBody>
          <a:bodyPr>
            <a:normAutofit/>
          </a:bodyPr>
          <a:lstStyle/>
          <a:p>
            <a:r>
              <a:rPr lang="uk-UA" b="1" dirty="0">
                <a:latin typeface="Arial Nova Cond" panose="020B0506020202020204" pitchFamily="34" charset="0"/>
              </a:rPr>
              <a:t>РЕЗУЛЬТАТИ НАВЧАННЯ-ВМІТИ:</a:t>
            </a:r>
            <a:endParaRPr lang="ru-RU" b="1" dirty="0">
              <a:latin typeface="Arial Nova Cond" panose="020B0506020202020204" pitchFamily="34" charset="0"/>
            </a:endParaRPr>
          </a:p>
        </p:txBody>
      </p:sp>
      <p:graphicFrame>
        <p:nvGraphicFramePr>
          <p:cNvPr id="4" name="Объект 3">
            <a:extLst>
              <a:ext uri="{FF2B5EF4-FFF2-40B4-BE49-F238E27FC236}">
                <a16:creationId xmlns="" xmlns:a16="http://schemas.microsoft.com/office/drawing/2014/main" id="{FF0F83F1-38FD-4461-95B1-C9DDDB4654A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2794940497"/>
              </p:ext>
            </p:extLst>
          </p:nvPr>
        </p:nvGraphicFramePr>
        <p:xfrm>
          <a:off x="1591893" y="1111347"/>
          <a:ext cx="9742319" cy="486742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="" xmlns:p14="http://schemas.microsoft.com/office/powerpoint/2010/main" val="127516901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7CEC141F-880A-4C90-873C-0685B90567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67450" y="716367"/>
            <a:ext cx="3771900" cy="5421381"/>
          </a:xfrm>
        </p:spPr>
        <p:txBody>
          <a:bodyPr anchor="t">
            <a:normAutofit/>
          </a:bodyPr>
          <a:lstStyle/>
          <a:p>
            <a:pPr marL="228600" indent="-228600" defTabSz="914400">
              <a:lnSpc>
                <a:spcPct val="110000"/>
              </a:lnSpc>
              <a:spcBef>
                <a:spcPts val="1000"/>
              </a:spcBef>
              <a:defRPr/>
            </a:pPr>
            <a:r>
              <a:rPr lang="ru-RU" sz="1800">
                <a:ln>
                  <a:noFill/>
                </a:ln>
                <a:solidFill>
                  <a:srgbClr val="44131A"/>
                </a:solidFill>
                <a:ea typeface="+mn-ea"/>
                <a:cs typeface="+mn-cs"/>
              </a:rPr>
              <a:t/>
            </a:r>
            <a:br>
              <a:rPr lang="ru-RU" sz="1800">
                <a:ln>
                  <a:noFill/>
                </a:ln>
                <a:solidFill>
                  <a:srgbClr val="44131A"/>
                </a:solidFill>
                <a:ea typeface="+mn-ea"/>
                <a:cs typeface="+mn-cs"/>
              </a:rPr>
            </a:br>
            <a:endParaRPr lang="ru-RU" dirty="0">
              <a:solidFill>
                <a:schemeClr val="tx2"/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E7D40ED3-6C1D-4E8E-B14A-E2967D28B48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83381" y="2458720"/>
            <a:ext cx="3641171" cy="3654368"/>
          </a:xfrm>
        </p:spPr>
        <p:txBody>
          <a:bodyPr anchor="b">
            <a:normAutofit/>
          </a:bodyPr>
          <a:lstStyle/>
          <a:p>
            <a:endParaRPr lang="ru-RU" sz="1800">
              <a:solidFill>
                <a:schemeClr val="tx2"/>
              </a:solidFill>
            </a:endParaRPr>
          </a:p>
          <a:p>
            <a:endParaRPr lang="ru-RU" sz="1800">
              <a:solidFill>
                <a:schemeClr val="tx2"/>
              </a:solidFill>
            </a:endParaRPr>
          </a:p>
          <a:p>
            <a:endParaRPr lang="ru-RU" sz="1800" dirty="0">
              <a:solidFill>
                <a:schemeClr val="tx2"/>
              </a:solidFill>
            </a:endParaRPr>
          </a:p>
        </p:txBody>
      </p:sp>
      <p:graphicFrame>
        <p:nvGraphicFramePr>
          <p:cNvPr id="11" name="Схема 10">
            <a:extLst>
              <a:ext uri="{FF2B5EF4-FFF2-40B4-BE49-F238E27FC236}">
                <a16:creationId xmlns="" xmlns:a16="http://schemas.microsoft.com/office/drawing/2014/main" id="{C3CE3995-08B4-425B-8CE5-D03443FE5BBB}"/>
              </a:ext>
            </a:extLst>
          </p:cNvPr>
          <p:cNvGraphicFramePr/>
          <p:nvPr>
            <p:extLst>
              <p:ext uri="{D42A27DB-BD31-4B8C-83A1-F6EECF244321}">
                <p14:modId xmlns="" xmlns:p14="http://schemas.microsoft.com/office/powerpoint/2010/main" val="114911049"/>
              </p:ext>
            </p:extLst>
          </p:nvPr>
        </p:nvGraphicFramePr>
        <p:xfrm>
          <a:off x="3772780" y="191486"/>
          <a:ext cx="6991350" cy="64711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4DFFF430-FC84-489A-B72A-3BAFB4CC5DC9}"/>
              </a:ext>
            </a:extLst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558601" y="2413000"/>
            <a:ext cx="1743075" cy="2619375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52199253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B8B28493-5F27-4DA1-A6D3-609E4AFE5B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15445" y="255812"/>
            <a:ext cx="7761110" cy="1675009"/>
          </a:xfrm>
        </p:spPr>
        <p:txBody>
          <a:bodyPr anchor="t">
            <a:normAutofit/>
          </a:bodyPr>
          <a:lstStyle/>
          <a:p>
            <a:r>
              <a:rPr lang="uk-UA" b="1" dirty="0">
                <a:solidFill>
                  <a:schemeClr val="tx2"/>
                </a:solidFill>
                <a:latin typeface="Arial Nova Cond" panose="020B0506020202020204" pitchFamily="34" charset="0"/>
              </a:rPr>
              <a:t>МАТЕРІАЛЬНО-ТЕХНІЧНЕ ЗАБЕЗПЕЧЕННЯ</a:t>
            </a:r>
            <a:endParaRPr lang="ru-RU" b="1" dirty="0">
              <a:solidFill>
                <a:schemeClr val="tx2"/>
              </a:solidFill>
              <a:latin typeface="Arial Nova Cond" panose="020B0506020202020204" pitchFamily="34" charset="0"/>
            </a:endParaRPr>
          </a:p>
        </p:txBody>
      </p:sp>
      <p:graphicFrame>
        <p:nvGraphicFramePr>
          <p:cNvPr id="15" name="Объект 2">
            <a:extLst>
              <a:ext uri="{FF2B5EF4-FFF2-40B4-BE49-F238E27FC236}">
                <a16:creationId xmlns="" xmlns:a16="http://schemas.microsoft.com/office/drawing/2014/main" id="{52492D1A-6F7B-4995-B73F-84106BAD870A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2100927640"/>
              </p:ext>
            </p:extLst>
          </p:nvPr>
        </p:nvGraphicFramePr>
        <p:xfrm>
          <a:off x="2487444" y="934187"/>
          <a:ext cx="7886700" cy="357729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A40C831F-FA77-4895-B582-2F7C8A807CDC}"/>
              </a:ext>
            </a:extLst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8172963" y="4084217"/>
            <a:ext cx="2201180" cy="1685925"/>
          </a:xfrm>
          <a:prstGeom prst="rect">
            <a:avLst/>
          </a:prstGeom>
          <a:ln w="38100">
            <a:solidFill>
              <a:schemeClr val="accent1"/>
            </a:solidFill>
          </a:ln>
        </p:spPr>
      </p:pic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0BBC22E9-1AC2-42AD-86F2-EF8B587B59A8}"/>
              </a:ext>
            </a:extLst>
          </p:cNvPr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2487444" y="4069930"/>
            <a:ext cx="2265458" cy="1714500"/>
          </a:xfrm>
          <a:prstGeom prst="rect">
            <a:avLst/>
          </a:prstGeom>
          <a:ln w="38100">
            <a:solidFill>
              <a:schemeClr val="accent1"/>
            </a:solidFill>
          </a:ln>
        </p:spPr>
      </p:pic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A8CE14E7-F202-457C-8D5D-07B8180A8C44}"/>
              </a:ext>
            </a:extLst>
          </p:cNvPr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5298065" y="4066462"/>
            <a:ext cx="2265457" cy="1704975"/>
          </a:xfrm>
          <a:prstGeom prst="rect">
            <a:avLst/>
          </a:prstGeom>
          <a:solidFill>
            <a:schemeClr val="accent1"/>
          </a:solidFill>
          <a:ln w="38100">
            <a:solidFill>
              <a:schemeClr val="accent1"/>
            </a:solidFill>
          </a:ln>
        </p:spPr>
      </p:pic>
    </p:spTree>
    <p:extLst>
      <p:ext uri="{BB962C8B-B14F-4D97-AF65-F5344CB8AC3E}">
        <p14:creationId xmlns="" xmlns:p14="http://schemas.microsoft.com/office/powerpoint/2010/main" val="101037790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 cstate="print">
            <a:duotone>
              <a:schemeClr val="bg2">
                <a:shade val="76000"/>
                <a:satMod val="180000"/>
              </a:schemeClr>
              <a:schemeClr val="bg2">
                <a:tint val="80000"/>
                <a:satMod val="120000"/>
                <a:lumMod val="180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="" xmlns:a16="http://schemas.microsoft.com/office/drawing/2014/main" id="{6ADA8EC3-01C5-453C-91A6-D01B9E15BF0B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10" name="Freeform 6">
              <a:extLst>
                <a:ext uri="{FF2B5EF4-FFF2-40B4-BE49-F238E27FC236}">
                  <a16:creationId xmlns="" xmlns:a16="http://schemas.microsoft.com/office/drawing/2014/main" id="{9A1D7546-68ED-4F66-AA8D-D04BEAD39382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1" name="Freeform 7">
              <a:extLst>
                <a:ext uri="{FF2B5EF4-FFF2-40B4-BE49-F238E27FC236}">
                  <a16:creationId xmlns="" xmlns:a16="http://schemas.microsoft.com/office/drawing/2014/main" id="{FCFE8A66-699D-4E05-B8FC-C31AE461D68A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2" name="Freeform 8">
              <a:extLst>
                <a:ext uri="{FF2B5EF4-FFF2-40B4-BE49-F238E27FC236}">
                  <a16:creationId xmlns="" xmlns:a16="http://schemas.microsoft.com/office/drawing/2014/main" id="{A124234B-D5D1-45F9-9B32-264F699BCA58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3" name="Freeform 9">
              <a:extLst>
                <a:ext uri="{FF2B5EF4-FFF2-40B4-BE49-F238E27FC236}">
                  <a16:creationId xmlns="" xmlns:a16="http://schemas.microsoft.com/office/drawing/2014/main" id="{7A0B0249-AEB7-44A1-BEC3-A0C07E9E31D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4" name="Freeform 10">
              <a:extLst>
                <a:ext uri="{FF2B5EF4-FFF2-40B4-BE49-F238E27FC236}">
                  <a16:creationId xmlns="" xmlns:a16="http://schemas.microsoft.com/office/drawing/2014/main" id="{251D4BF9-284D-4B99-922C-BAB91FB2D98E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5" name="Freeform 11">
              <a:extLst>
                <a:ext uri="{FF2B5EF4-FFF2-40B4-BE49-F238E27FC236}">
                  <a16:creationId xmlns="" xmlns:a16="http://schemas.microsoft.com/office/drawing/2014/main" id="{733E9BD1-CC4F-4B4B-A413-92D6B1F0B3CF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grpSp>
        <p:nvGrpSpPr>
          <p:cNvPr id="17" name="Group 16">
            <a:extLst>
              <a:ext uri="{FF2B5EF4-FFF2-40B4-BE49-F238E27FC236}">
                <a16:creationId xmlns="" xmlns:a16="http://schemas.microsoft.com/office/drawing/2014/main" id="{C2EAC6F4-CC14-4018-8EB7-80E98A20725F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18" name="Freeform 6">
              <a:extLst>
                <a:ext uri="{FF2B5EF4-FFF2-40B4-BE49-F238E27FC236}">
                  <a16:creationId xmlns="" xmlns:a16="http://schemas.microsoft.com/office/drawing/2014/main" id="{20B54FFC-1F45-4851-B17E-27AA9F2AA7D3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9" name="Freeform 7">
              <a:extLst>
                <a:ext uri="{FF2B5EF4-FFF2-40B4-BE49-F238E27FC236}">
                  <a16:creationId xmlns="" xmlns:a16="http://schemas.microsoft.com/office/drawing/2014/main" id="{41D2D494-2435-4150-B9D3-974CD924E5B2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0" name="Freeform 8">
              <a:extLst>
                <a:ext uri="{FF2B5EF4-FFF2-40B4-BE49-F238E27FC236}">
                  <a16:creationId xmlns="" xmlns:a16="http://schemas.microsoft.com/office/drawing/2014/main" id="{1919E1BB-9B82-4C97-919D-92ED3FFE6690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1" name="Freeform 9">
              <a:extLst>
                <a:ext uri="{FF2B5EF4-FFF2-40B4-BE49-F238E27FC236}">
                  <a16:creationId xmlns="" xmlns:a16="http://schemas.microsoft.com/office/drawing/2014/main" id="{6F8ACC16-1243-4719-B21E-C286C1026B61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2" name="Freeform 10">
              <a:extLst>
                <a:ext uri="{FF2B5EF4-FFF2-40B4-BE49-F238E27FC236}">
                  <a16:creationId xmlns="" xmlns:a16="http://schemas.microsoft.com/office/drawing/2014/main" id="{453E1702-AF03-4993-9127-D048E931435D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3" name="Freeform 11">
              <a:extLst>
                <a:ext uri="{FF2B5EF4-FFF2-40B4-BE49-F238E27FC236}">
                  <a16:creationId xmlns="" xmlns:a16="http://schemas.microsoft.com/office/drawing/2014/main" id="{B0A6365B-1292-4142-BA51-04BCB3D4C1A5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pic>
        <p:nvPicPr>
          <p:cNvPr id="4" name="Объект 3" descr="Изображение выглядит как текст&#10;&#10;Автоматически созданное описание">
            <a:extLst>
              <a:ext uri="{FF2B5EF4-FFF2-40B4-BE49-F238E27FC236}">
                <a16:creationId xmlns="" xmlns:a16="http://schemas.microsoft.com/office/drawing/2014/main" id="{94D63D74-1B30-4BA2-8576-673F0F0A351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 cstate="print"/>
          <a:srcRect r="1" b="10515"/>
          <a:stretch/>
        </p:blipFill>
        <p:spPr>
          <a:xfrm>
            <a:off x="796065" y="10"/>
            <a:ext cx="11395934" cy="6857990"/>
          </a:xfrm>
          <a:custGeom>
            <a:avLst/>
            <a:gdLst/>
            <a:ahLst/>
            <a:cxnLst/>
            <a:rect l="l" t="t" r="r" b="b"/>
            <a:pathLst>
              <a:path w="11395934" h="6858000">
                <a:moveTo>
                  <a:pt x="867942" y="0"/>
                </a:moveTo>
                <a:lnTo>
                  <a:pt x="1786638" y="0"/>
                </a:lnTo>
                <a:lnTo>
                  <a:pt x="11395934" y="0"/>
                </a:lnTo>
                <a:lnTo>
                  <a:pt x="11395934" y="6858000"/>
                </a:lnTo>
                <a:lnTo>
                  <a:pt x="1925619" y="6858000"/>
                </a:lnTo>
                <a:lnTo>
                  <a:pt x="1924311" y="6820097"/>
                </a:lnTo>
                <a:lnTo>
                  <a:pt x="1925076" y="6858000"/>
                </a:lnTo>
                <a:lnTo>
                  <a:pt x="1892647" y="6858000"/>
                </a:lnTo>
                <a:lnTo>
                  <a:pt x="0" y="5314276"/>
                </a:lnTo>
                <a:cubicBezTo>
                  <a:pt x="282142" y="3542851"/>
                  <a:pt x="585800" y="1771425"/>
                  <a:pt x="867942" y="0"/>
                </a:cubicBezTo>
                <a:close/>
              </a:path>
            </a:pathLst>
          </a:custGeom>
        </p:spPr>
      </p:pic>
      <p:sp>
        <p:nvSpPr>
          <p:cNvPr id="24" name="TextBox 23">
            <a:extLst>
              <a:ext uri="{FF2B5EF4-FFF2-40B4-BE49-F238E27FC236}">
                <a16:creationId xmlns="" xmlns:a16="http://schemas.microsoft.com/office/drawing/2014/main" id="{7543EF55-4BD3-4CCD-961D-F9B2B946B8AF}"/>
              </a:ext>
            </a:extLst>
          </p:cNvPr>
          <p:cNvSpPr txBox="1"/>
          <p:nvPr/>
        </p:nvSpPr>
        <p:spPr>
          <a:xfrm>
            <a:off x="6914272" y="5703839"/>
            <a:ext cx="4820528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uk-UA" sz="4400" b="1" i="0" u="none" strike="noStrike" kern="1200" cap="none" spc="0" normalizeH="0" baseline="0" noProof="0" dirty="0">
                <a:ln w="3175" cmpd="sng">
                  <a:noFill/>
                </a:ln>
                <a:effectLst/>
                <a:uLnTx/>
                <a:uFillTx/>
                <a:latin typeface="Arial Nova Cond" panose="020B0506020202020204" pitchFamily="34" charset="0"/>
                <a:ea typeface="+mj-ea"/>
                <a:cs typeface="+mj-cs"/>
              </a:rPr>
              <a:t>ДЯКУЮ ЗА УВАГУ!</a:t>
            </a:r>
            <a:endParaRPr lang="ru-RU" sz="4400" dirty="0"/>
          </a:p>
        </p:txBody>
      </p:sp>
    </p:spTree>
    <p:extLst>
      <p:ext uri="{BB962C8B-B14F-4D97-AF65-F5344CB8AC3E}">
        <p14:creationId xmlns="" xmlns:p14="http://schemas.microsoft.com/office/powerpoint/2010/main" val="57040194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араллакс">
  <a:themeElements>
    <a:clrScheme name="Параллакс">
      <a:dk1>
        <a:sysClr val="windowText" lastClr="000000"/>
      </a:dk1>
      <a:lt1>
        <a:sysClr val="window" lastClr="FFFFFF"/>
      </a:lt1>
      <a:dk2>
        <a:srgbClr val="212121"/>
      </a:dk2>
      <a:lt2>
        <a:srgbClr val="CDD0D1"/>
      </a:lt2>
      <a:accent1>
        <a:srgbClr val="30ACEC"/>
      </a:accent1>
      <a:accent2>
        <a:srgbClr val="80C34F"/>
      </a:accent2>
      <a:accent3>
        <a:srgbClr val="E29D3E"/>
      </a:accent3>
      <a:accent4>
        <a:srgbClr val="D64A3B"/>
      </a:accent4>
      <a:accent5>
        <a:srgbClr val="D64787"/>
      </a:accent5>
      <a:accent6>
        <a:srgbClr val="A666E1"/>
      </a:accent6>
      <a:hlink>
        <a:srgbClr val="3085ED"/>
      </a:hlink>
      <a:folHlink>
        <a:srgbClr val="82B6F4"/>
      </a:folHlink>
    </a:clrScheme>
    <a:fontScheme name="Параллакс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Параллакс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04000"/>
              </a:schemeClr>
            </a:gs>
            <a:gs pos="100000">
              <a:schemeClr val="phClr">
                <a:tint val="8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2000"/>
              </a:schemeClr>
            </a:gs>
            <a:gs pos="100000">
              <a:schemeClr val="phClr"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rnd" cmpd="sng" algn="ctr">
          <a:solidFill>
            <a:schemeClr val="phClr">
              <a:tint val="6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reflection blurRad="12700" stA="26000" endPos="32000" dist="12700" dir="5400000" sy="-100000" rotWithShape="0"/>
          </a:effectLst>
        </a:effectStyle>
        <a:effectStyle>
          <a:effectLst>
            <a:outerShdw blurRad="38100" dist="25400" dir="5400000" rotWithShape="0">
              <a:srgbClr val="000000">
                <a:alpha val="6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254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6000"/>
                <a:satMod val="180000"/>
              </a:schemeClr>
              <a:schemeClr val="phClr">
                <a:tint val="80000"/>
                <a:satMod val="120000"/>
                <a:lumMod val="18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Parallax" id="{3388167B-A2EB-4685-9635-1831D9AEF8C4}" vid="{4F7A876A-7598-49CA-AFC8-8EDA2551E4A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</TotalTime>
  <Words>400</Words>
  <Application>Microsoft Office PowerPoint</Application>
  <PresentationFormat>Произвольный</PresentationFormat>
  <Paragraphs>68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Параллакс</vt:lpstr>
      <vt:lpstr>Вінницький національний медичний університет ім. М. І. Пирогова</vt:lpstr>
      <vt:lpstr>Викладачі курсу</vt:lpstr>
      <vt:lpstr>МЕТА</vt:lpstr>
      <vt:lpstr>ЦІЛІ</vt:lpstr>
      <vt:lpstr>ЦІЛІ</vt:lpstr>
      <vt:lpstr>Слайд 6</vt:lpstr>
      <vt:lpstr>РЕЗУЛЬТАТИ НАВЧАННЯ-ЗНАТИ:</vt:lpstr>
      <vt:lpstr>РЕЗУЛЬТАТИ НАВЧАННЯ-ВМІТИ:</vt:lpstr>
      <vt:lpstr> </vt:lpstr>
      <vt:lpstr>МАТЕРІАЛЬНО-ТЕХНІЧНЕ ЗАБЕЗПЕЧЕННЯ</vt:lpstr>
      <vt:lpstr>Слайд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Вінницький національний медичний університет ім. М. І. Пирогова</dc:title>
  <dc:creator>Войтенко Тетяна Іванівна</dc:creator>
  <cp:lastModifiedBy>farm3</cp:lastModifiedBy>
  <cp:revision>8</cp:revision>
  <dcterms:created xsi:type="dcterms:W3CDTF">2020-12-17T22:53:15Z</dcterms:created>
  <dcterms:modified xsi:type="dcterms:W3CDTF">2025-01-09T11:11:07Z</dcterms:modified>
</cp:coreProperties>
</file>