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76" r:id="rId4"/>
    <p:sldId id="258" r:id="rId5"/>
    <p:sldId id="259" r:id="rId6"/>
    <p:sldId id="261" r:id="rId7"/>
    <p:sldId id="262" r:id="rId8"/>
    <p:sldId id="274" r:id="rId9"/>
    <p:sldId id="279" r:id="rId10"/>
    <p:sldId id="282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4536504" cy="3240360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ІДЕНТИФІКАЦІЯОРГАНІЧНИХ </a:t>
            </a:r>
            <a:r>
              <a:rPr lang="ru-RU" sz="4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СПОЛУК</a:t>
            </a:r>
          </a:p>
        </p:txBody>
      </p:sp>
      <p:pic>
        <p:nvPicPr>
          <p:cNvPr id="7" name="Picture 12" descr="{A3F32410-2BB7-40B0-8128-A9CA0D5871E5}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56992"/>
            <a:ext cx="3348880" cy="2520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1929" y="4725144"/>
            <a:ext cx="43900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фармацевтичної хімії </a:t>
            </a:r>
            <a:r>
              <a:rPr lang="ru-RU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www.vnmu.edu.ua/кафедра-фармацевтичної-хімії</a:t>
            </a:r>
            <a:r>
              <a:rPr lang="ru-RU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  <a:endParaRPr lang="uk-UA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1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3893" y="980728"/>
            <a:ext cx="743252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Елективний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курс 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«Ідентифікація органічних сполук»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присвячений вивченню методів та підходів встановлення хімічної будови та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чистоти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органічних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сполук,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взаємозв'язку між 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їх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хімічною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будовою і властивостями, 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формуванню на цій основі творчого хімічного мислення, необхідного для успішного засвоєння знань з профільних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дисциплін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та практичної діяльності.</a:t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764704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ОПИС НАВЧАЛЬНОЇ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ДИСЦИПЛІНИ</a:t>
            </a:r>
            <a:endParaRPr lang="uk-UA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757087"/>
            <a:ext cx="2976331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883892" y="3645024"/>
            <a:ext cx="45365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Головна задача курсу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– забезпечити науковий підхід до вирішення таких проблем, як фармацевтичний, фітохімічний та хімікотоксикологічний аналіз, оцінка якості та технологія виготовлення лікарських препаратів і умов їх зберігання. </a:t>
            </a:r>
            <a:endParaRPr lang="uk-UA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4017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1"/>
            <a:ext cx="7776864" cy="3644643"/>
          </a:xfrm>
        </p:spPr>
        <p:txBody>
          <a:bodyPr>
            <a:noAutofit/>
          </a:bodyPr>
          <a:lstStyle/>
          <a:p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засвоєння здобувачами вищої освіти </a:t>
            </a: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закономірностей взаємозв’язку між будовою та властивостями органічних 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сполук</a:t>
            </a:r>
            <a:b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ознайомлення </a:t>
            </a: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 основними 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фізичними та фізико-хімічними </a:t>
            </a: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методами аналізу органічних сполук як основної передумови для розуміння принципів їх ідентифікації в 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медико-біологічних </a:t>
            </a: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та клініко-діагностичних 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дослідженнях</a:t>
            </a:r>
            <a:b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вивчення основних підходів для ідентифікації органічних сполук на основі аналізу аналітико-функціональних 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груп</a:t>
            </a:r>
            <a:b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здобуття практичних навичок, які допоможуть 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подальшому засвоїти </a:t>
            </a:r>
            <a:r>
              <a:rPr lang="ru-RU" sz="19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методи стандартизації та контролю якості лікарських препаратів та принципів лабораторної </a:t>
            </a:r>
            <a:r>
              <a:rPr lang="ru-RU" sz="19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діагностики</a:t>
            </a:r>
            <a:endParaRPr lang="ru-RU" sz="19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221088"/>
            <a:ext cx="3888432" cy="2352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331640" y="47667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 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КУРСУ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092915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5168482" cy="2822677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вивчення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структури органічних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молекул</a:t>
            </a:r>
            <a:b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(як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природних так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і синтетичних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тому</a:t>
            </a:r>
            <a:b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числі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лікарських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субстанцій,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їх метаболітів та ендогенних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сполук)</a:t>
            </a:r>
            <a:b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вивчення природи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функціональних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груп</a:t>
            </a:r>
            <a:b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050" y="914734"/>
            <a:ext cx="2376264" cy="23762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9592" y="620688"/>
            <a:ext cx="3053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 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КУРСУ</a:t>
            </a:r>
            <a:endParaRPr lang="uk-UA" sz="24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88" y="3603378"/>
            <a:ext cx="2160240" cy="2781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448980" y="360337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виявлення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залежності між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будовою</a:t>
            </a:r>
          </a:p>
          <a:p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органічних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сполук та методами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аналізу </a:t>
            </a:r>
            <a:endParaRPr lang="ru-RU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вивчення аспектів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розділення, виділення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очистки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аналізу органічних сполук</a:t>
            </a:r>
            <a:endParaRPr lang="uk-UA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9266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6768752" cy="126194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ПРЕДМЕТОМ ВИВЧЕННЯ  КУРСУ Є: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530704"/>
            <a:ext cx="3744416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043608" y="1340768"/>
            <a:ext cx="47214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будова молекул органічних сполук</a:t>
            </a: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фізичні та хімічні властивості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органічних сполук </a:t>
            </a: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реакційна здатність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функціональних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класів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органічних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сполук 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методи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ідентифікації органічних сполук</a:t>
            </a:r>
          </a:p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методи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розділення, виділення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очистки</a:t>
            </a:r>
            <a:endParaRPr lang="uk-UA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38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05303"/>
            <a:ext cx="7704856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СТРУКТУРА НАВЧАЛЬНОЇ ДИСЦИПЛІНИ</a:t>
            </a:r>
            <a:endParaRPr lang="ru-RU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340" y="1259632"/>
            <a:ext cx="7920880" cy="4059813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Будова органічних сполук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Найважливіші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класи органічних сполук ― основа для ідентифікації органічних сполук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Взаємозв'язок «структура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―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властивість (активність)».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Методи розділення, виділення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 очистки органічних сполук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Чутливість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 селективність хімічних реакцій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Підходи до аналіз органічних сполук: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-визначення фізичних властивостей (температура кипінння, температура плавлення, показник заломлення,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питоме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обертання);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-елементний аналіз (якісний, кількісний);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-структурний аналіз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(хімічні методи,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фізичні та фізико-хімічні методи)</a:t>
            </a:r>
          </a:p>
          <a:p>
            <a:pPr marL="6858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Аналіз класів органічних сполук.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365104"/>
            <a:ext cx="288032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7540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554" y="852737"/>
            <a:ext cx="3331623" cy="3408309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54348" y="339916"/>
            <a:ext cx="4016246" cy="4824536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03564" y="404664"/>
            <a:ext cx="36244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ФІЗИЧНІ ТА ФІЗИКО-ХІМІЧНІ МЕТОДИ АНАЛІЗУ </a:t>
            </a:r>
            <a:b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5269" y="3524261"/>
            <a:ext cx="40162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ХІМІЧНІ МЕТОДИ АНАЛІЗУ ОРГАНІЧНИХ 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СПОЛУК</a:t>
            </a:r>
            <a:endParaRPr lang="uk-UA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03839" y="1381583"/>
            <a:ext cx="384859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ЯМР-спектроскопія</a:t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ІЧ-спектроскопія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УФ-спектроскопія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Мас-спектроскопія</a:t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Хроматографічні методи</a:t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Дифрактометрія</a:t>
            </a:r>
            <a:b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000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3839" y="4249322"/>
            <a:ext cx="74477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Встановлення будови карбонового  скелету (гетороциклічного ядра)</a:t>
            </a:r>
            <a:b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Встановлення та положення функціональних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груп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Деструктивне окиснення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Озоноліз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Гідрування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Ароматизація</a:t>
            </a:r>
          </a:p>
        </p:txBody>
      </p:sp>
    </p:spTree>
    <p:extLst>
      <p:ext uri="{BB962C8B-B14F-4D97-AF65-F5344CB8AC3E}">
        <p14:creationId xmlns:p14="http://schemas.microsoft.com/office/powerpoint/2010/main" val="18504842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536" y="474826"/>
            <a:ext cx="4452505" cy="531315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 НАВЧАННЯ</a:t>
            </a:r>
            <a:endParaRPr lang="ru-RU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1" y="2708920"/>
            <a:ext cx="795733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Методичною основою семінарських занять є виконання студентами різноманітних навчальних вправ пошукового  характеру, розв'язування ситуаційних завдань, аналіз </a:t>
            </a:r>
          </a:p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літературних даних, </a:t>
            </a:r>
          </a:p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використання хімічних </a:t>
            </a:r>
          </a:p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програм, необхідних для</a:t>
            </a:r>
          </a:p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виконання дослідів.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112" y="3933056"/>
            <a:ext cx="4382777" cy="243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7" y="974876"/>
            <a:ext cx="78133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Методами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організації і здійснення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освітньої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діяльності є: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лекції</a:t>
            </a: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семінарські і лабораторні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заняття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самостійна 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робота студентів</a:t>
            </a:r>
          </a:p>
        </p:txBody>
      </p:sp>
    </p:spTree>
    <p:extLst>
      <p:ext uri="{BB962C8B-B14F-4D97-AF65-F5344CB8AC3E}">
        <p14:creationId xmlns:p14="http://schemas.microsoft.com/office/powerpoint/2010/main" val="122863360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005064"/>
            <a:ext cx="74168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Лабораторні заняття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передбачають обговорення та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лабораторних досліджень з вивчення певних класів органічних сполук за властивостями їх функціональних груп, проведення якісних реакцій, виділення і очистки органічних сполук, встановлення фізико-хімічних констант. </a:t>
            </a:r>
          </a:p>
        </p:txBody>
      </p:sp>
      <p:pic>
        <p:nvPicPr>
          <p:cNvPr id="1030" name="Picture 6" descr="Физика И Химия 8k Ultra HD Обои | Фон | 9509x5257 | ID:1048953 - Wallpaper  Abys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5318614" cy="293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296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764704"/>
            <a:ext cx="784887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9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2017</a:t>
            </a:r>
            <a:r>
              <a:rPr lang="en-US" sz="19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9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році за сприяння адміністрації університету на кафедрі фармацевтичної хімії було створено </a:t>
            </a:r>
            <a:r>
              <a:rPr lang="uk-UA" sz="19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навчально-наукову </a:t>
            </a:r>
            <a:r>
              <a:rPr lang="uk-UA" sz="19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лабораторію хіміко-фармакогностичних досліджень, оснащену сучасним обладнанням</a:t>
            </a:r>
            <a:endParaRPr lang="uk-UA" sz="19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4" descr="C:\Users\stalker\Downloads\IMG_65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132856"/>
            <a:ext cx="3456384" cy="2590855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Picture 3" descr="C:\Users\stalker\Downloads\IMG_6262.jpg"/>
          <p:cNvPicPr>
            <a:picLocks noChangeAspect="1" noChangeArrowheads="1"/>
          </p:cNvPicPr>
          <p:nvPr/>
        </p:nvPicPr>
        <p:blipFill>
          <a:blip r:embed="rId3" cstate="print"/>
          <a:srcRect t="6227"/>
          <a:stretch>
            <a:fillRect/>
          </a:stretch>
        </p:blipFill>
        <p:spPr bwMode="auto">
          <a:xfrm>
            <a:off x="4644008" y="1829118"/>
            <a:ext cx="3528392" cy="1632949"/>
          </a:xfrm>
          <a:prstGeom prst="round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7" name="Picture 2" descr="C:\Users\stalker\Downloads\IMG_6260.jpg"/>
          <p:cNvPicPr>
            <a:picLocks noChangeAspect="1" noChangeArrowheads="1"/>
          </p:cNvPicPr>
          <p:nvPr/>
        </p:nvPicPr>
        <p:blipFill>
          <a:blip r:embed="rId4" cstate="print"/>
          <a:srcRect t="-309" r="1856"/>
          <a:stretch>
            <a:fillRect/>
          </a:stretch>
        </p:blipFill>
        <p:spPr bwMode="auto">
          <a:xfrm>
            <a:off x="4743087" y="3700841"/>
            <a:ext cx="3426896" cy="1651280"/>
          </a:xfrm>
          <a:prstGeom prst="round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55576" y="5445224"/>
            <a:ext cx="7632848" cy="84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k-UA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лабораторних занять студенти мають можливість  працювати в даній лабораторії, набуваючи практичних навичок з хімічного та інструментального методів аналізу органічних сполук.</a:t>
            </a:r>
            <a:endParaRPr lang="uk-UA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401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140968"/>
            <a:ext cx="5400601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Чекаємо на кафедрі фармацевтичної </a:t>
            </a:r>
            <a:r>
              <a:rPr lang="ru-RU" sz="3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хімії !</a:t>
            </a:r>
            <a:endParaRPr lang="ru-RU" sz="36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71" y="404664"/>
            <a:ext cx="3816424" cy="2415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89040"/>
            <a:ext cx="2160240" cy="263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771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526</TotalTime>
  <Words>356</Words>
  <Application>Microsoft Office PowerPoint</Application>
  <PresentationFormat>Экран (4:3)</PresentationFormat>
  <Paragraphs>53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Century Gothic</vt:lpstr>
      <vt:lpstr>Times New Roman</vt:lpstr>
      <vt:lpstr>Wingdings</vt:lpstr>
      <vt:lpstr>Wingdings 2</vt:lpstr>
      <vt:lpstr>Остин</vt:lpstr>
      <vt:lpstr>ІДЕНТИФІКАЦІЯОРГАНІЧНИХ СПОЛУК</vt:lpstr>
      <vt:lpstr>Презентация PowerPoint</vt:lpstr>
      <vt:lpstr>- засвоєння здобувачами вищої освіти закономірностей взаємозв’язку між будовою та властивостями органічних сполук - ознайомлення з основними фізичними та фізико-хімічними методами аналізу органічних сполук як основної передумови для розуміння принципів їх ідентифікації в медико-біологічних та клініко-діагностичних дослідженнях - вивчення основних підходів для ідентифікації органічних сполук на основі аналізу аналітико-функціональних груп - здобуття практичних навичок, які допоможуть в подальшому засвоїти методи стандартизації та контролю якості лікарських препаратів та принципів лабораторної діагностики</vt:lpstr>
      <vt:lpstr>- вивчення структури органічних молекул (як природних так і синтетичних, в тому числі лікарських субстанцій, їх метаболітів та ендогенних сполук)  - вивчення природи функціональних груп </vt:lpstr>
      <vt:lpstr>ПРЕДМЕТОМ ВИВЧЕННЯ  КУРСУ Є:  </vt:lpstr>
      <vt:lpstr>СТРУКТУРА НАВЧАЛЬНОЇ ДИСЦИПЛІНИ</vt:lpstr>
      <vt:lpstr>   </vt:lpstr>
      <vt:lpstr>МЕТОДИ НАВЧАННЯ</vt:lpstr>
      <vt:lpstr>Презентация PowerPoint</vt:lpstr>
      <vt:lpstr>Презентация PowerPoint</vt:lpstr>
      <vt:lpstr>Чекаємо на кафедрі фармацевтичної хімії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Органічні сполуки. Вплив на організм людини</dc:title>
  <dc:creator>Admin</dc:creator>
  <cp:lastModifiedBy>MASTER</cp:lastModifiedBy>
  <cp:revision>86</cp:revision>
  <dcterms:modified xsi:type="dcterms:W3CDTF">2021-03-17T13:53:32Z</dcterms:modified>
</cp:coreProperties>
</file>