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ad vd" userId="4cd59b2374e003c3" providerId="LiveId" clId="{C9F2B7A8-D445-4DFF-A61E-4DCC9D4FF3F8}"/>
    <pc:docChg chg="addSld modSld sldOrd">
      <pc:chgData name="vlad vd" userId="4cd59b2374e003c3" providerId="LiveId" clId="{C9F2B7A8-D445-4DFF-A61E-4DCC9D4FF3F8}" dt="2024-11-16T07:39:13.704" v="53"/>
      <pc:docMkLst>
        <pc:docMk/>
      </pc:docMkLst>
      <pc:sldChg chg="addSp modSp new mod">
        <pc:chgData name="vlad vd" userId="4cd59b2374e003c3" providerId="LiveId" clId="{C9F2B7A8-D445-4DFF-A61E-4DCC9D4FF3F8}" dt="2024-11-16T07:37:29.863" v="24" actId="1076"/>
        <pc:sldMkLst>
          <pc:docMk/>
          <pc:sldMk cId="2924330634" sldId="256"/>
        </pc:sldMkLst>
        <pc:picChg chg="add mod">
          <ac:chgData name="vlad vd" userId="4cd59b2374e003c3" providerId="LiveId" clId="{C9F2B7A8-D445-4DFF-A61E-4DCC9D4FF3F8}" dt="2024-11-16T07:37:29.863" v="24" actId="1076"/>
          <ac:picMkLst>
            <pc:docMk/>
            <pc:sldMk cId="2924330634" sldId="256"/>
            <ac:picMk id="3" creationId="{08479010-A12E-A538-641B-4ADE670242C7}"/>
          </ac:picMkLst>
        </pc:picChg>
      </pc:sldChg>
      <pc:sldChg chg="addSp modSp new mod">
        <pc:chgData name="vlad vd" userId="4cd59b2374e003c3" providerId="LiveId" clId="{C9F2B7A8-D445-4DFF-A61E-4DCC9D4FF3F8}" dt="2024-11-16T07:37:40.030" v="27" actId="1076"/>
        <pc:sldMkLst>
          <pc:docMk/>
          <pc:sldMk cId="2691742152" sldId="257"/>
        </pc:sldMkLst>
        <pc:picChg chg="add mod">
          <ac:chgData name="vlad vd" userId="4cd59b2374e003c3" providerId="LiveId" clId="{C9F2B7A8-D445-4DFF-A61E-4DCC9D4FF3F8}" dt="2024-11-16T07:37:40.030" v="27" actId="1076"/>
          <ac:picMkLst>
            <pc:docMk/>
            <pc:sldMk cId="2691742152" sldId="257"/>
            <ac:picMk id="3" creationId="{7856BA58-B297-4FF6-7A5E-50156C502035}"/>
          </ac:picMkLst>
        </pc:picChg>
      </pc:sldChg>
      <pc:sldChg chg="addSp modSp new mod">
        <pc:chgData name="vlad vd" userId="4cd59b2374e003c3" providerId="LiveId" clId="{C9F2B7A8-D445-4DFF-A61E-4DCC9D4FF3F8}" dt="2024-11-16T07:37:48.908" v="29" actId="1076"/>
        <pc:sldMkLst>
          <pc:docMk/>
          <pc:sldMk cId="2761487052" sldId="258"/>
        </pc:sldMkLst>
        <pc:picChg chg="add mod">
          <ac:chgData name="vlad vd" userId="4cd59b2374e003c3" providerId="LiveId" clId="{C9F2B7A8-D445-4DFF-A61E-4DCC9D4FF3F8}" dt="2024-11-16T07:37:48.908" v="29" actId="1076"/>
          <ac:picMkLst>
            <pc:docMk/>
            <pc:sldMk cId="2761487052" sldId="258"/>
            <ac:picMk id="3" creationId="{869E625A-4F82-58A9-408F-E1D60A5052F9}"/>
          </ac:picMkLst>
        </pc:picChg>
      </pc:sldChg>
      <pc:sldChg chg="addSp modSp new mod">
        <pc:chgData name="vlad vd" userId="4cd59b2374e003c3" providerId="LiveId" clId="{C9F2B7A8-D445-4DFF-A61E-4DCC9D4FF3F8}" dt="2024-11-16T07:37:59.413" v="32" actId="14100"/>
        <pc:sldMkLst>
          <pc:docMk/>
          <pc:sldMk cId="590638177" sldId="259"/>
        </pc:sldMkLst>
        <pc:picChg chg="add mod">
          <ac:chgData name="vlad vd" userId="4cd59b2374e003c3" providerId="LiveId" clId="{C9F2B7A8-D445-4DFF-A61E-4DCC9D4FF3F8}" dt="2024-11-16T07:37:59.413" v="32" actId="14100"/>
          <ac:picMkLst>
            <pc:docMk/>
            <pc:sldMk cId="590638177" sldId="259"/>
            <ac:picMk id="3" creationId="{E7F84E9B-8D78-C03B-0978-79681121D591}"/>
          </ac:picMkLst>
        </pc:picChg>
      </pc:sldChg>
      <pc:sldChg chg="addSp modSp new mod">
        <pc:chgData name="vlad vd" userId="4cd59b2374e003c3" providerId="LiveId" clId="{C9F2B7A8-D445-4DFF-A61E-4DCC9D4FF3F8}" dt="2024-11-16T07:38:12.852" v="35" actId="1076"/>
        <pc:sldMkLst>
          <pc:docMk/>
          <pc:sldMk cId="2248450596" sldId="260"/>
        </pc:sldMkLst>
        <pc:picChg chg="add mod">
          <ac:chgData name="vlad vd" userId="4cd59b2374e003c3" providerId="LiveId" clId="{C9F2B7A8-D445-4DFF-A61E-4DCC9D4FF3F8}" dt="2024-11-16T07:38:12.852" v="35" actId="1076"/>
          <ac:picMkLst>
            <pc:docMk/>
            <pc:sldMk cId="2248450596" sldId="260"/>
            <ac:picMk id="3" creationId="{D407A428-EB43-DE10-C7B9-3B65AEE3B81F}"/>
          </ac:picMkLst>
        </pc:picChg>
      </pc:sldChg>
      <pc:sldChg chg="addSp modSp new mod">
        <pc:chgData name="vlad vd" userId="4cd59b2374e003c3" providerId="LiveId" clId="{C9F2B7A8-D445-4DFF-A61E-4DCC9D4FF3F8}" dt="2024-11-16T07:38:24.143" v="38" actId="1076"/>
        <pc:sldMkLst>
          <pc:docMk/>
          <pc:sldMk cId="2961168908" sldId="261"/>
        </pc:sldMkLst>
        <pc:picChg chg="add mod">
          <ac:chgData name="vlad vd" userId="4cd59b2374e003c3" providerId="LiveId" clId="{C9F2B7A8-D445-4DFF-A61E-4DCC9D4FF3F8}" dt="2024-11-16T07:38:24.143" v="38" actId="1076"/>
          <ac:picMkLst>
            <pc:docMk/>
            <pc:sldMk cId="2961168908" sldId="261"/>
            <ac:picMk id="3" creationId="{0E639648-E7E1-36AD-7DE7-5A8687C7B86F}"/>
          </ac:picMkLst>
        </pc:picChg>
      </pc:sldChg>
      <pc:sldChg chg="addSp modSp new mod">
        <pc:chgData name="vlad vd" userId="4cd59b2374e003c3" providerId="LiveId" clId="{C9F2B7A8-D445-4DFF-A61E-4DCC9D4FF3F8}" dt="2024-11-16T07:38:32.611" v="41" actId="1076"/>
        <pc:sldMkLst>
          <pc:docMk/>
          <pc:sldMk cId="2041485512" sldId="262"/>
        </pc:sldMkLst>
        <pc:picChg chg="add mod">
          <ac:chgData name="vlad vd" userId="4cd59b2374e003c3" providerId="LiveId" clId="{C9F2B7A8-D445-4DFF-A61E-4DCC9D4FF3F8}" dt="2024-11-16T07:38:32.611" v="41" actId="1076"/>
          <ac:picMkLst>
            <pc:docMk/>
            <pc:sldMk cId="2041485512" sldId="262"/>
            <ac:picMk id="3" creationId="{A7B8D524-E91C-83AA-C638-844C33D45D54}"/>
          </ac:picMkLst>
        </pc:picChg>
      </pc:sldChg>
      <pc:sldChg chg="addSp modSp new mod">
        <pc:chgData name="vlad vd" userId="4cd59b2374e003c3" providerId="LiveId" clId="{C9F2B7A8-D445-4DFF-A61E-4DCC9D4FF3F8}" dt="2024-11-16T07:38:46.159" v="44" actId="1076"/>
        <pc:sldMkLst>
          <pc:docMk/>
          <pc:sldMk cId="2581815479" sldId="263"/>
        </pc:sldMkLst>
        <pc:picChg chg="add mod">
          <ac:chgData name="vlad vd" userId="4cd59b2374e003c3" providerId="LiveId" clId="{C9F2B7A8-D445-4DFF-A61E-4DCC9D4FF3F8}" dt="2024-11-16T07:38:46.159" v="44" actId="1076"/>
          <ac:picMkLst>
            <pc:docMk/>
            <pc:sldMk cId="2581815479" sldId="263"/>
            <ac:picMk id="3" creationId="{F20ED080-1537-524E-B31C-B387206797D7}"/>
          </ac:picMkLst>
        </pc:picChg>
      </pc:sldChg>
      <pc:sldChg chg="addSp modSp new mod ord">
        <pc:chgData name="vlad vd" userId="4cd59b2374e003c3" providerId="LiveId" clId="{C9F2B7A8-D445-4DFF-A61E-4DCC9D4FF3F8}" dt="2024-11-16T07:39:13.704" v="53"/>
        <pc:sldMkLst>
          <pc:docMk/>
          <pc:sldMk cId="1410022263" sldId="264"/>
        </pc:sldMkLst>
        <pc:picChg chg="add mod">
          <ac:chgData name="vlad vd" userId="4cd59b2374e003c3" providerId="LiveId" clId="{C9F2B7A8-D445-4DFF-A61E-4DCC9D4FF3F8}" dt="2024-11-16T07:38:55.084" v="46" actId="14100"/>
          <ac:picMkLst>
            <pc:docMk/>
            <pc:sldMk cId="1410022263" sldId="264"/>
            <ac:picMk id="3" creationId="{21AD6334-C08C-2B8F-C041-10FC795E83CE}"/>
          </ac:picMkLst>
        </pc:picChg>
      </pc:sldChg>
      <pc:sldChg chg="addSp modSp new mod">
        <pc:chgData name="vlad vd" userId="4cd59b2374e003c3" providerId="LiveId" clId="{C9F2B7A8-D445-4DFF-A61E-4DCC9D4FF3F8}" dt="2024-11-16T07:39:08.675" v="49" actId="1076"/>
        <pc:sldMkLst>
          <pc:docMk/>
          <pc:sldMk cId="3871684703" sldId="265"/>
        </pc:sldMkLst>
        <pc:picChg chg="add mod">
          <ac:chgData name="vlad vd" userId="4cd59b2374e003c3" providerId="LiveId" clId="{C9F2B7A8-D445-4DFF-A61E-4DCC9D4FF3F8}" dt="2024-11-16T07:39:08.675" v="49" actId="1076"/>
          <ac:picMkLst>
            <pc:docMk/>
            <pc:sldMk cId="3871684703" sldId="265"/>
            <ac:picMk id="3" creationId="{062797DC-966B-AB94-B955-3C7743C8FBE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47516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030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1074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4558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4080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55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991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7154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69657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4502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890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15615B1-0CBE-4B9E-99C9-574B45F6568A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99784781-4BE6-4CCB-9623-CE764DEE33D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9796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8479010-A12E-A538-641B-4ADE67024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942" y="546894"/>
            <a:ext cx="10084115" cy="5764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330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856BA58-B297-4FF6-7A5E-50156C502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590" y="734794"/>
            <a:ext cx="9411758" cy="538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42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9E625A-4F82-58A9-408F-E1D60A505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7872" y="926308"/>
            <a:ext cx="8776256" cy="500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487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7F84E9B-8D78-C03B-0978-79681121D5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033" y="834260"/>
            <a:ext cx="9548589" cy="5456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638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07A428-EB43-DE10-C7B9-3B65AEE3B8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560" y="805753"/>
            <a:ext cx="9166950" cy="524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450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639648-E7E1-36AD-7DE7-5A8687C7B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774" y="938498"/>
            <a:ext cx="9151913" cy="525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68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B8D524-E91C-83AA-C638-844C33D45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575" y="963808"/>
            <a:ext cx="9033386" cy="517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485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20ED080-1537-524E-B31C-B387206797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339" y="755639"/>
            <a:ext cx="9327321" cy="5346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15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2797DC-966B-AB94-B955-3C7743C8FB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872" y="690623"/>
            <a:ext cx="9512256" cy="547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6847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1AD6334-C08C-2B8F-C041-10FC795E8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640" y="830992"/>
            <a:ext cx="9399241" cy="542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022263"/>
      </p:ext>
    </p:extLst>
  </p:cSld>
  <p:clrMapOvr>
    <a:masterClrMapping/>
  </p:clrMapOvr>
</p:sld>
</file>

<file path=ppt/theme/theme1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Метрополия</Template>
  <TotalTime>7</TotalTime>
  <Words>0</Words>
  <Application>Microsoft Office PowerPoint</Application>
  <PresentationFormat>Широкоэкранный</PresentationFormat>
  <Paragraphs>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 Light</vt:lpstr>
      <vt:lpstr>Метрополия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vlad vd</dc:creator>
  <cp:lastModifiedBy>vlad vd</cp:lastModifiedBy>
  <cp:revision>1</cp:revision>
  <dcterms:created xsi:type="dcterms:W3CDTF">2024-11-16T07:31:50Z</dcterms:created>
  <dcterms:modified xsi:type="dcterms:W3CDTF">2024-11-16T07:39:26Z</dcterms:modified>
</cp:coreProperties>
</file>