
<file path=[Content_Types].xml><?xml version="1.0" encoding="utf-8"?>
<Types xmlns="http://schemas.openxmlformats.org/package/2006/content-types"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Default Extension="svg" ContentType="image/svg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717" r:id="rId4"/>
  </p:sldMasterIdLst>
  <p:notesMasterIdLst>
    <p:notesMasterId r:id="rId13"/>
  </p:notesMasterIdLst>
  <p:handoutMasterIdLst>
    <p:handoutMasterId r:id="rId14"/>
  </p:handoutMasterIdLst>
  <p:sldIdLst>
    <p:sldId id="1867" r:id="rId5"/>
    <p:sldId id="1865" r:id="rId6"/>
    <p:sldId id="1866" r:id="rId7"/>
    <p:sldId id="1879" r:id="rId8"/>
    <p:sldId id="1870" r:id="rId9"/>
    <p:sldId id="1880" r:id="rId10"/>
    <p:sldId id="1881" r:id="rId11"/>
    <p:sldId id="1882" r:id="rId12"/>
  </p:sldIdLst>
  <p:sldSz cx="12192000" cy="6858000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Set 1" id="{1CA46CF7-019E-4A07-AEE4-E178E9B912FC}">
          <p14:sldIdLst>
            <p14:sldId id="1865"/>
            <p14:sldId id="1867"/>
            <p14:sldId id="1866"/>
            <p14:sldId id="1877"/>
            <p14:sldId id="1869"/>
            <p14:sldId id="1870"/>
            <p14:sldId id="1879"/>
            <p14:sldId id="1878"/>
            <p14:sldId id="1880"/>
            <p14:sldId id="1881"/>
            <p14:sldId id="1882"/>
            <p14:sldId id="1883"/>
            <p14:sldId id="1884"/>
            <p14:sldId id="1885"/>
            <p14:sldId id="1886"/>
            <p14:sldId id="1887"/>
            <p14:sldId id="1888"/>
            <p14:sldId id="1889"/>
            <p14:sldId id="1890"/>
          </p14:sldIdLst>
        </p14:section>
      </p14:sectionLst>
    </p:ext>
    <p:ext uri="{EFAFB233-063F-42B5-8137-9DF3F51BA10A}">
      <p15:sldGuideLst xmlns:p15="http://schemas.microsoft.com/office/powerpoint/2012/main" xmlns="">
        <p15:guide id="1" orient="horz" pos="2184" userDrawn="1">
          <p15:clr>
            <a:srgbClr val="A4A3A4"/>
          </p15:clr>
        </p15:guide>
        <p15:guide id="2" pos="552" userDrawn="1">
          <p15:clr>
            <a:srgbClr val="A4A3A4"/>
          </p15:clr>
        </p15:guide>
        <p15:guide id="3" pos="7200" userDrawn="1">
          <p15:clr>
            <a:srgbClr val="A4A3A4"/>
          </p15:clr>
        </p15:guide>
        <p15:guide id="4" pos="436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3" name="Автор" initials="A" lastIdx="0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3B2E58"/>
    <a:srgbClr val="FF2625"/>
    <a:srgbClr val="007788"/>
    <a:srgbClr val="297C2A"/>
    <a:srgbClr val="FE4387"/>
    <a:srgbClr val="F69000"/>
    <a:srgbClr val="01C2D1"/>
    <a:srgbClr val="D6D734"/>
    <a:srgbClr val="005C68"/>
    <a:srgbClr val="6B292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233" autoAdjust="0"/>
    <p:restoredTop sz="99793" autoAdjust="0"/>
  </p:normalViewPr>
  <p:slideViewPr>
    <p:cSldViewPr snapToGrid="0">
      <p:cViewPr>
        <p:scale>
          <a:sx n="60" d="100"/>
          <a:sy n="60" d="100"/>
        </p:scale>
        <p:origin x="-514" y="58"/>
      </p:cViewPr>
      <p:guideLst>
        <p:guide orient="horz" pos="2184"/>
        <p:guide pos="552"/>
        <p:guide pos="7200"/>
        <p:guide pos="4368"/>
      </p:guideLst>
    </p:cSldViewPr>
  </p:slideViewPr>
  <p:outlineViewPr>
    <p:cViewPr>
      <p:scale>
        <a:sx n="33" d="100"/>
        <a:sy n="33" d="100"/>
      </p:scale>
      <p:origin x="0" y="-2448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0" d="100"/>
        <a:sy n="60" d="100"/>
      </p:scale>
      <p:origin x="0" y="0"/>
    </p:cViewPr>
  </p:sorterViewPr>
  <p:notesViewPr>
    <p:cSldViewPr snapToGrid="0">
      <p:cViewPr varScale="1">
        <p:scale>
          <a:sx n="48" d="100"/>
          <a:sy n="48" d="100"/>
        </p:scale>
        <p:origin x="2684" y="36"/>
      </p:cViewPr>
      <p:guideLst/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commentAuthors" Target="commentAuthors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xmlns="" id="{10E63EFB-A45E-45D2-917C-2262C9B2BC02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277B3576-EAA7-4886-8787-F094B8D8EE25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E40A2C-D4F8-447C-8646-65B623846323}" type="datetimeFigureOut">
              <a:rPr lang="en-US" smtClean="0"/>
              <a:pPr/>
              <a:t>4/11/2025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92269D18-8FB0-418D-B70C-328BCC812579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ADE3EAB1-782C-4544-A059-833371A45B2B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0CE8B11-E9E4-46BC-B69D-DFCBD15173A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20381424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xmlns="" id="{D9F622F8-1824-4338-8C3C-5529D3BDEF4A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>
                <a:latin typeface="Arial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xmlns="" id="{618DDD53-BB38-4118-BC75-9CE27D49C550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Arial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4340" name="Rectangle 4">
            <a:extLst>
              <a:ext uri="{FF2B5EF4-FFF2-40B4-BE49-F238E27FC236}">
                <a16:creationId xmlns:a16="http://schemas.microsoft.com/office/drawing/2014/main" xmlns="" id="{6C03B6F7-B1AE-4118-ABA2-FFEC9B8F0E9C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30725" name="Rectangle 5">
            <a:extLst>
              <a:ext uri="{FF2B5EF4-FFF2-40B4-BE49-F238E27FC236}">
                <a16:creationId xmlns:a16="http://schemas.microsoft.com/office/drawing/2014/main" xmlns="" id="{646F5356-BDE8-43C1-9587-85323D02B191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30726" name="Rectangle 6">
            <a:extLst>
              <a:ext uri="{FF2B5EF4-FFF2-40B4-BE49-F238E27FC236}">
                <a16:creationId xmlns:a16="http://schemas.microsoft.com/office/drawing/2014/main" xmlns="" id="{89912C35-11A9-4DA7-8476-F1823F658CAA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>
                <a:latin typeface="Arial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0727" name="Rectangle 7">
            <a:extLst>
              <a:ext uri="{FF2B5EF4-FFF2-40B4-BE49-F238E27FC236}">
                <a16:creationId xmlns:a16="http://schemas.microsoft.com/office/drawing/2014/main" xmlns="" id="{7180ED79-CEC3-4FB9-B511-8597B20A0C1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6DEB7EE2-04A2-4FB2-9625-C9C73AC4D32F}" type="slidenum">
              <a:rPr lang="en-US" altLang="en-US"/>
              <a:pPr/>
              <a:t>‹#›</a:t>
            </a:fld>
            <a:endParaRPr lang="en-US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DEB7EE2-04A2-4FB2-9625-C9C73AC4D32F}" type="slidenum">
              <a:rPr lang="en-US" altLang="en-US" smtClean="0"/>
              <a:pPr/>
              <a:t>1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xmlns="" val="5706722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7">
            <a:extLst>
              <a:ext uri="{FF2B5EF4-FFF2-40B4-BE49-F238E27FC236}">
                <a16:creationId xmlns:a16="http://schemas.microsoft.com/office/drawing/2014/main" xmlns="" id="{FA4671F7-4D2C-4B1E-AED7-24676BE8B49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947842D7-C728-4EBD-982B-B8BE79E4DBBE}" type="slidenum">
              <a:rPr lang="en-US" altLang="en-US"/>
              <a:pPr eaLnBrk="1" hangingPunct="1"/>
              <a:t>2</a:t>
            </a:fld>
            <a:endParaRPr lang="en-US" altLang="en-US" dirty="0"/>
          </a:p>
        </p:txBody>
      </p:sp>
      <p:sp>
        <p:nvSpPr>
          <p:cNvPr id="15363" name="Rectangle 2">
            <a:extLst>
              <a:ext uri="{FF2B5EF4-FFF2-40B4-BE49-F238E27FC236}">
                <a16:creationId xmlns:a16="http://schemas.microsoft.com/office/drawing/2014/main" xmlns="" id="{D8E83BD0-7AE4-4323-9047-FC368929C52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4" name="Rectangle 3">
            <a:extLst>
              <a:ext uri="{FF2B5EF4-FFF2-40B4-BE49-F238E27FC236}">
                <a16:creationId xmlns:a16="http://schemas.microsoft.com/office/drawing/2014/main" xmlns="" id="{FDECF5EC-C5EC-4723-8F4F-A75A20018F6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933504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8.svg"/><Relationship Id="rId4" Type="http://schemas.openxmlformats.org/officeDocument/2006/relationships/image" Target="../media/image4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8.svg"/><Relationship Id="rId4" Type="http://schemas.openxmlformats.org/officeDocument/2006/relationships/image" Target="../media/image4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2.svg"/><Relationship Id="rId4" Type="http://schemas.openxmlformats.org/officeDocument/2006/relationships/image" Target="../media/image6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2.svg"/><Relationship Id="rId4" Type="http://schemas.openxmlformats.org/officeDocument/2006/relationships/image" Target="../media/image6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8.svg"/><Relationship Id="rId4" Type="http://schemas.openxmlformats.org/officeDocument/2006/relationships/image" Target="../media/image9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sv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>
            <a:extLst>
              <a:ext uri="{FF2B5EF4-FFF2-40B4-BE49-F238E27FC236}">
                <a16:creationId xmlns:a16="http://schemas.microsoft.com/office/drawing/2014/main" xmlns="" id="{CFA415FA-D077-4CB7-8CBC-8F39C7C5174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840480" y="2770632"/>
            <a:ext cx="7443216" cy="1325563"/>
          </a:xfrm>
        </p:spPr>
        <p:txBody>
          <a:bodyPr anchor="ctr">
            <a:normAutofit/>
          </a:bodyPr>
          <a:lstStyle>
            <a:lvl1pPr algn="ctr">
              <a:defRPr sz="4800" b="1"/>
            </a:lvl1pPr>
          </a:lstStyle>
          <a:p>
            <a:r>
              <a:rPr lang="en-US" dirty="0"/>
              <a:t>Click to add title</a:t>
            </a:r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xmlns="" id="{4484D66F-7657-44F5-BAE9-F676B76CBA7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 flipH="1">
            <a:off x="0" y="0"/>
            <a:ext cx="38004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50308505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pos="2808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ne Photo Content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 Placeholder 15">
            <a:extLst>
              <a:ext uri="{FF2B5EF4-FFF2-40B4-BE49-F238E27FC236}">
                <a16:creationId xmlns:a16="http://schemas.microsoft.com/office/drawing/2014/main" xmlns="" id="{8498B63D-F60C-4A9D-8D3E-0C7CD748FED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62000" y="1905000"/>
            <a:ext cx="5334000" cy="3276600"/>
          </a:xfrm>
        </p:spPr>
        <p:txBody>
          <a:bodyPr/>
          <a:lstStyle>
            <a:lvl1pPr marL="0" indent="0">
              <a:buNone/>
              <a:defRPr sz="1800" b="1">
                <a:solidFill>
                  <a:schemeClr val="accent1"/>
                </a:solidFill>
              </a:defRPr>
            </a:lvl1pPr>
            <a:lvl2pPr marL="283464" indent="-283464">
              <a:spcBef>
                <a:spcPts val="1000"/>
              </a:spcBef>
              <a:defRPr sz="1800">
                <a:solidFill>
                  <a:schemeClr val="accent1"/>
                </a:solidFill>
              </a:defRPr>
            </a:lvl2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xmlns="" id="{9B1932CF-F265-4AEE-8704-F42C01AFB479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7202624" y="715962"/>
            <a:ext cx="4227375" cy="4727907"/>
          </a:xfrm>
          <a:solidFill>
            <a:schemeClr val="accent3">
              <a:lumMod val="75000"/>
            </a:schemeClr>
          </a:solidFill>
        </p:spPr>
        <p:txBody>
          <a:bodyPr/>
          <a:lstStyle>
            <a:lvl1pPr algn="ctr">
              <a:buNone/>
              <a:defRPr sz="1600"/>
            </a:lvl1pPr>
          </a:lstStyle>
          <a:p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xmlns="" id="{164D0D78-72DF-43BD-8B4F-DE52DA013C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715961"/>
            <a:ext cx="5334000" cy="1189038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4000">
                <a:solidFill>
                  <a:schemeClr val="accent1"/>
                </a:solidFill>
                <a:ea typeface="+mn-ea"/>
                <a:cs typeface="+mn-cs"/>
              </a:defRPr>
            </a:lvl1pPr>
          </a:lstStyle>
          <a:p>
            <a:pPr marL="0" lvl="0" indent="0">
              <a:spcBef>
                <a:spcPts val="1000"/>
              </a:spcBef>
              <a:buFont typeface="Arial" panose="020B0604020202020204" pitchFamily="34" charset="0"/>
            </a:pPr>
            <a:r>
              <a:rPr lang="en-US" dirty="0"/>
              <a:t>Click to edit Master title style</a:t>
            </a:r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xmlns="" id="{DAFD71A9-C105-43A7-88DA-9FFC5174CC1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6000750"/>
            <a:ext cx="12192000" cy="857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52059179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pos="480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Photo Content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 Placeholder 15">
            <a:extLst>
              <a:ext uri="{FF2B5EF4-FFF2-40B4-BE49-F238E27FC236}">
                <a16:creationId xmlns:a16="http://schemas.microsoft.com/office/drawing/2014/main" xmlns="" id="{8498B63D-F60C-4A9D-8D3E-0C7CD748FED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62000" y="1905000"/>
            <a:ext cx="5334000" cy="3276600"/>
          </a:xfrm>
        </p:spPr>
        <p:txBody>
          <a:bodyPr/>
          <a:lstStyle>
            <a:lvl1pPr marL="0" indent="0">
              <a:buNone/>
              <a:defRPr sz="1800" b="1">
                <a:solidFill>
                  <a:schemeClr val="accent1"/>
                </a:solidFill>
              </a:defRPr>
            </a:lvl1pPr>
            <a:lvl2pPr marL="283464" indent="-283464">
              <a:spcBef>
                <a:spcPts val="1000"/>
              </a:spcBef>
              <a:defRPr sz="1800">
                <a:solidFill>
                  <a:schemeClr val="accent1"/>
                </a:solidFill>
              </a:defRPr>
            </a:lvl2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8" name="Picture Placeholder 13">
            <a:extLst>
              <a:ext uri="{FF2B5EF4-FFF2-40B4-BE49-F238E27FC236}">
                <a16:creationId xmlns:a16="http://schemas.microsoft.com/office/drawing/2014/main" xmlns="" id="{89E410BA-B0FE-4F0E-8BE5-D33CC016635B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858000" y="3444081"/>
            <a:ext cx="4572000" cy="2362200"/>
          </a:xfrm>
          <a:solidFill>
            <a:schemeClr val="accent3">
              <a:lumMod val="75000"/>
            </a:schemeClr>
          </a:solidFill>
        </p:spPr>
        <p:txBody>
          <a:bodyPr/>
          <a:lstStyle>
            <a:lvl1pPr algn="ctr">
              <a:buNone/>
              <a:defRPr sz="1600"/>
            </a:lvl1pPr>
          </a:lstStyle>
          <a:p>
            <a:endParaRPr lang="en-US" dirty="0"/>
          </a:p>
        </p:txBody>
      </p:sp>
      <p:sp>
        <p:nvSpPr>
          <p:cNvPr id="9" name="Picture Placeholder 13">
            <a:extLst>
              <a:ext uri="{FF2B5EF4-FFF2-40B4-BE49-F238E27FC236}">
                <a16:creationId xmlns:a16="http://schemas.microsoft.com/office/drawing/2014/main" xmlns="" id="{827A95C0-AE8D-46E1-9EF9-64504CBEF99E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858000" y="715963"/>
            <a:ext cx="4572000" cy="2362200"/>
          </a:xfrm>
          <a:solidFill>
            <a:schemeClr val="accent3">
              <a:lumMod val="75000"/>
            </a:schemeClr>
          </a:solidFill>
        </p:spPr>
        <p:txBody>
          <a:bodyPr/>
          <a:lstStyle>
            <a:lvl1pPr algn="ctr">
              <a:buNone/>
              <a:defRPr sz="1600"/>
            </a:lvl1pPr>
          </a:lstStyle>
          <a:p>
            <a:endParaRPr lang="en-US" dirty="0"/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xmlns="" id="{074AC9B3-247D-45E3-9C91-C248ADAFBAF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6000750"/>
            <a:ext cx="12192000" cy="857250"/>
          </a:xfrm>
          <a:prstGeom prst="rect">
            <a:avLst/>
          </a:prstGeo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xmlns="" id="{BB8295CA-882D-4533-80DA-6D6EA01257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715961"/>
            <a:ext cx="5334000" cy="1189038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4000">
                <a:solidFill>
                  <a:schemeClr val="accent1"/>
                </a:solidFill>
                <a:ea typeface="+mn-ea"/>
                <a:cs typeface="+mn-cs"/>
              </a:defRPr>
            </a:lvl1pPr>
          </a:lstStyle>
          <a:p>
            <a:pPr marL="0" lvl="0" indent="0">
              <a:spcBef>
                <a:spcPts val="1000"/>
              </a:spcBef>
              <a:buFont typeface="Arial" panose="020B0604020202020204" pitchFamily="34" charset="0"/>
            </a:pPr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xmlns="" val="1587292952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3672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ight Pattern Content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15">
            <a:extLst>
              <a:ext uri="{FF2B5EF4-FFF2-40B4-BE49-F238E27FC236}">
                <a16:creationId xmlns:a16="http://schemas.microsoft.com/office/drawing/2014/main" xmlns="" id="{E8DBED36-2461-46D0-AF71-79E0064B375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62000" y="1905000"/>
            <a:ext cx="6477000" cy="3276600"/>
          </a:xfrm>
        </p:spPr>
        <p:txBody>
          <a:bodyPr/>
          <a:lstStyle>
            <a:lvl1pPr marL="0" indent="0">
              <a:buNone/>
              <a:defRPr sz="1800" b="1">
                <a:solidFill>
                  <a:schemeClr val="tx1"/>
                </a:solidFill>
              </a:defRPr>
            </a:lvl1pPr>
            <a:lvl2pPr marL="283464" indent="-283464">
              <a:spcBef>
                <a:spcPts val="1000"/>
              </a:spcBef>
              <a:defRPr sz="1800">
                <a:solidFill>
                  <a:schemeClr val="tx1"/>
                </a:solidFill>
              </a:defRPr>
            </a:lvl2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pic>
        <p:nvPicPr>
          <p:cNvPr id="8" name="Graphic 7" hidden="1">
            <a:extLst>
              <a:ext uri="{FF2B5EF4-FFF2-40B4-BE49-F238E27FC236}">
                <a16:creationId xmlns:a16="http://schemas.microsoft.com/office/drawing/2014/main" xmlns="" id="{606CCDFE-8488-471E-A2E2-3C7504F25FF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8633874" y="0"/>
            <a:ext cx="3558126" cy="6858000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xmlns="" id="{9A7A9776-2781-49A6-AD44-CE45C0543F4D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8382000" y="0"/>
            <a:ext cx="3810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EA2FE0FB-930A-4056-8430-A6353A5DA8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715961"/>
            <a:ext cx="6477000" cy="1189038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4000">
                <a:ea typeface="+mn-ea"/>
                <a:cs typeface="+mn-cs"/>
              </a:defRPr>
            </a:lvl1pPr>
          </a:lstStyle>
          <a:p>
            <a:pPr marL="0" lvl="0" indent="0">
              <a:spcBef>
                <a:spcPts val="1000"/>
              </a:spcBef>
              <a:buFont typeface="Arial" panose="020B0604020202020204" pitchFamily="34" charset="0"/>
            </a:pPr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xmlns="" val="1429281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extLst>
    <p:ext uri="{DCECCB84-F9BA-43D5-87BE-67443E8EF086}">
      <p15:sldGuideLst xmlns:p15="http://schemas.microsoft.com/office/powerpoint/2012/main" xmlns="">
        <p15:guide id="1" orient="horz" pos="2160">
          <p15:clr>
            <a:srgbClr val="FBAE40"/>
          </p15:clr>
        </p15:guide>
        <p15:guide id="2" pos="6127">
          <p15:clr>
            <a:srgbClr val="5ACBF0"/>
          </p15:clr>
        </p15:guide>
        <p15:guide id="3" orient="horz" pos="2240" userDrawn="1">
          <p15:clr>
            <a:srgbClr val="5ACBF0"/>
          </p15:clr>
        </p15:guide>
        <p15:guide id="4" orient="horz" pos="2487" userDrawn="1">
          <p15:clr>
            <a:srgbClr val="5ACBF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ight Pattern Content Yellow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15">
            <a:extLst>
              <a:ext uri="{FF2B5EF4-FFF2-40B4-BE49-F238E27FC236}">
                <a16:creationId xmlns:a16="http://schemas.microsoft.com/office/drawing/2014/main" xmlns="" id="{E8DBED36-2461-46D0-AF71-79E0064B375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62000" y="1905000"/>
            <a:ext cx="6477000" cy="3276600"/>
          </a:xfrm>
        </p:spPr>
        <p:txBody>
          <a:bodyPr/>
          <a:lstStyle>
            <a:lvl1pPr marL="0" indent="0">
              <a:buNone/>
              <a:defRPr sz="1800" b="1">
                <a:solidFill>
                  <a:schemeClr val="accent1"/>
                </a:solidFill>
              </a:defRPr>
            </a:lvl1pPr>
            <a:lvl2pPr marL="283464" indent="-283464">
              <a:spcBef>
                <a:spcPts val="1000"/>
              </a:spcBef>
              <a:defRPr sz="1800">
                <a:solidFill>
                  <a:schemeClr val="accent1"/>
                </a:solidFill>
              </a:defRPr>
            </a:lvl2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pic>
        <p:nvPicPr>
          <p:cNvPr id="8" name="Graphic 7" hidden="1">
            <a:extLst>
              <a:ext uri="{FF2B5EF4-FFF2-40B4-BE49-F238E27FC236}">
                <a16:creationId xmlns:a16="http://schemas.microsoft.com/office/drawing/2014/main" xmlns="" id="{606CCDFE-8488-471E-A2E2-3C7504F25FF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8633874" y="0"/>
            <a:ext cx="3558126" cy="6858000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xmlns="" id="{9A7A9776-2781-49A6-AD44-CE45C0543F4D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8382000" y="0"/>
            <a:ext cx="3810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EA2FE0FB-930A-4056-8430-A6353A5DA8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715961"/>
            <a:ext cx="6477000" cy="1189038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4000">
                <a:solidFill>
                  <a:schemeClr val="accent1"/>
                </a:solidFill>
                <a:ea typeface="+mn-ea"/>
                <a:cs typeface="+mn-cs"/>
              </a:defRPr>
            </a:lvl1pPr>
          </a:lstStyle>
          <a:p>
            <a:pPr marL="0" lvl="0" indent="0">
              <a:spcBef>
                <a:spcPts val="1000"/>
              </a:spcBef>
              <a:buFont typeface="Arial" panose="020B0604020202020204" pitchFamily="34" charset="0"/>
            </a:pPr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xmlns="" val="2002499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extLst>
    <p:ext uri="{DCECCB84-F9BA-43D5-87BE-67443E8EF086}">
      <p15:sldGuideLst xmlns:p15="http://schemas.microsoft.com/office/powerpoint/2012/main" xmlns="">
        <p15:guide id="1" orient="horz" pos="2160">
          <p15:clr>
            <a:srgbClr val="FBAE40"/>
          </p15:clr>
        </p15:guide>
        <p15:guide id="2" pos="6127">
          <p15:clr>
            <a:srgbClr val="5ACBF0"/>
          </p15:clr>
        </p15:guide>
        <p15:guide id="3" orient="horz" pos="2240" userDrawn="1">
          <p15:clr>
            <a:srgbClr val="5ACBF0"/>
          </p15:clr>
        </p15:guide>
        <p15:guide id="4" orient="horz" pos="2487" userDrawn="1">
          <p15:clr>
            <a:srgbClr val="5ACBF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ft Pattern Content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15">
            <a:extLst>
              <a:ext uri="{FF2B5EF4-FFF2-40B4-BE49-F238E27FC236}">
                <a16:creationId xmlns:a16="http://schemas.microsoft.com/office/drawing/2014/main" xmlns="" id="{E8DBED36-2461-46D0-AF71-79E0064B375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533900" y="1905000"/>
            <a:ext cx="6955734" cy="3276600"/>
          </a:xfrm>
        </p:spPr>
        <p:txBody>
          <a:bodyPr/>
          <a:lstStyle>
            <a:lvl1pPr marL="0" indent="0">
              <a:buNone/>
              <a:defRPr sz="1800" b="1">
                <a:solidFill>
                  <a:schemeClr val="tx1"/>
                </a:solidFill>
              </a:defRPr>
            </a:lvl1pPr>
            <a:lvl2pPr marL="283464" indent="-283464">
              <a:spcBef>
                <a:spcPts val="1000"/>
              </a:spcBef>
              <a:defRPr sz="1800">
                <a:solidFill>
                  <a:schemeClr val="tx1"/>
                </a:solidFill>
              </a:defRPr>
            </a:lvl2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pic>
        <p:nvPicPr>
          <p:cNvPr id="13" name="Graphic 12" hidden="1">
            <a:extLst>
              <a:ext uri="{FF2B5EF4-FFF2-40B4-BE49-F238E27FC236}">
                <a16:creationId xmlns:a16="http://schemas.microsoft.com/office/drawing/2014/main" xmlns="" id="{8393C3A4-D09E-47EB-B9F0-C1DDDEB3B18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 flipH="1">
            <a:off x="0" y="0"/>
            <a:ext cx="3810000" cy="6858000"/>
          </a:xfrm>
          <a:prstGeom prst="rect">
            <a:avLst/>
          </a:prstGeom>
        </p:spPr>
      </p:pic>
      <p:pic>
        <p:nvPicPr>
          <p:cNvPr id="8" name="Graphic 7">
            <a:extLst>
              <a:ext uri="{FF2B5EF4-FFF2-40B4-BE49-F238E27FC236}">
                <a16:creationId xmlns:a16="http://schemas.microsoft.com/office/drawing/2014/main" xmlns="" id="{B829B5F1-1C12-4A1B-A83C-BFE17D26D9C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0" y="0"/>
            <a:ext cx="3810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0D62E947-C679-46EB-896A-20E355781C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33898" y="715961"/>
            <a:ext cx="6955735" cy="1189038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4000" i="0" cap="none" spc="-50" baseline="0">
                <a:ln w="3175">
                  <a:noFill/>
                </a:ln>
                <a:solidFill>
                  <a:schemeClr val="tx1"/>
                </a:solidFill>
                <a:effectLst/>
                <a:ea typeface="+mn-ea"/>
                <a:cs typeface="Segoe UI" pitchFamily="34" charset="0"/>
              </a:defRPr>
            </a:lvl1pPr>
          </a:lstStyle>
          <a:p>
            <a:pPr marL="0" lvl="0" indent="0">
              <a:spcBef>
                <a:spcPts val="1000"/>
              </a:spcBef>
              <a:buFont typeface="Arial" panose="020B0604020202020204" pitchFamily="34" charset="0"/>
            </a:pPr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xmlns="" val="2204198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extLst>
    <p:ext uri="{DCECCB84-F9BA-43D5-87BE-67443E8EF086}">
      <p15:sldGuideLst xmlns:p15="http://schemas.microsoft.com/office/powerpoint/2012/main" xmlns="">
        <p15:guide id="1" orient="horz" pos="2160">
          <p15:clr>
            <a:srgbClr val="FBAE40"/>
          </p15:clr>
        </p15:guide>
        <p15:guide id="2" pos="2856" userDrawn="1">
          <p15:clr>
            <a:srgbClr val="5ACBF0"/>
          </p15:clr>
        </p15:guide>
        <p15:guide id="3" orient="horz" pos="2240" userDrawn="1">
          <p15:clr>
            <a:srgbClr val="5ACBF0"/>
          </p15:clr>
        </p15:guide>
        <p15:guide id="4" orient="horz" pos="2487" userDrawn="1">
          <p15:clr>
            <a:srgbClr val="5ACBF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ft Pattern Content Yellow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15">
            <a:extLst>
              <a:ext uri="{FF2B5EF4-FFF2-40B4-BE49-F238E27FC236}">
                <a16:creationId xmlns:a16="http://schemas.microsoft.com/office/drawing/2014/main" xmlns="" id="{E8DBED36-2461-46D0-AF71-79E0064B375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533900" y="1905000"/>
            <a:ext cx="6955734" cy="3276600"/>
          </a:xfrm>
        </p:spPr>
        <p:txBody>
          <a:bodyPr/>
          <a:lstStyle>
            <a:lvl1pPr marL="0" indent="0">
              <a:buNone/>
              <a:defRPr sz="1800" b="1">
                <a:solidFill>
                  <a:schemeClr val="accent1"/>
                </a:solidFill>
              </a:defRPr>
            </a:lvl1pPr>
            <a:lvl2pPr marL="283464" indent="-283464">
              <a:spcBef>
                <a:spcPts val="1000"/>
              </a:spcBef>
              <a:defRPr sz="1800">
                <a:solidFill>
                  <a:schemeClr val="accent1"/>
                </a:solidFill>
              </a:defRPr>
            </a:lvl2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pic>
        <p:nvPicPr>
          <p:cNvPr id="13" name="Graphic 12" hidden="1">
            <a:extLst>
              <a:ext uri="{FF2B5EF4-FFF2-40B4-BE49-F238E27FC236}">
                <a16:creationId xmlns:a16="http://schemas.microsoft.com/office/drawing/2014/main" xmlns="" id="{8393C3A4-D09E-47EB-B9F0-C1DDDEB3B18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 flipH="1">
            <a:off x="0" y="0"/>
            <a:ext cx="3810000" cy="6858000"/>
          </a:xfrm>
          <a:prstGeom prst="rect">
            <a:avLst/>
          </a:prstGeom>
        </p:spPr>
      </p:pic>
      <p:pic>
        <p:nvPicPr>
          <p:cNvPr id="8" name="Graphic 7">
            <a:extLst>
              <a:ext uri="{FF2B5EF4-FFF2-40B4-BE49-F238E27FC236}">
                <a16:creationId xmlns:a16="http://schemas.microsoft.com/office/drawing/2014/main" xmlns="" id="{B829B5F1-1C12-4A1B-A83C-BFE17D26D9C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0" y="0"/>
            <a:ext cx="3810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0D62E947-C679-46EB-896A-20E355781C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33898" y="715961"/>
            <a:ext cx="6955735" cy="1189038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4000" i="0" cap="none" spc="-50" baseline="0">
                <a:ln w="3175">
                  <a:noFill/>
                </a:ln>
                <a:solidFill>
                  <a:schemeClr val="accent1"/>
                </a:solidFill>
                <a:effectLst/>
                <a:ea typeface="+mn-ea"/>
                <a:cs typeface="Segoe UI" pitchFamily="34" charset="0"/>
              </a:defRPr>
            </a:lvl1pPr>
          </a:lstStyle>
          <a:p>
            <a:pPr marL="0" lvl="0" indent="0">
              <a:spcBef>
                <a:spcPts val="1000"/>
              </a:spcBef>
              <a:buFont typeface="Arial" panose="020B0604020202020204" pitchFamily="34" charset="0"/>
            </a:pPr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xmlns="" val="753199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extLst>
    <p:ext uri="{DCECCB84-F9BA-43D5-87BE-67443E8EF086}">
      <p15:sldGuideLst xmlns:p15="http://schemas.microsoft.com/office/powerpoint/2012/main" xmlns="">
        <p15:guide id="1" orient="horz" pos="2160">
          <p15:clr>
            <a:srgbClr val="FBAE40"/>
          </p15:clr>
        </p15:guide>
        <p15:guide id="2" pos="2856" userDrawn="1">
          <p15:clr>
            <a:srgbClr val="5ACBF0"/>
          </p15:clr>
        </p15:guide>
        <p15:guide id="3" orient="horz" pos="2240" userDrawn="1">
          <p15:clr>
            <a:srgbClr val="5ACBF0"/>
          </p15:clr>
        </p15:guide>
        <p15:guide id="4" orient="horz" pos="2487" userDrawn="1">
          <p15:clr>
            <a:srgbClr val="5ACBF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fetti Content Purpl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xmlns="" id="{3D9303A2-B30A-054C-B809-053B909E125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525301" y="1975104"/>
            <a:ext cx="9141397" cy="615553"/>
          </a:xfrm>
          <a:noFill/>
        </p:spPr>
        <p:txBody>
          <a:bodyPr wrap="square" lIns="0" tIns="0" rIns="0" bIns="0" anchor="b" anchorCtr="0">
            <a:spAutoFit/>
          </a:bodyPr>
          <a:lstStyle>
            <a:lvl1pPr algn="ctr" defTabSz="932742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000" b="1" i="0" kern="1200" cap="none" spc="-50" baseline="0" dirty="0">
                <a:ln w="3175">
                  <a:noFill/>
                </a:ln>
                <a:solidFill>
                  <a:schemeClr val="accent3"/>
                </a:solidFill>
                <a:effectLst/>
                <a:latin typeface="+mn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 with border</a:t>
            </a:r>
          </a:p>
        </p:txBody>
      </p:sp>
      <p:sp>
        <p:nvSpPr>
          <p:cNvPr id="6" name="Text Placeholder 4">
            <a:extLst>
              <a:ext uri="{FF2B5EF4-FFF2-40B4-BE49-F238E27FC236}">
                <a16:creationId xmlns:a16="http://schemas.microsoft.com/office/drawing/2014/main" xmlns="" id="{10F58DD1-3970-D84D-8040-EF33B0971D59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196307" y="3260705"/>
            <a:ext cx="7799387" cy="1534757"/>
          </a:xfrm>
          <a:prstGeom prst="rect">
            <a:avLst/>
          </a:prstGeom>
          <a:noFill/>
        </p:spPr>
        <p:txBody>
          <a:bodyPr wrap="square" lIns="0" tIns="0" rIns="0" bIns="0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/>
              <a:t>Insert content here</a:t>
            </a:r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EEE98737-74D2-46C7-8655-74871A42039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131248"/>
            <a:ext cx="12192000" cy="428625"/>
          </a:xfrm>
          <a:prstGeom prst="rect">
            <a:avLst/>
          </a:prstGeom>
        </p:spPr>
      </p:pic>
      <p:pic>
        <p:nvPicPr>
          <p:cNvPr id="4" name="Graphic 3">
            <a:extLst>
              <a:ext uri="{FF2B5EF4-FFF2-40B4-BE49-F238E27FC236}">
                <a16:creationId xmlns:a16="http://schemas.microsoft.com/office/drawing/2014/main" xmlns="" id="{7146B861-BC3C-4898-95DE-944AB08755D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6340659"/>
            <a:ext cx="12192000" cy="428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426441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extLst>
    <p:ext uri="{DCECCB84-F9BA-43D5-87BE-67443E8EF086}">
      <p15:sldGuideLst xmlns:p15="http://schemas.microsoft.com/office/powerpoint/2012/main" xmlns="">
        <p15:guide id="1" orient="horz" pos="4104" userDrawn="1">
          <p15:clr>
            <a:srgbClr val="FBAE40"/>
          </p15:clr>
        </p15:guide>
        <p15:guide id="2" pos="6127">
          <p15:clr>
            <a:srgbClr val="5ACBF0"/>
          </p15:clr>
        </p15:guide>
        <p15:guide id="3" orient="horz" pos="216" userDrawn="1">
          <p15:clr>
            <a:srgbClr val="5ACBF0"/>
          </p15:clr>
        </p15:guide>
        <p15:guide id="4" orient="horz" pos="1560" userDrawn="1">
          <p15:clr>
            <a:srgbClr val="5ACBF0"/>
          </p15:clr>
        </p15:guide>
        <p15:guide id="5" orient="horz" pos="3936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fetti Content Blu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xmlns="" id="{3D9303A2-B30A-054C-B809-053B909E125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525301" y="1975104"/>
            <a:ext cx="9141397" cy="615553"/>
          </a:xfrm>
          <a:noFill/>
        </p:spPr>
        <p:txBody>
          <a:bodyPr wrap="square" lIns="0" tIns="0" rIns="0" bIns="0" anchor="b" anchorCtr="0">
            <a:spAutoFit/>
          </a:bodyPr>
          <a:lstStyle>
            <a:lvl1pPr algn="ctr" defTabSz="932742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000" b="1" i="0" kern="1200" cap="none" spc="-50" baseline="0" dirty="0">
                <a:ln w="3175">
                  <a:noFill/>
                </a:ln>
                <a:solidFill>
                  <a:schemeClr val="tx1"/>
                </a:solidFill>
                <a:effectLst/>
                <a:latin typeface="+mn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 with border</a:t>
            </a:r>
          </a:p>
        </p:txBody>
      </p:sp>
      <p:sp>
        <p:nvSpPr>
          <p:cNvPr id="6" name="Text Placeholder 4">
            <a:extLst>
              <a:ext uri="{FF2B5EF4-FFF2-40B4-BE49-F238E27FC236}">
                <a16:creationId xmlns:a16="http://schemas.microsoft.com/office/drawing/2014/main" xmlns="" id="{10F58DD1-3970-D84D-8040-EF33B0971D59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196307" y="3260705"/>
            <a:ext cx="7799387" cy="1534757"/>
          </a:xfrm>
          <a:prstGeom prst="rect">
            <a:avLst/>
          </a:prstGeom>
          <a:noFill/>
        </p:spPr>
        <p:txBody>
          <a:bodyPr wrap="square" lIns="0" tIns="0" rIns="0" bIns="0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/>
              <a:t>Insert content here</a:t>
            </a:r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B4FBE5B2-2D6A-4DC6-9944-CF3D7EC50A4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131248"/>
            <a:ext cx="12192000" cy="428625"/>
          </a:xfrm>
          <a:prstGeom prst="rect">
            <a:avLst/>
          </a:prstGeom>
        </p:spPr>
      </p:pic>
      <p:pic>
        <p:nvPicPr>
          <p:cNvPr id="8" name="Graphic 7">
            <a:extLst>
              <a:ext uri="{FF2B5EF4-FFF2-40B4-BE49-F238E27FC236}">
                <a16:creationId xmlns:a16="http://schemas.microsoft.com/office/drawing/2014/main" xmlns="" id="{B9407BD0-C2EE-44A7-8749-433953FD1FD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6340659"/>
            <a:ext cx="12192000" cy="428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010566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extLst>
    <p:ext uri="{DCECCB84-F9BA-43D5-87BE-67443E8EF086}">
      <p15:sldGuideLst xmlns:p15="http://schemas.microsoft.com/office/powerpoint/2012/main" xmlns="">
        <p15:guide id="1" orient="horz" pos="384" userDrawn="1">
          <p15:clr>
            <a:srgbClr val="FBAE40"/>
          </p15:clr>
        </p15:guide>
        <p15:guide id="2" pos="6127">
          <p15:clr>
            <a:srgbClr val="5ACBF0"/>
          </p15:clr>
        </p15:guide>
        <p15:guide id="3" orient="horz" pos="216" userDrawn="1">
          <p15:clr>
            <a:srgbClr val="5ACBF0"/>
          </p15:clr>
        </p15:guide>
        <p15:guide id="4" orient="horz" pos="4128" userDrawn="1">
          <p15:clr>
            <a:srgbClr val="5ACBF0"/>
          </p15:clr>
        </p15:guide>
        <p15:guide id="5" orient="horz" pos="3936" userDrawn="1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ottom Pattern Black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 Placeholder 4">
            <a:extLst>
              <a:ext uri="{FF2B5EF4-FFF2-40B4-BE49-F238E27FC236}">
                <a16:creationId xmlns:a16="http://schemas.microsoft.com/office/drawing/2014/main" xmlns="" id="{1EEF53A4-35A6-4E43-B220-67DA381C5910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196307" y="3260705"/>
            <a:ext cx="7799387" cy="1534757"/>
          </a:xfrm>
          <a:prstGeom prst="rect">
            <a:avLst/>
          </a:prstGeom>
          <a:noFill/>
        </p:spPr>
        <p:txBody>
          <a:bodyPr wrap="square" lIns="0" tIns="0" rIns="0" bIns="0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/>
              <a:t>Insert content here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xmlns="" id="{07724906-4405-47F4-B533-7291B003B0A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525301" y="1975104"/>
            <a:ext cx="9141397" cy="615553"/>
          </a:xfrm>
          <a:noFill/>
        </p:spPr>
        <p:txBody>
          <a:bodyPr wrap="square" lIns="0" tIns="0" rIns="0" bIns="0" anchor="b" anchorCtr="0">
            <a:spAutoFit/>
          </a:bodyPr>
          <a:lstStyle>
            <a:lvl1pPr algn="ctr" defTabSz="932742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000" b="1" i="0" kern="1200" cap="none" spc="-50" baseline="0" dirty="0">
                <a:ln w="3175">
                  <a:noFill/>
                </a:ln>
                <a:solidFill>
                  <a:schemeClr val="tx1"/>
                </a:solidFill>
                <a:effectLst/>
                <a:latin typeface="+mn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Insert Text Here</a:t>
            </a:r>
          </a:p>
        </p:txBody>
      </p:sp>
      <p:pic>
        <p:nvPicPr>
          <p:cNvPr id="6" name="Graphic 5" hidden="1">
            <a:extLst>
              <a:ext uri="{FF2B5EF4-FFF2-40B4-BE49-F238E27FC236}">
                <a16:creationId xmlns:a16="http://schemas.microsoft.com/office/drawing/2014/main" xmlns="" id="{1979441F-BDF5-41C8-933A-7E284F67033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5852905"/>
            <a:ext cx="12192000" cy="857250"/>
          </a:xfrm>
          <a:prstGeom prst="rect">
            <a:avLst/>
          </a:prstGeom>
        </p:spPr>
      </p:pic>
      <p:pic>
        <p:nvPicPr>
          <p:cNvPr id="2" name="Graphic 1">
            <a:extLst>
              <a:ext uri="{FF2B5EF4-FFF2-40B4-BE49-F238E27FC236}">
                <a16:creationId xmlns:a16="http://schemas.microsoft.com/office/drawing/2014/main" xmlns="" id="{E4C7544D-BD57-4504-AC5A-951E353C248D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0" y="5833855"/>
            <a:ext cx="12192000" cy="876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18781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ottom Pattern Whit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>
            <a:extLst>
              <a:ext uri="{FF2B5EF4-FFF2-40B4-BE49-F238E27FC236}">
                <a16:creationId xmlns:a16="http://schemas.microsoft.com/office/drawing/2014/main" xmlns="" id="{BC00585D-E155-409A-899A-29BDF4E57FD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62000" y="716577"/>
            <a:ext cx="10668000" cy="615553"/>
          </a:xfrm>
          <a:noFill/>
        </p:spPr>
        <p:txBody>
          <a:bodyPr wrap="square"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000" b="1" i="0" kern="1200" cap="none" spc="-50" baseline="0" dirty="0">
                <a:ln w="3175">
                  <a:noFill/>
                </a:ln>
                <a:solidFill>
                  <a:schemeClr val="accent3"/>
                </a:soli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Insert text here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2D944D9B-AA15-4DB5-AE58-0FA514F6FE8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62000" y="1790699"/>
            <a:ext cx="10668000" cy="685800"/>
          </a:xfrm>
          <a:prstGeom prst="rect">
            <a:avLst/>
          </a:prstGeom>
          <a:noFill/>
        </p:spPr>
        <p:txBody>
          <a:bodyPr wrap="square" lIns="0" tIns="0" rIns="0" bIns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/>
              <a:t>Insert content here</a:t>
            </a:r>
          </a:p>
        </p:txBody>
      </p:sp>
      <p:pic>
        <p:nvPicPr>
          <p:cNvPr id="12" name="Graphic 11">
            <a:extLst>
              <a:ext uri="{FF2B5EF4-FFF2-40B4-BE49-F238E27FC236}">
                <a16:creationId xmlns:a16="http://schemas.microsoft.com/office/drawing/2014/main" xmlns="" id="{9066358F-3531-4B96-B041-02BD184014A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5833855"/>
            <a:ext cx="12192000" cy="876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442041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rt Art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 Placeholder 4">
            <a:extLst>
              <a:ext uri="{FF2B5EF4-FFF2-40B4-BE49-F238E27FC236}">
                <a16:creationId xmlns:a16="http://schemas.microsoft.com/office/drawing/2014/main" xmlns="" id="{3E65ED86-A26C-479A-8393-0BFDCBCD43F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62000" y="1783952"/>
            <a:ext cx="10668000" cy="1111648"/>
          </a:xfrm>
          <a:prstGeom prst="rect">
            <a:avLst/>
          </a:prstGeom>
          <a:noFill/>
        </p:spPr>
        <p:txBody>
          <a:bodyPr wrap="square" lIns="0" tIns="0" rIns="0" bIns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/>
              <a:t>Insert content here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A07E4664-9EEE-4A2F-B223-5F295C6BFB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999" y="715964"/>
            <a:ext cx="10667999" cy="646332"/>
          </a:xfrm>
        </p:spPr>
        <p:txBody>
          <a:bodyPr vert="horz" lIns="0" tIns="45720" rIns="91440" bIns="45720" rtlCol="0">
            <a:normAutofit/>
          </a:bodyPr>
          <a:lstStyle>
            <a:lvl1pPr>
              <a:defRPr lang="en-US" sz="4000" dirty="0">
                <a:solidFill>
                  <a:schemeClr val="accent3"/>
                </a:solidFill>
                <a:latin typeface="+mj-lt"/>
                <a:ea typeface="+mn-ea"/>
                <a:cs typeface="+mn-cs"/>
              </a:defRPr>
            </a:lvl1pPr>
          </a:lstStyle>
          <a:p>
            <a:pPr marL="0" lvl="0" indent="0">
              <a:spcBef>
                <a:spcPts val="1000"/>
              </a:spcBef>
              <a:buFont typeface="Arial" panose="020B0604020202020204" pitchFamily="34" charset="0"/>
            </a:pPr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xmlns="" val="9815128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A1B9BC-7BE7-4893-90FD-CC95830FD8F2}" type="datetimeFigureOut">
              <a:rPr lang="en-US" smtClean="0"/>
              <a:pPr/>
              <a:t>4/11/2025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15270E-046A-4C23-BC98-E307A7DD6BE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203212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364696-E1F3-49EF-AEC8-730A16D9A23F}" type="datetimeFigureOut">
              <a:rPr lang="en-US" altLang="en-US" smtClean="0"/>
              <a:pPr/>
              <a:t>4/11/2025</a:t>
            </a:fld>
            <a:endParaRPr lang="en-US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02A1B0-4691-41D9-84E0-69D594EAA3FE}" type="slidenum">
              <a:rPr lang="en-US" altLang="en-US" smtClean="0"/>
              <a:pPr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xmlns="" val="159558641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18" r:id="rId1"/>
    <p:sldLayoutId id="2147483719" r:id="rId2"/>
    <p:sldLayoutId id="2147483720" r:id="rId3"/>
    <p:sldLayoutId id="2147483721" r:id="rId4"/>
    <p:sldLayoutId id="2147483729" r:id="rId5"/>
    <p:sldLayoutId id="2147483730" r:id="rId6"/>
    <p:sldLayoutId id="2147483722" r:id="rId7"/>
    <p:sldLayoutId id="2147483723" r:id="rId8"/>
    <p:sldLayoutId id="2147483724" r:id="rId9"/>
    <p:sldLayoutId id="2147483725" r:id="rId10"/>
    <p:sldLayoutId id="2147483726" r:id="rId11"/>
    <p:sldLayoutId id="2147483727" r:id="rId12"/>
    <p:sldLayoutId id="2147483728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>
            <a:extLst>
              <a:ext uri="{FF2B5EF4-FFF2-40B4-BE49-F238E27FC236}">
                <a16:creationId xmlns:a16="http://schemas.microsoft.com/office/drawing/2014/main" xmlns="" id="{BFFA4EA8-0B60-4A0F-8C3D-A6D3D785EC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6200" y="-513874"/>
            <a:ext cx="6731000" cy="6647974"/>
          </a:xfrm>
        </p:spPr>
        <p:txBody>
          <a:bodyPr/>
          <a:lstStyle/>
          <a:p>
            <a:r>
              <a:rPr lang="uk-UA" sz="3200" dirty="0" smtClean="0"/>
              <a:t/>
            </a:r>
            <a:br>
              <a:rPr lang="uk-UA" sz="3200" dirty="0" smtClean="0"/>
            </a:br>
            <a:r>
              <a:rPr lang="uk-UA" sz="3200" dirty="0" smtClean="0"/>
              <a:t/>
            </a:r>
            <a:br>
              <a:rPr lang="uk-UA" sz="3200" dirty="0" smtClean="0"/>
            </a:br>
            <a:r>
              <a:rPr lang="uk-UA" sz="3200" dirty="0" smtClean="0"/>
              <a:t/>
            </a:r>
            <a:br>
              <a:rPr lang="uk-UA" sz="3200" dirty="0" smtClean="0"/>
            </a:br>
            <a:r>
              <a:rPr lang="uk-UA" sz="3200" dirty="0" smtClean="0"/>
              <a:t/>
            </a:r>
            <a:br>
              <a:rPr lang="uk-UA" sz="3200" dirty="0" smtClean="0"/>
            </a:br>
            <a:r>
              <a:rPr lang="uk-UA" sz="3600" dirty="0" smtClean="0"/>
              <a:t>Презентація вибіркової дисципліни </a:t>
            </a:r>
            <a:br>
              <a:rPr lang="uk-UA" sz="3600" dirty="0" smtClean="0"/>
            </a:br>
            <a:r>
              <a:rPr lang="uk-UA" sz="3600" dirty="0" smtClean="0"/>
              <a:t/>
            </a:r>
            <a:br>
              <a:rPr lang="uk-UA" sz="3600" dirty="0" smtClean="0"/>
            </a:br>
            <a:r>
              <a:rPr lang="uk-UA" sz="3600" dirty="0" smtClean="0">
                <a:solidFill>
                  <a:srgbClr val="00B0F0"/>
                </a:solidFill>
              </a:rPr>
              <a:t>«Організація діяльності психологічної служби» </a:t>
            </a:r>
            <a:br>
              <a:rPr lang="uk-UA" sz="3600" dirty="0" smtClean="0">
                <a:solidFill>
                  <a:srgbClr val="00B0F0"/>
                </a:solidFill>
              </a:rPr>
            </a:br>
            <a:r>
              <a:rPr lang="uk-UA" sz="3200" dirty="0" smtClean="0">
                <a:solidFill>
                  <a:srgbClr val="00B0F0"/>
                </a:solidFill>
              </a:rPr>
              <a:t/>
            </a:r>
            <a:br>
              <a:rPr lang="uk-UA" sz="3200" dirty="0" smtClean="0">
                <a:solidFill>
                  <a:srgbClr val="00B0F0"/>
                </a:solidFill>
              </a:rPr>
            </a:br>
            <a:r>
              <a:rPr lang="uk-UA" sz="3200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 </a:t>
            </a:r>
            <a:r>
              <a:rPr lang="uk-UA" sz="3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/>
            </a:r>
            <a:br>
              <a:rPr lang="uk-UA" sz="3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endParaRPr lang="uk-UA" sz="6000" dirty="0"/>
          </a:p>
        </p:txBody>
      </p:sp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CA800FAA-2869-48FC-8845-C17E3F213E6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502920"/>
            <a:ext cx="4953001" cy="5684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51621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>
            <a:extLst>
              <a:ext uri="{FF2B5EF4-FFF2-40B4-BE49-F238E27FC236}">
                <a16:creationId xmlns:a16="http://schemas.microsoft.com/office/drawing/2014/main" xmlns="" id="{D54C778E-DB5D-484C-BCB0-E7CFC38A80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05200" y="259080"/>
            <a:ext cx="8305800" cy="6261641"/>
          </a:xfrm>
        </p:spPr>
        <p:txBody>
          <a:bodyPr>
            <a:normAutofit fontScale="90000"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4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4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4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4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4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4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4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4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4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4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4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Актуальність вивчення дисципліни</a:t>
            </a:r>
            <a:br>
              <a:rPr lang="uk-UA" sz="4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800" dirty="0" smtClean="0"/>
              <a:t>“Організація діяльності психологічної служби” полягає у ф</a:t>
            </a:r>
            <a:r>
              <a:rPr lang="ru-RU" sz="2800" dirty="0" smtClean="0"/>
              <a:t>ормування систематизованих знань про організацію діяльності психологічних служб, про законодавчо-правові та нормативні основи діяльності практичного психолога у різних сферах суспільної практики; сприянні становлення професійної компетентності майбутніх практичних психологів через оволодіння знаннями щодо узагальненої характеристики професії практичного психолога, вимог до його особистості, напрямків та видів діяльності практичного психолога.</a:t>
            </a:r>
            <a:r>
              <a:rPr lang="uk-UA" sz="2800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5400" dirty="0"/>
              <a:t/>
            </a:r>
            <a:br>
              <a:rPr lang="uk-UA" sz="5400" dirty="0"/>
            </a:br>
            <a:r>
              <a:rPr lang="uk-UA" sz="5400" dirty="0"/>
              <a:t/>
            </a:r>
            <a:br>
              <a:rPr lang="uk-UA" sz="5400" dirty="0"/>
            </a:br>
            <a:r>
              <a:rPr lang="uk-UA" sz="5400" dirty="0"/>
              <a:t/>
            </a:r>
            <a:br>
              <a:rPr lang="uk-UA" sz="5400" dirty="0"/>
            </a:br>
            <a:r>
              <a:rPr lang="uk-UA" sz="5400" dirty="0"/>
              <a:t/>
            </a:r>
            <a:br>
              <a:rPr lang="uk-UA" sz="5400" dirty="0"/>
            </a:br>
            <a:endParaRPr lang="uk-UA" sz="5400" dirty="0"/>
          </a:p>
        </p:txBody>
      </p:sp>
      <p:sp>
        <p:nvSpPr>
          <p:cNvPr id="6" name="Заголовок 6">
            <a:extLst>
              <a:ext uri="{FF2B5EF4-FFF2-40B4-BE49-F238E27FC236}">
                <a16:creationId xmlns:a16="http://schemas.microsoft.com/office/drawing/2014/main" xmlns="" id="{BFFA4EA8-0B60-4A0F-8C3D-A6D3D785ECAE}"/>
              </a:ext>
            </a:extLst>
          </p:cNvPr>
          <p:cNvSpPr txBox="1">
            <a:spLocks/>
          </p:cNvSpPr>
          <p:nvPr/>
        </p:nvSpPr>
        <p:spPr>
          <a:xfrm>
            <a:off x="4937760" y="350520"/>
            <a:ext cx="6583680" cy="6080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/>
            </a:r>
            <a:br>
              <a:rPr kumimoji="0" lang="uk-UA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</a:br>
            <a:r>
              <a:rPr kumimoji="0" lang="uk-UA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/>
            </a:r>
            <a:br>
              <a:rPr kumimoji="0" lang="uk-UA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</a:br>
            <a:r>
              <a:rPr kumimoji="0" lang="uk-UA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/>
            </a:r>
            <a:br>
              <a:rPr kumimoji="0" lang="uk-UA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</a:br>
            <a:r>
              <a:rPr kumimoji="0" lang="uk-UA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/>
            </a:r>
            <a:br>
              <a:rPr kumimoji="0" lang="uk-UA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</a:br>
            <a:r>
              <a:rPr kumimoji="0" lang="uk-UA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/>
            </a:r>
            <a:br>
              <a:rPr kumimoji="0" lang="uk-UA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endParaRPr kumimoji="0" lang="uk-UA" sz="6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475253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xmlns="" id="{8DD7359F-39FB-4B89-837F-655D9DF3884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84813" y="164892"/>
            <a:ext cx="7839856" cy="6340839"/>
          </a:xfr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rmAutofit lnSpcReduction="10000"/>
          </a:bodyPr>
          <a:lstStyle/>
          <a:p>
            <a:r>
              <a:rPr lang="uk-UA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    </a:t>
            </a:r>
          </a:p>
          <a:p>
            <a:pPr algn="ctr"/>
            <a:r>
              <a:rPr lang="uk-UA" sz="3600" dirty="0" smtClean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Метою </a:t>
            </a:r>
            <a:r>
              <a:rPr lang="uk-UA" sz="3600" dirty="0" smtClean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дисципліни </a:t>
            </a:r>
            <a:endParaRPr lang="uk-UA" sz="3600" dirty="0" smtClean="0">
              <a:solidFill>
                <a:srgbClr val="FFFF00"/>
              </a:solidFill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/>
            <a:r>
              <a:rPr lang="uk-UA" sz="3600" dirty="0" smtClean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“Організація діяльності психологічної служби</a:t>
            </a:r>
            <a:r>
              <a:rPr lang="uk-UA" sz="3600" dirty="0" smtClean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” </a:t>
            </a:r>
            <a:endParaRPr lang="uk-UA" sz="3600" dirty="0" smtClean="0">
              <a:solidFill>
                <a:srgbClr val="FFFF00"/>
              </a:solidFill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uk-UA" sz="2800" dirty="0" smtClean="0">
                <a:solidFill>
                  <a:schemeClr val="accent5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є </a:t>
            </a:r>
            <a:r>
              <a:rPr lang="uk-UA" sz="2800" dirty="0" smtClean="0">
                <a:solidFill>
                  <a:schemeClr val="accent5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вивчення</a:t>
            </a:r>
            <a:r>
              <a:rPr lang="uk-UA" sz="2800" dirty="0" smtClean="0">
                <a:solidFill>
                  <a:schemeClr val="accent5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RU" sz="2800" dirty="0" smtClean="0">
                <a:solidFill>
                  <a:schemeClr val="accent5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основних положень діяльності психологічної служби; структури та змісту діяльності національної психологічної служби; нормативно-правової бази психологічної служби; специфіки організації психологічної служби в різних сферах діяльності практичного </a:t>
            </a:r>
            <a:r>
              <a:rPr lang="ru-RU" sz="2800" dirty="0" smtClean="0">
                <a:solidFill>
                  <a:schemeClr val="accent5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психолога.</a:t>
            </a:r>
          </a:p>
          <a:p>
            <a:pPr algn="just"/>
            <a:r>
              <a:rPr lang="uk-UA" sz="2800" dirty="0">
                <a:solidFill>
                  <a:schemeClr val="accent5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/>
            </a:r>
            <a:br>
              <a:rPr lang="uk-UA" sz="2800" dirty="0">
                <a:solidFill>
                  <a:schemeClr val="accent5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</a:br>
            <a:endParaRPr lang="uk-UA" sz="2800" dirty="0">
              <a:solidFill>
                <a:schemeClr val="accent5">
                  <a:lumMod val="40000"/>
                  <a:lumOff val="60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endParaRPr lang="uk-UA" sz="2000" b="1" i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/>
            <a:r>
              <a:rPr lang="uk-UA" sz="2800" b="1" i="1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     </a:t>
            </a:r>
            <a:endParaRPr lang="uk-UA" sz="2800" dirty="0">
              <a:solidFill>
                <a:srgbClr val="FFFF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endParaRPr lang="uk-UA" sz="2800" dirty="0"/>
          </a:p>
        </p:txBody>
      </p:sp>
    </p:spTree>
    <p:extLst>
      <p:ext uri="{BB962C8B-B14F-4D97-AF65-F5344CB8AC3E}">
        <p14:creationId xmlns:p14="http://schemas.microsoft.com/office/powerpoint/2010/main" xmlns="" val="39519041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тексту 1">
            <a:extLst>
              <a:ext uri="{FF2B5EF4-FFF2-40B4-BE49-F238E27FC236}">
                <a16:creationId xmlns:a16="http://schemas.microsoft.com/office/drawing/2014/main" xmlns="" id="{481FB0C3-95B0-461F-A94F-55A6F1AA374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0" y="901700"/>
            <a:ext cx="7289800" cy="5956300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47500" lnSpcReduction="20000"/>
          </a:bodyPr>
          <a:lstStyle/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tabLst>
                <a:tab pos="457200" algn="l"/>
              </a:tabLst>
            </a:pPr>
            <a:r>
              <a:rPr lang="ru-RU" sz="4000" dirty="0" smtClean="0"/>
              <a:t>1. </a:t>
            </a:r>
            <a:r>
              <a:rPr lang="ru-RU" sz="4000" dirty="0" smtClean="0"/>
              <a:t> Практична </a:t>
            </a:r>
            <a:r>
              <a:rPr lang="ru-RU" sz="4000" dirty="0" smtClean="0"/>
              <a:t>психологія та психологічна </a:t>
            </a:r>
            <a:r>
              <a:rPr lang="ru-RU" sz="4000" dirty="0" smtClean="0"/>
              <a:t>служба.</a:t>
            </a:r>
            <a:endParaRPr lang="ru-RU" sz="4000" dirty="0" smtClean="0"/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tabLst>
                <a:tab pos="457200" algn="l"/>
              </a:tabLst>
            </a:pPr>
            <a:r>
              <a:rPr lang="ru-RU" sz="4000" dirty="0" smtClean="0"/>
              <a:t>2. </a:t>
            </a:r>
            <a:r>
              <a:rPr lang="ru-RU" sz="4000" dirty="0" smtClean="0"/>
              <a:t> Психологічна </a:t>
            </a:r>
            <a:r>
              <a:rPr lang="ru-RU" sz="4000" dirty="0" smtClean="0"/>
              <a:t>служба: історія </a:t>
            </a:r>
            <a:r>
              <a:rPr lang="ru-RU" sz="4000" dirty="0" smtClean="0"/>
              <a:t>розвитку. </a:t>
            </a:r>
            <a:endParaRPr lang="ru-RU" sz="4000" dirty="0" smtClean="0"/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tabLst>
                <a:tab pos="457200" algn="l"/>
              </a:tabLst>
            </a:pPr>
            <a:r>
              <a:rPr lang="ru-RU" sz="4000" dirty="0" smtClean="0"/>
              <a:t>3. </a:t>
            </a:r>
            <a:r>
              <a:rPr lang="ru-RU" sz="4000" dirty="0" smtClean="0"/>
              <a:t> Особистість </a:t>
            </a:r>
            <a:r>
              <a:rPr lang="ru-RU" sz="4000" dirty="0" smtClean="0"/>
              <a:t>практичного психолога та його професійне </a:t>
            </a:r>
            <a:r>
              <a:rPr lang="ru-RU" sz="4000" dirty="0" smtClean="0"/>
              <a:t>зростання. </a:t>
            </a:r>
            <a:endParaRPr lang="ru-RU" sz="4000" dirty="0" smtClean="0"/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tabLst>
                <a:tab pos="457200" algn="l"/>
              </a:tabLst>
            </a:pPr>
            <a:r>
              <a:rPr lang="ru-RU" sz="4000" dirty="0" smtClean="0"/>
              <a:t>4. </a:t>
            </a:r>
            <a:r>
              <a:rPr lang="ru-RU" sz="4000" dirty="0" smtClean="0"/>
              <a:t> Напрямки </a:t>
            </a:r>
            <a:r>
              <a:rPr lang="ru-RU" sz="4000" dirty="0" smtClean="0"/>
              <a:t>діяльності практичного </a:t>
            </a:r>
            <a:r>
              <a:rPr lang="ru-RU" sz="4000" dirty="0" smtClean="0"/>
              <a:t>психолога. </a:t>
            </a:r>
            <a:endParaRPr lang="ru-RU" sz="4000" dirty="0" smtClean="0"/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tabLst>
                <a:tab pos="457200" algn="l"/>
              </a:tabLst>
            </a:pPr>
            <a:r>
              <a:rPr lang="ru-RU" sz="4000" dirty="0" smtClean="0"/>
              <a:t>5. </a:t>
            </a:r>
            <a:r>
              <a:rPr lang="ru-RU" sz="4000" dirty="0" smtClean="0"/>
              <a:t> Основи </a:t>
            </a:r>
            <a:r>
              <a:rPr lang="ru-RU" sz="4000" dirty="0" smtClean="0"/>
              <a:t>організації психологічної служби в системі </a:t>
            </a:r>
            <a:r>
              <a:rPr lang="ru-RU" sz="4000" dirty="0" smtClean="0"/>
              <a:t>освіти.</a:t>
            </a:r>
            <a:endParaRPr lang="ru-RU" sz="4000" dirty="0" smtClean="0"/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tabLst>
                <a:tab pos="457200" algn="l"/>
              </a:tabLst>
            </a:pPr>
            <a:r>
              <a:rPr lang="ru-RU" sz="4000" dirty="0" smtClean="0"/>
              <a:t>6. </a:t>
            </a:r>
            <a:r>
              <a:rPr lang="ru-RU" sz="4000" dirty="0" smtClean="0"/>
              <a:t> Організаційно-методичне </a:t>
            </a:r>
            <a:r>
              <a:rPr lang="ru-RU" sz="4000" dirty="0" smtClean="0"/>
              <a:t>забезпечення діяльності практичного психолога в системі освіти.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tabLst>
                <a:tab pos="457200" algn="l"/>
              </a:tabLst>
            </a:pPr>
            <a:r>
              <a:rPr lang="ru-RU" sz="4000" dirty="0" smtClean="0"/>
              <a:t>7. </a:t>
            </a:r>
            <a:r>
              <a:rPr lang="ru-RU" sz="4000" dirty="0" smtClean="0"/>
              <a:t> Психологічна </a:t>
            </a:r>
            <a:r>
              <a:rPr lang="ru-RU" sz="4000" dirty="0" smtClean="0"/>
              <a:t>служба у закладах вищої освіти. Діяльність психолога в закладах освіти різного спрямування та спеціальних службах.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tabLst>
                <a:tab pos="457200" algn="l"/>
              </a:tabLst>
            </a:pPr>
            <a:r>
              <a:rPr lang="ru-RU" sz="4000" dirty="0" smtClean="0"/>
              <a:t>8. </a:t>
            </a:r>
            <a:r>
              <a:rPr lang="ru-RU" sz="4000" dirty="0" smtClean="0"/>
              <a:t> Психологічна </a:t>
            </a:r>
            <a:r>
              <a:rPr lang="ru-RU" sz="4000" dirty="0" smtClean="0"/>
              <a:t>служба в соціальній сфері. Відомчі психологічні </a:t>
            </a:r>
            <a:r>
              <a:rPr lang="ru-RU" sz="4000" dirty="0" smtClean="0"/>
              <a:t>служби. </a:t>
            </a:r>
            <a:r>
              <a:rPr lang="ru-RU" sz="4000" dirty="0" smtClean="0"/>
              <a:t>Психологічна служба промислових підприємств та організацій малого бізнесу.</a:t>
            </a:r>
            <a:endParaRPr lang="uk-UA" sz="40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endParaRPr lang="uk-UA" dirty="0"/>
          </a:p>
        </p:txBody>
      </p:sp>
      <p:sp>
        <p:nvSpPr>
          <p:cNvPr id="4" name="Заголовок 3">
            <a:extLst>
              <a:ext uri="{FF2B5EF4-FFF2-40B4-BE49-F238E27FC236}">
                <a16:creationId xmlns:a16="http://schemas.microsoft.com/office/drawing/2014/main" xmlns="" id="{A8B298CA-60F5-4D9B-A3E6-B702B1B90D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52400"/>
            <a:ext cx="12192000" cy="596900"/>
          </a:xfrm>
        </p:spPr>
        <p:txBody>
          <a:bodyPr>
            <a:normAutofit fontScale="90000"/>
          </a:bodyPr>
          <a:lstStyle/>
          <a:p>
            <a:pPr algn="ctr"/>
            <a:r>
              <a:rPr lang="uk-UA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38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Питання, що розглядаються під час вивчення дисципліни: </a:t>
            </a:r>
            <a:r>
              <a:rPr lang="uk-UA" dirty="0">
                <a:solidFill>
                  <a:srgbClr val="C00000"/>
                </a:solidFill>
              </a:rPr>
              <a:t/>
            </a:r>
            <a:br>
              <a:rPr lang="uk-UA" dirty="0">
                <a:solidFill>
                  <a:srgbClr val="C00000"/>
                </a:solidFill>
              </a:rPr>
            </a:br>
            <a:r>
              <a:rPr lang="uk-UA" dirty="0">
                <a:solidFill>
                  <a:srgbClr val="C00000"/>
                </a:solidFill>
              </a:rPr>
              <a:t/>
            </a:r>
            <a:br>
              <a:rPr lang="uk-UA" dirty="0">
                <a:solidFill>
                  <a:srgbClr val="C00000"/>
                </a:solidFill>
              </a:rPr>
            </a:br>
            <a:r>
              <a:rPr lang="uk-UA" dirty="0"/>
              <a:t/>
            </a:r>
            <a:br>
              <a:rPr lang="uk-UA" dirty="0"/>
            </a:br>
            <a:endParaRPr lang="uk-UA" dirty="0"/>
          </a:p>
        </p:txBody>
      </p:sp>
      <p:pic>
        <p:nvPicPr>
          <p:cNvPr id="13314" name="Picture 2" descr="Психологічна служба – підсумки і плани – ПДАБ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29500" y="1079500"/>
            <a:ext cx="4584700" cy="438569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7076318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EF99585A-5E1F-40FA-8E64-BB4F0461165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3784600" y="1346200"/>
            <a:ext cx="8407400" cy="5511800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285750" indent="-285750" algn="just">
              <a:lnSpc>
                <a:spcPct val="107000"/>
              </a:lnSpc>
              <a:buFontTx/>
              <a:buChar char="-"/>
            </a:pPr>
            <a:r>
              <a:rPr lang="ru-RU" sz="2400" dirty="0" smtClean="0"/>
              <a:t>як дотримуватися етичних принципів професійної діяльності психолога;</a:t>
            </a:r>
          </a:p>
          <a:p>
            <a:pPr marL="285750" indent="-285750" algn="just">
              <a:lnSpc>
                <a:spcPct val="107000"/>
              </a:lnSpc>
              <a:buFontTx/>
              <a:buChar char="-"/>
            </a:pPr>
            <a:r>
              <a:rPr lang="ru-RU" sz="2400" dirty="0" smtClean="0"/>
              <a:t>основні положення документів про права людини та дитини; законодавчих актів про соціально-психологічну службу України; </a:t>
            </a:r>
          </a:p>
          <a:p>
            <a:pPr marL="285750" indent="-285750" algn="just">
              <a:lnSpc>
                <a:spcPct val="107000"/>
              </a:lnSpc>
              <a:buFontTx/>
              <a:buChar char="-"/>
            </a:pPr>
            <a:r>
              <a:rPr lang="ru-RU" sz="2400" dirty="0" smtClean="0"/>
              <a:t>освітньо-професійні характеристики, права та обов’язки психолога.</a:t>
            </a:r>
          </a:p>
        </p:txBody>
      </p:sp>
      <p:sp>
        <p:nvSpPr>
          <p:cNvPr id="7" name="Заголовок 6">
            <a:extLst>
              <a:ext uri="{FF2B5EF4-FFF2-40B4-BE49-F238E27FC236}">
                <a16:creationId xmlns:a16="http://schemas.microsoft.com/office/drawing/2014/main" xmlns="" id="{CAA8F4FD-7BCE-43DC-BA54-4D09891C0F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01533" y="0"/>
            <a:ext cx="8390467" cy="990600"/>
          </a:xfr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ru-RU" sz="3100" dirty="0" smtClean="0"/>
              <a:t>В результаті вивчення дисципліни студенти повинні знати: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uk-UA" dirty="0" smtClean="0"/>
              <a:t> 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xmlns="" val="18406771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EF99585A-5E1F-40FA-8E64-BB4F0461165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3699933" y="977899"/>
            <a:ext cx="8492067" cy="5880101"/>
          </a:xfrm>
        </p:spPr>
        <p:txBody>
          <a:bodyPr vert="horz" lIns="91440" tIns="45720" rIns="91440" bIns="45720" rtlCol="0" anchor="t">
            <a:normAutofit fontScale="85000" lnSpcReduction="10000"/>
          </a:bodyPr>
          <a:lstStyle/>
          <a:p>
            <a:pPr marL="285750" indent="-285750" algn="just">
              <a:lnSpc>
                <a:spcPct val="107000"/>
              </a:lnSpc>
            </a:pPr>
            <a:r>
              <a:rPr lang="ru-RU" sz="2800" dirty="0" smtClean="0"/>
              <a:t>- орієнтуватися у нормативно-правових документах, що регламентують діяльність психолога; </a:t>
            </a:r>
          </a:p>
          <a:p>
            <a:pPr marL="285750" indent="-285750" algn="just">
              <a:lnSpc>
                <a:spcPct val="107000"/>
              </a:lnSpc>
              <a:buFontTx/>
              <a:buChar char="-"/>
            </a:pPr>
            <a:r>
              <a:rPr lang="ru-RU" sz="2800" dirty="0" smtClean="0"/>
              <a:t>володіти змістом понять: «прикладна психологія», «практична психологія», «наукова психологія», «Національна система соціальнопсихологічної служби України»; </a:t>
            </a:r>
          </a:p>
          <a:p>
            <a:pPr marL="285750" indent="-285750" algn="just">
              <a:lnSpc>
                <a:spcPct val="107000"/>
              </a:lnSpc>
              <a:buFontTx/>
              <a:buChar char="-"/>
            </a:pPr>
            <a:r>
              <a:rPr lang="ru-RU" sz="2800" dirty="0" smtClean="0"/>
              <a:t>розуміти специфіку діяльності практичного психолога в різних сферах соціальної практики (система освіти, Збройні сили, правоохоронні органи, медицина, бізнес і економіка тощо), її завдань, функцій та цілей; </a:t>
            </a:r>
          </a:p>
          <a:p>
            <a:pPr marL="285750" indent="-285750" algn="just">
              <a:lnSpc>
                <a:spcPct val="107000"/>
              </a:lnSpc>
              <a:buFontTx/>
              <a:buChar char="-"/>
            </a:pPr>
            <a:r>
              <a:rPr lang="ru-RU" sz="2800" dirty="0" smtClean="0"/>
              <a:t>організувати психологічну службу в різних сферах професійної діяльності, а також оформлювати документацію, складати плани, програми, звіти роботи практичного психолога.</a:t>
            </a:r>
            <a:endParaRPr lang="uk-UA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7" name="Заголовок 6">
            <a:extLst>
              <a:ext uri="{FF2B5EF4-FFF2-40B4-BE49-F238E27FC236}">
                <a16:creationId xmlns:a16="http://schemas.microsoft.com/office/drawing/2014/main" xmlns="" id="{CAA8F4FD-7BCE-43DC-BA54-4D09891C0F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01533" y="0"/>
            <a:ext cx="8390467" cy="927099"/>
          </a:xfr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ru-RU" sz="3100" dirty="0" smtClean="0"/>
              <a:t>В результаті вивчення дисципліни студенти повинні вміти: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uk-UA" dirty="0" smtClean="0"/>
              <a:t> 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xmlns="" val="18406771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1"/>
          </p:nvPr>
        </p:nvSpPr>
        <p:spPr>
          <a:xfrm>
            <a:off x="762000" y="1905000"/>
            <a:ext cx="6477000" cy="4178300"/>
          </a:xfrm>
        </p:spPr>
        <p:txBody>
          <a:bodyPr>
            <a:normAutofit/>
          </a:bodyPr>
          <a:lstStyle/>
          <a:p>
            <a:pPr marL="342900" indent="-342900">
              <a:buAutoNum type="arabicPeriod"/>
            </a:pPr>
            <a:r>
              <a:rPr lang="ru-RU" sz="2000" dirty="0" smtClean="0"/>
              <a:t>Організація діяльності психологічної служби: курс лекцій / упоряд.: О.А.Дудник. Умань: «Візаві», 2022. 160 с.</a:t>
            </a:r>
          </a:p>
          <a:p>
            <a:pPr marL="342900" indent="-342900">
              <a:buAutoNum type="arabicPeriod"/>
            </a:pPr>
            <a:r>
              <a:rPr lang="ru-RU" sz="2000" dirty="0" smtClean="0"/>
              <a:t>Дуткевич Т.В., Савицька О.В. Практична психологія: Вступ до спеціальності: навч. посіб. К.: Центр учбової літератури, 2019. 256 с. </a:t>
            </a:r>
          </a:p>
          <a:p>
            <a:pPr marL="342900" indent="-342900">
              <a:buAutoNum type="arabicPeriod"/>
            </a:pPr>
            <a:r>
              <a:rPr lang="ru-RU" sz="2000" dirty="0" smtClean="0"/>
              <a:t>Легка Л.М., Семенча Л.Г. Організація діяльності психологічних служб : навч. посіб. Львів: Новий світ – 2000, 2017. 370 с. </a:t>
            </a:r>
          </a:p>
          <a:p>
            <a:pPr marL="342900" indent="-342900">
              <a:buAutoNum type="arabicPeriod"/>
            </a:pPr>
            <a:r>
              <a:rPr lang="ru-RU" sz="2000" dirty="0" smtClean="0"/>
              <a:t>Психологічна служба : підруч. / наук ред В.Г.Панок, А.Г.Обухівська, В.Д.Острова та ін. К.: Ніка-Центр, 2016. 362 с.</a:t>
            </a:r>
            <a:endParaRPr lang="ru-RU" sz="20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774700" y="461961"/>
            <a:ext cx="6477000" cy="1189038"/>
          </a:xfrm>
        </p:spPr>
        <p:txBody>
          <a:bodyPr>
            <a:normAutofit/>
          </a:bodyPr>
          <a:lstStyle/>
          <a:p>
            <a:pPr algn="ctr"/>
            <a:r>
              <a:rPr lang="uk-UA" sz="3600" dirty="0" smtClean="0"/>
              <a:t>Інформаційне забезпечення курсу</a:t>
            </a:r>
            <a:endParaRPr lang="ru-RU" sz="36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762000" y="1447800"/>
            <a:ext cx="5753100" cy="3022599"/>
          </a:xfrm>
        </p:spPr>
        <p:txBody>
          <a:bodyPr>
            <a:normAutofit/>
          </a:bodyPr>
          <a:lstStyle/>
          <a:p>
            <a:pPr algn="ctr"/>
            <a:r>
              <a:rPr lang="uk-UA" dirty="0" smtClean="0">
                <a:solidFill>
                  <a:srgbClr val="0070C0"/>
                </a:solidFill>
              </a:rPr>
              <a:t>Запрошуємо професійно вдосконалюватись разом з нами!</a:t>
            </a:r>
            <a:endParaRPr lang="ru-RU" dirty="0"/>
          </a:p>
        </p:txBody>
      </p:sp>
      <p:pic>
        <p:nvPicPr>
          <p:cNvPr id="7" name="Місце для вмісту 5">
            <a:extLst>
              <a:ext uri="{FF2B5EF4-FFF2-40B4-BE49-F238E27FC236}">
                <a16:creationId xmlns="" xmlns:a16="http://schemas.microsoft.com/office/drawing/2014/main" id="{C49F1DF0-7E8C-4C54-9834-2510CE8B5CB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3800" y="457739"/>
            <a:ext cx="3517900" cy="5464699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2_Office Theme">
  <a:themeElements>
    <a:clrScheme name="Custom 24">
      <a:dk1>
        <a:srgbClr val="000000"/>
      </a:dk1>
      <a:lt1>
        <a:srgbClr val="FFFFFF"/>
      </a:lt1>
      <a:dk2>
        <a:srgbClr val="000000"/>
      </a:dk2>
      <a:lt2>
        <a:srgbClr val="E6E6E6"/>
      </a:lt2>
      <a:accent1>
        <a:srgbClr val="264653"/>
      </a:accent1>
      <a:accent2>
        <a:srgbClr val="2A9D8F"/>
      </a:accent2>
      <a:accent3>
        <a:srgbClr val="E9C46A"/>
      </a:accent3>
      <a:accent4>
        <a:srgbClr val="F4A261"/>
      </a:accent4>
      <a:accent5>
        <a:srgbClr val="E76F51"/>
      </a:accent5>
      <a:accent6>
        <a:srgbClr val="FFFFFF"/>
      </a:accent6>
      <a:hlink>
        <a:srgbClr val="FFFFFF"/>
      </a:hlink>
      <a:folHlink>
        <a:srgbClr val="FFFFFF"/>
      </a:folHlink>
    </a:clrScheme>
    <a:fontScheme name="Heritage and History">
      <a:majorFont>
        <a:latin typeface="Segoe UI"/>
        <a:ea typeface=""/>
        <a:cs typeface=""/>
      </a:majorFont>
      <a:minorFont>
        <a:latin typeface="Segoe UI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Hispanic Heritage Template_LW.pot  -  AutoRecovered" id="{0019F9B1-4944-4C3D-BD71-31454C82D899}" vid="{3EED11B8-4CEA-4EF8-BEA8-9CD170BA1D8C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_ip_UnifiedCompliancePolicyUIAction xmlns="http://schemas.microsoft.com/sharepoint/v3" xsi:nil="true"/>
    <Image xmlns="71af3243-3dd4-4a8d-8c0d-dd76da1f02a5">
      <Url xsi:nil="true"/>
      <Description xsi:nil="true"/>
    </Image>
    <_ip_UnifiedCompliancePolicyProperties xmlns="http://schemas.microsoft.com/sharepoint/v3" xsi:nil="true"/>
    <lcf76f155ced4ddcb4097134ff3c332f xmlns="71af3243-3dd4-4a8d-8c0d-dd76da1f02a5">
      <Terms xmlns="http://schemas.microsoft.com/office/infopath/2007/PartnerControls"/>
    </lcf76f155ced4ddcb4097134ff3c332f>
    <TaxCatchAll xmlns="230e9df3-be65-4c73-a93b-d1236ebd677e"/>
    <MediaServiceKeyPoints xmlns="71af3243-3dd4-4a8d-8c0d-dd76da1f02a5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8" ma:contentTypeDescription="Create a new document." ma:contentTypeScope="" ma:versionID="22a266b9fa9a230c5a512669d8b298c3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eddc33fff6b14141ee5c74a0d29ea6a1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  <xsd:element ref="ns1:_ip_UnifiedCompliancePolicyProperties" minOccurs="0"/>
                <xsd:element ref="ns1:_ip_UnifiedCompliancePolicyUIAction" minOccurs="0"/>
                <xsd:element ref="ns2:Image" minOccurs="0"/>
                <xsd:element ref="ns2:lcf76f155ced4ddcb4097134ff3c332f" minOccurs="0"/>
                <xsd:element ref="ns4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22" nillable="true" ma:displayName="Image" ma:format="Image" ma:internalName="Imag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lcf76f155ced4ddcb4097134ff3c332f" ma:index="24" nillable="true" ma:taxonomy="true" ma:internalName="lcf76f155ced4ddcb4097134ff3c332f" ma:taxonomyFieldName="MediaServiceAITags" ma:displayName="Image Tags" ma:readOnly="false" ma:fieldId="{5cf76f15-5ced-4ddc-b409-7134ff3c332f}" ma:taxonomyMulti="true" ma:sspId="e385fb40-52d4-4fae-9c5b-3e8ff8a5878e" ma:termSetId="09814cd3-568e-4e90-9814-8d621ff8fb84" ma:anchorId="00000000-0000-0000-0000-000000000000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5" nillable="true" ma:displayName="Taxonomy Catch All Column" ma:hidden="true" ma:list="{3f6bfcbc-3db3-4ae6-bd76-326f0798ad28}" ma:internalName="TaxCatchAll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4480248-08AD-4620-9429-5404D9635227}">
  <ds:schemaRefs>
    <ds:schemaRef ds:uri="http://schemas.microsoft.com/office/2006/metadata/properties"/>
    <ds:schemaRef ds:uri="http://schemas.microsoft.com/office/infopath/2007/PartnerControls"/>
    <ds:schemaRef ds:uri="71af3243-3dd4-4a8d-8c0d-dd76da1f02a5"/>
    <ds:schemaRef ds:uri="http://schemas.microsoft.com/sharepoint/v3"/>
    <ds:schemaRef ds:uri="230e9df3-be65-4c73-a93b-d1236ebd677e"/>
  </ds:schemaRefs>
</ds:datastoreItem>
</file>

<file path=customXml/itemProps2.xml><?xml version="1.0" encoding="utf-8"?>
<ds:datastoreItem xmlns:ds="http://schemas.openxmlformats.org/officeDocument/2006/customXml" ds:itemID="{7865C0B3-7604-4D93-9F1C-981C40B4424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AD7087E-F9AD-4FB2-8304-C563CC8DFA9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400</Words>
  <Application>Microsoft Office PowerPoint</Application>
  <PresentationFormat>Произвольный</PresentationFormat>
  <Paragraphs>36</Paragraphs>
  <Slides>8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2_Office Theme</vt:lpstr>
      <vt:lpstr>    Презентація вибіркової дисципліни   «Організація діяльності психологічної служби»     </vt:lpstr>
      <vt:lpstr>     Актуальність вивчення дисципліни “Організація діяльності психологічної служби” полягає у формування систематизованих знань про організацію діяльності психологічних служб, про законодавчо-правові та нормативні основи діяльності практичного психолога у різних сферах суспільної практики; сприянні становлення професійної компетентності майбутніх практичних психологів через оволодіння знаннями щодо узагальненої характеристики професії практичного психолога, вимог до його особистості, напрямків та видів діяльності практичного психолога.     </vt:lpstr>
      <vt:lpstr>Слайд 3</vt:lpstr>
      <vt:lpstr> Питання, що розглядаються під час вивчення дисципліни:    </vt:lpstr>
      <vt:lpstr>В результаті вивчення дисципліни студенти повинні знати:  </vt:lpstr>
      <vt:lpstr>В результаті вивчення дисципліни студенти повинні вміти:  </vt:lpstr>
      <vt:lpstr>Інформаційне забезпечення курсу</vt:lpstr>
      <vt:lpstr>Запрошуємо професійно вдосконалюватись разом з нами!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2021-01-14T05:24:35Z</dcterms:created>
  <dcterms:modified xsi:type="dcterms:W3CDTF">2025-04-11T10:56:04Z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