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125.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117.xml"/>
  <Override ContentType="application/vnd.openxmlformats-officedocument.presentationml.notesSlide+xml" PartName="/ppt/notesSlides/notesSlide3.xml"/>
  <Override ContentType="application/vnd.openxmlformats-officedocument.presentationml.notesSlide+xml" PartName="/ppt/notesSlides/notesSlide91.xml"/>
  <Override ContentType="application/vnd.openxmlformats-officedocument.presentationml.notesSlide+xml" PartName="/ppt/notesSlides/notesSlide109.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07.xml"/>
  <Override ContentType="application/vnd.openxmlformats-officedocument.presentationml.notesSlide+xml" PartName="/ppt/notesSlides/notesSlide100.xml"/>
  <Override ContentType="application/vnd.openxmlformats-officedocument.presentationml.notesSlide+xml" PartName="/ppt/notesSlides/notesSlide42.xml"/>
  <Override ContentType="application/vnd.openxmlformats-officedocument.presentationml.notesSlide+xml" PartName="/ppt/notesSlides/notesSlide85.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77.xml"/>
  <Override ContentType="application/vnd.openxmlformats-officedocument.presentationml.notesSlide+xml" PartName="/ppt/notesSlides/notesSlide1.xml"/>
  <Override ContentType="application/vnd.openxmlformats-officedocument.presentationml.notesSlide+xml" PartName="/ppt/notesSlides/notesSlide73.xml"/>
  <Override ContentType="application/vnd.openxmlformats-officedocument.presentationml.notesSlide+xml" PartName="/ppt/notesSlides/notesSlide119.xml"/>
  <Override ContentType="application/vnd.openxmlformats-officedocument.presentationml.notesSlide+xml" PartName="/ppt/notesSlides/notesSlide81.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105.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93.xml"/>
  <Override ContentType="application/vnd.openxmlformats-officedocument.presentationml.notesSlide+xml" PartName="/ppt/notesSlides/notesSlide87.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123.xml"/>
  <Override ContentType="application/vnd.openxmlformats-officedocument.presentationml.notesSlide+xml" PartName="/ppt/notesSlides/notesSlide110.xml"/>
  <Override ContentType="application/vnd.openxmlformats-officedocument.presentationml.notesSlide+xml" PartName="/ppt/notesSlides/notesSlide14.xml"/>
  <Override ContentType="application/vnd.openxmlformats-officedocument.presentationml.notesSlide+xml" PartName="/ppt/notesSlides/notesSlide75.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112.xml"/>
  <Override ContentType="application/vnd.openxmlformats-officedocument.presentationml.notesSlide+xml" PartName="/ppt/notesSlides/notesSlide103.xml"/>
  <Override ContentType="application/vnd.openxmlformats-officedocument.presentationml.notesSlide+xml" PartName="/ppt/notesSlides/notesSlide97.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89.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120.xml"/>
  <Override ContentType="application/vnd.openxmlformats-officedocument.presentationml.notesSlide+xml" PartName="/ppt/notesSlides/notesSlide20.xml"/>
  <Override ContentType="application/vnd.openxmlformats-officedocument.presentationml.notesSlide+xml" PartName="/ppt/notesSlides/notesSlide60.xml"/>
  <Override ContentType="application/vnd.openxmlformats-officedocument.presentationml.notesSlide+xml" PartName="/ppt/notesSlides/notesSlide18.xml"/>
  <Override ContentType="application/vnd.openxmlformats-officedocument.presentationml.notesSlide+xml" PartName="/ppt/notesSlides/notesSlide48.xml"/>
  <Override ContentType="application/vnd.openxmlformats-officedocument.presentationml.notesSlide+xml" PartName="/ppt/notesSlides/notesSlide114.xml"/>
  <Override ContentType="application/vnd.openxmlformats-officedocument.presentationml.notesSlide+xml" PartName="/ppt/notesSlides/notesSlide101.xml"/>
  <Override ContentType="application/vnd.openxmlformats-officedocument.presentationml.notesSlide+xml" PartName="/ppt/notesSlides/notesSlide95.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78.xml"/>
  <Override ContentType="application/vnd.openxmlformats-officedocument.presentationml.notesSlide+xml" PartName="/ppt/notesSlides/notesSlide71.xml"/>
  <Override ContentType="application/vnd.openxmlformats-officedocument.presentationml.notesSlide+xml" PartName="/ppt/notesSlides/notesSlide92.xml"/>
  <Override ContentType="application/vnd.openxmlformats-officedocument.presentationml.notesSlide+xml" PartName="/ppt/notesSlides/notesSlide84.xml"/>
  <Override ContentType="application/vnd.openxmlformats-officedocument.presentationml.notesSlide+xml" PartName="/ppt/notesSlides/notesSlide116.xml"/>
  <Override ContentType="application/vnd.openxmlformats-officedocument.presentationml.notesSlide+xml" PartName="/ppt/notesSlides/notesSlide76.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24.xml"/>
  <Override ContentType="application/vnd.openxmlformats-officedocument.presentationml.notesSlide+xml" PartName="/ppt/notesSlides/notesSlide126.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82.xml"/>
  <Override ContentType="application/vnd.openxmlformats-officedocument.presentationml.notesSlide+xml" PartName="/ppt/notesSlides/notesSlide94.xml"/>
  <Override ContentType="application/vnd.openxmlformats-officedocument.presentationml.notesSlide+xml" PartName="/ppt/notesSlides/notesSlide51.xml"/>
  <Override ContentType="application/vnd.openxmlformats-officedocument.presentationml.notesSlide+xml" PartName="/ppt/notesSlides/notesSlide108.xml"/>
  <Override ContentType="application/vnd.openxmlformats-officedocument.presentationml.notesSlide+xml" PartName="/ppt/notesSlides/notesSlide90.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86.xml"/>
  <Override ContentType="application/vnd.openxmlformats-officedocument.presentationml.notesSlide+xml" PartName="/ppt/notesSlides/notesSlide106.xml"/>
  <Override ContentType="application/vnd.openxmlformats-officedocument.presentationml.notesSlide+xml" PartName="/ppt/notesSlides/notesSlide99.xml"/>
  <Override ContentType="application/vnd.openxmlformats-officedocument.presentationml.notesSlide+xml" PartName="/ppt/notesSlides/notesSlide56.xml"/>
  <Override ContentType="application/vnd.openxmlformats-officedocument.presentationml.notesSlide+xml" PartName="/ppt/notesSlides/notesSlide122.xml"/>
  <Override ContentType="application/vnd.openxmlformats-officedocument.presentationml.notesSlide+xml" PartName="/ppt/notesSlides/notesSlide31.xml"/>
  <Override ContentType="application/vnd.openxmlformats-officedocument.presentationml.notesSlide+xml" PartName="/ppt/notesSlides/notesSlide80.xml"/>
  <Override ContentType="application/vnd.openxmlformats-officedocument.presentationml.notesSlide+xml" PartName="/ppt/notesSlides/notesSlide61.xml"/>
  <Override ContentType="application/vnd.openxmlformats-officedocument.presentationml.notesSlide+xml" PartName="/ppt/notesSlides/notesSlide118.xml"/>
  <Override ContentType="application/vnd.openxmlformats-officedocument.presentationml.notesSlide+xml" PartName="/ppt/notesSlides/notesSlide7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88.xml"/>
  <Override ContentType="application/vnd.openxmlformats-officedocument.presentationml.notesSlide+xml" PartName="/ppt/notesSlides/notesSlide2.xml"/>
  <Override ContentType="application/vnd.openxmlformats-officedocument.presentationml.notesSlide+xml" PartName="/ppt/notesSlides/notesSlide62.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28.xml"/>
  <Override ContentType="application/vnd.openxmlformats-officedocument.presentationml.notesSlide+xml" PartName="/ppt/notesSlides/notesSlide1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113.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98.xml"/>
  <Override ContentType="application/vnd.openxmlformats-officedocument.presentationml.notesSlide+xml" PartName="/ppt/notesSlides/notesSlide104.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21.xml"/>
  <Override ContentType="application/vnd.openxmlformats-officedocument.presentationml.notesSlide+xml" PartName="/ppt/notesSlides/notesSlide6.xml"/>
  <Override ContentType="application/vnd.openxmlformats-officedocument.presentationml.notesSlide+xml" PartName="/ppt/notesSlides/notesSlide79.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96.xml"/>
  <Override ContentType="application/vnd.openxmlformats-officedocument.presentationml.notesSlide+xml" PartName="/ppt/notesSlides/notesSlide102.xml"/>
  <Override ContentType="application/vnd.openxmlformats-officedocument.presentationml.notesSlide+xml" PartName="/ppt/notesSlides/notesSlide19.xml"/>
  <Override ContentType="application/vnd.openxmlformats-officedocument.presentationml.notesSlide+xml" PartName="/ppt/notesSlides/notesSlide83.xml"/>
  <Override ContentType="application/vnd.openxmlformats-officedocument.presentationml.notesSlide+xml" PartName="/ppt/notesSlides/notesSlide115.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7.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binary" PartName="/ppt/metadata"/>
  <Override ContentType="application/vnd.openxmlformats-officedocument.presentationml.slide+xml" PartName="/ppt/slides/slide121.xml"/>
  <Override ContentType="application/vnd.openxmlformats-officedocument.presentationml.slide+xml" PartName="/ppt/slides/slide43.xml"/>
  <Override ContentType="application/vnd.openxmlformats-officedocument.presentationml.slide+xml" PartName="/ppt/slides/slide78.xml"/>
  <Override ContentType="application/vnd.openxmlformats-officedocument.presentationml.slide+xml" PartName="/ppt/slides/slide86.xml"/>
  <Override ContentType="application/vnd.openxmlformats-officedocument.presentationml.slide+xml" PartName="/ppt/slides/slide35.xml"/>
  <Override ContentType="application/vnd.openxmlformats-officedocument.presentationml.slide+xml" PartName="/ppt/slides/slide105.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13.xml"/>
  <Override ContentType="application/vnd.openxmlformats-officedocument.presentationml.slide+xml" PartName="/ppt/slides/slide68.xml"/>
  <Override ContentType="application/vnd.openxmlformats-officedocument.presentationml.slide+xml" PartName="/ppt/slides/slide94.xml"/>
  <Override ContentType="application/vnd.openxmlformats-officedocument.presentationml.slide+xml" PartName="/ppt/slides/slide84.xml"/>
  <Override ContentType="application/vnd.openxmlformats-officedocument.presentationml.slide+xml" PartName="/ppt/slides/slide107.xml"/>
  <Override ContentType="application/vnd.openxmlformats-officedocument.presentationml.slide+xml" PartName="/ppt/slides/slide37.xml"/>
  <Override ContentType="application/vnd.openxmlformats-officedocument.presentationml.slide+xml" PartName="/ppt/slides/slide123.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66.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111.xml"/>
  <Override ContentType="application/vnd.openxmlformats-officedocument.presentationml.slide+xml" PartName="/ppt/slides/slide53.xml"/>
  <Override ContentType="application/vnd.openxmlformats-officedocument.presentationml.slide+xml" PartName="/ppt/slides/slide96.xml"/>
  <Override ContentType="application/vnd.openxmlformats-officedocument.presentationml.slide+xml" PartName="/ppt/slides/slide48.xml"/>
  <Override ContentType="application/vnd.openxmlformats-officedocument.presentationml.slide+xml" PartName="/ppt/slides/slide22.xml"/>
  <Override ContentType="application/vnd.openxmlformats-officedocument.presentationml.slide+xml" PartName="/ppt/slides/slide82.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18.xml"/>
  <Override ContentType="application/vnd.openxmlformats-officedocument.presentationml.slide+xml" PartName="/ppt/slides/slide12.xml"/>
  <Override ContentType="application/vnd.openxmlformats-officedocument.presentationml.slide+xml" PartName="/ppt/slides/slide108.xml"/>
  <Override ContentType="application/vnd.openxmlformats-officedocument.presentationml.slide+xml" PartName="/ppt/slides/slide98.xml"/>
  <Override ContentType="application/vnd.openxmlformats-officedocument.presentationml.slide+xml" PartName="/ppt/slides/slide125.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89.xml"/>
  <Override ContentType="application/vnd.openxmlformats-officedocument.presentationml.slide+xml" PartName="/ppt/slides/slide76.xml"/>
  <Override ContentType="application/vnd.openxmlformats-officedocument.presentationml.slide+xml" PartName="/ppt/slides/slide63.xml"/>
  <Override ContentType="application/vnd.openxmlformats-officedocument.presentationml.slide+xml" PartName="/ppt/slides/slide93.xml"/>
  <Override ContentType="application/vnd.openxmlformats-officedocument.presentationml.slide+xml" PartName="/ppt/slides/slide101.xml"/>
  <Override ContentType="application/vnd.openxmlformats-officedocument.presentationml.slide+xml" PartName="/ppt/slides/slide116.xml"/>
  <Override ContentType="application/vnd.openxmlformats-officedocument.presentationml.slide+xml" PartName="/ppt/slides/slide80.xml"/>
  <Override ContentType="application/vnd.openxmlformats-officedocument.presentationml.slide+xml" PartName="/ppt/slides/slide103.xml"/>
  <Override ContentType="application/vnd.openxmlformats-officedocument.presentationml.slide+xml" PartName="/ppt/slides/slide61.xml"/>
  <Override ContentType="application/vnd.openxmlformats-officedocument.presentationml.slide+xml" PartName="/ppt/slides/slide91.xml"/>
  <Override ContentType="application/vnd.openxmlformats-officedocument.presentationml.slide+xml" PartName="/ppt/slides/slide114.xml"/>
  <Override ContentType="application/vnd.openxmlformats-officedocument.presentationml.slide+xml" PartName="/ppt/slides/slide31.xml"/>
  <Override ContentType="application/vnd.openxmlformats-officedocument.presentationml.slide+xml" PartName="/ppt/slides/slide120.xml"/>
  <Override ContentType="application/vnd.openxmlformats-officedocument.presentationml.slide+xml" PartName="/ppt/slides/slide87.xml"/>
  <Override ContentType="application/vnd.openxmlformats-officedocument.presentationml.slide+xml" PartName="/ppt/slides/slide74.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12.xml"/>
  <Override ContentType="application/vnd.openxmlformats-officedocument.presentationml.slide+xml" PartName="/ppt/slides/slide95.xml"/>
  <Override ContentType="application/vnd.openxmlformats-officedocument.presentationml.slide+xml" PartName="/ppt/slides/slide69.xml"/>
  <Override ContentType="application/vnd.openxmlformats-officedocument.presentationml.slide+xml" PartName="/ppt/slides/slide85.xml"/>
  <Override ContentType="application/vnd.openxmlformats-officedocument.presentationml.slide+xml" PartName="/ppt/slides/slide42.xml"/>
  <Override ContentType="application/vnd.openxmlformats-officedocument.presentationml.slide+xml" PartName="/ppt/slides/slide50.xml"/>
  <Override ContentType="application/vnd.openxmlformats-officedocument.presentationml.slide+xml" PartName="/ppt/slides/slide77.xml"/>
  <Override ContentType="application/vnd.openxmlformats-officedocument.presentationml.slide+xml" PartName="/ppt/slides/slide34.xml"/>
  <Override ContentType="application/vnd.openxmlformats-officedocument.presentationml.slide+xml" PartName="/ppt/slides/slide122.xml"/>
  <Override ContentType="application/vnd.openxmlformats-officedocument.presentationml.slide+xml" PartName="/ppt/slides/slide16.xml"/>
  <Override ContentType="application/vnd.openxmlformats-officedocument.presentationml.slide+xml" PartName="/ppt/slides/slide104.xml"/>
  <Override ContentType="application/vnd.openxmlformats-officedocument.presentationml.slide+xml" PartName="/ppt/slides/slide24.xml"/>
  <Override ContentType="application/vnd.openxmlformats-officedocument.presentationml.slide+xml" PartName="/ppt/slides/slide97.xml"/>
  <Override ContentType="application/vnd.openxmlformats-officedocument.presentationml.slide+xml" PartName="/ppt/slides/slide11.xml"/>
  <Override ContentType="application/vnd.openxmlformats-officedocument.presentationml.slide+xml" PartName="/ppt/slides/slide110.xml"/>
  <Override ContentType="application/vnd.openxmlformats-officedocument.presentationml.slide+xml" PartName="/ppt/slides/slide6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79.xml"/>
  <Override ContentType="application/vnd.openxmlformats-officedocument.presentationml.slide+xml" PartName="/ppt/slides/slide49.xml"/>
  <Override ContentType="application/vnd.openxmlformats-officedocument.presentationml.slide+xml" PartName="/ppt/slides/slide124.xml"/>
  <Override ContentType="application/vnd.openxmlformats-officedocument.presentationml.slide+xml" PartName="/ppt/slides/slide83.xml"/>
  <Override ContentType="application/vnd.openxmlformats-officedocument.presentationml.slide+xml" PartName="/ppt/slides/slide106.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119.xml"/>
  <Override ContentType="application/vnd.openxmlformats-officedocument.presentationml.slide+xml" PartName="/ppt/slides/slide40.xml"/>
  <Override ContentType="application/vnd.openxmlformats-officedocument.presentationml.slide+xml" PartName="/ppt/slides/slide73.xml"/>
  <Override ContentType="application/vnd.openxmlformats-officedocument.presentationml.slide+xml" PartName="/ppt/slides/slide30.xml"/>
  <Override ContentType="application/vnd.openxmlformats-officedocument.presentationml.slide+xml" PartName="/ppt/slides/slide126.xml"/>
  <Override ContentType="application/vnd.openxmlformats-officedocument.presentationml.slide+xml" PartName="/ppt/slides/slide109.xml"/>
  <Override ContentType="application/vnd.openxmlformats-officedocument.presentationml.slide+xml" PartName="/ppt/slides/slide99.xml"/>
  <Override ContentType="application/vnd.openxmlformats-officedocument.presentationml.slide+xml" PartName="/ppt/slides/slide3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47.xml"/>
  <Override ContentType="application/vnd.openxmlformats-officedocument.presentationml.slide+xml" PartName="/ppt/slides/slide21.xml"/>
  <Override ContentType="application/vnd.openxmlformats-officedocument.presentationml.slide+xml" PartName="/ppt/slides/slide100.xml"/>
  <Override ContentType="application/vnd.openxmlformats-officedocument.presentationml.slide+xml" PartName="/ppt/slides/slide64.xml"/>
  <Override ContentType="application/vnd.openxmlformats-officedocument.presentationml.slide+xml" PartName="/ppt/slides/slide81.xml"/>
  <Override ContentType="application/vnd.openxmlformats-officedocument.presentationml.slide+xml" PartName="/ppt/slides/slide90.xml"/>
  <Override ContentType="application/vnd.openxmlformats-officedocument.presentationml.slide+xml" PartName="/ppt/slides/slide8.xml"/>
  <Override ContentType="application/vnd.openxmlformats-officedocument.presentationml.slide+xml" PartName="/ppt/slides/slide117.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75.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88.xml"/>
  <Override ContentType="application/vnd.openxmlformats-officedocument.presentationml.slide+xml" PartName="/ppt/slides/slide92.xml"/>
  <Override ContentType="application/vnd.openxmlformats-officedocument.presentationml.slide+xml" PartName="/ppt/slides/slide115.xml"/>
  <Override ContentType="application/vnd.openxmlformats-officedocument.presentationml.slide+xml" PartName="/ppt/slides/slide102.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theme+xml" PartName="/ppt/theme/theme8.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0" r:id="rId5"/>
    <p:sldMasterId id="2147483660" r:id="rId6"/>
    <p:sldMasterId id="2147483662" r:id="rId7"/>
    <p:sldMasterId id="2147483675" r:id="rId8"/>
    <p:sldMasterId id="2147483685" r:id="rId9"/>
    <p:sldMasterId id="2147483687" r:id="rId10"/>
  </p:sldMasterIdLst>
  <p:notesMasterIdLst>
    <p:notesMasterId r:id="rId11"/>
  </p:notesMasterIdLst>
  <p:sldIdLst>
    <p:sldId id="256" r:id="rId12"/>
    <p:sldId id="257" r:id="rId13"/>
    <p:sldId id="258" r:id="rId14"/>
    <p:sldId id="259" r:id="rId15"/>
    <p:sldId id="260" r:id="rId16"/>
    <p:sldId id="261" r:id="rId17"/>
    <p:sldId id="262" r:id="rId18"/>
    <p:sldId id="263" r:id="rId19"/>
    <p:sldId id="264" r:id="rId20"/>
    <p:sldId id="265" r:id="rId21"/>
    <p:sldId id="266" r:id="rId22"/>
    <p:sldId id="267" r:id="rId23"/>
    <p:sldId id="268" r:id="rId24"/>
    <p:sldId id="269" r:id="rId25"/>
    <p:sldId id="270" r:id="rId26"/>
    <p:sldId id="271" r:id="rId27"/>
    <p:sldId id="272" r:id="rId28"/>
    <p:sldId id="273" r:id="rId29"/>
    <p:sldId id="274" r:id="rId30"/>
    <p:sldId id="275" r:id="rId31"/>
    <p:sldId id="276" r:id="rId32"/>
    <p:sldId id="277" r:id="rId33"/>
    <p:sldId id="278" r:id="rId34"/>
    <p:sldId id="279" r:id="rId35"/>
    <p:sldId id="280" r:id="rId36"/>
    <p:sldId id="281" r:id="rId37"/>
    <p:sldId id="282" r:id="rId38"/>
    <p:sldId id="283" r:id="rId39"/>
    <p:sldId id="284" r:id="rId40"/>
    <p:sldId id="285" r:id="rId41"/>
    <p:sldId id="286" r:id="rId42"/>
    <p:sldId id="287" r:id="rId43"/>
    <p:sldId id="288" r:id="rId44"/>
    <p:sldId id="289" r:id="rId45"/>
    <p:sldId id="290" r:id="rId46"/>
    <p:sldId id="291" r:id="rId47"/>
    <p:sldId id="292" r:id="rId48"/>
    <p:sldId id="293" r:id="rId49"/>
    <p:sldId id="294" r:id="rId50"/>
    <p:sldId id="295" r:id="rId51"/>
    <p:sldId id="296" r:id="rId52"/>
    <p:sldId id="297" r:id="rId53"/>
    <p:sldId id="298" r:id="rId54"/>
    <p:sldId id="299" r:id="rId55"/>
    <p:sldId id="300" r:id="rId56"/>
    <p:sldId id="301" r:id="rId57"/>
    <p:sldId id="302" r:id="rId58"/>
    <p:sldId id="303" r:id="rId59"/>
    <p:sldId id="304" r:id="rId60"/>
    <p:sldId id="305" r:id="rId61"/>
    <p:sldId id="306" r:id="rId62"/>
    <p:sldId id="307" r:id="rId63"/>
    <p:sldId id="308" r:id="rId64"/>
    <p:sldId id="309" r:id="rId65"/>
    <p:sldId id="310" r:id="rId66"/>
    <p:sldId id="311" r:id="rId67"/>
    <p:sldId id="312" r:id="rId68"/>
    <p:sldId id="313" r:id="rId69"/>
    <p:sldId id="314" r:id="rId70"/>
    <p:sldId id="315" r:id="rId71"/>
    <p:sldId id="316" r:id="rId72"/>
    <p:sldId id="317" r:id="rId73"/>
    <p:sldId id="318" r:id="rId74"/>
    <p:sldId id="319" r:id="rId75"/>
    <p:sldId id="320" r:id="rId76"/>
    <p:sldId id="321" r:id="rId77"/>
    <p:sldId id="322" r:id="rId78"/>
    <p:sldId id="323" r:id="rId79"/>
    <p:sldId id="324" r:id="rId80"/>
    <p:sldId id="325" r:id="rId81"/>
    <p:sldId id="326" r:id="rId82"/>
    <p:sldId id="327" r:id="rId83"/>
    <p:sldId id="328" r:id="rId84"/>
    <p:sldId id="329" r:id="rId85"/>
    <p:sldId id="330" r:id="rId86"/>
    <p:sldId id="331" r:id="rId87"/>
    <p:sldId id="332" r:id="rId88"/>
    <p:sldId id="333" r:id="rId89"/>
    <p:sldId id="334" r:id="rId90"/>
    <p:sldId id="335" r:id="rId91"/>
    <p:sldId id="336" r:id="rId92"/>
    <p:sldId id="337" r:id="rId93"/>
    <p:sldId id="338" r:id="rId94"/>
    <p:sldId id="339" r:id="rId95"/>
    <p:sldId id="340" r:id="rId96"/>
    <p:sldId id="341" r:id="rId97"/>
    <p:sldId id="342" r:id="rId98"/>
    <p:sldId id="343" r:id="rId99"/>
    <p:sldId id="344" r:id="rId100"/>
    <p:sldId id="345" r:id="rId101"/>
    <p:sldId id="346" r:id="rId102"/>
    <p:sldId id="347" r:id="rId103"/>
    <p:sldId id="348" r:id="rId104"/>
    <p:sldId id="349" r:id="rId105"/>
    <p:sldId id="350" r:id="rId106"/>
    <p:sldId id="351" r:id="rId107"/>
    <p:sldId id="352" r:id="rId108"/>
    <p:sldId id="353" r:id="rId109"/>
    <p:sldId id="354" r:id="rId110"/>
    <p:sldId id="355" r:id="rId111"/>
    <p:sldId id="356" r:id="rId112"/>
    <p:sldId id="357" r:id="rId113"/>
    <p:sldId id="358" r:id="rId114"/>
    <p:sldId id="359" r:id="rId115"/>
    <p:sldId id="360" r:id="rId116"/>
    <p:sldId id="361" r:id="rId117"/>
    <p:sldId id="362" r:id="rId118"/>
    <p:sldId id="363" r:id="rId119"/>
    <p:sldId id="364" r:id="rId120"/>
    <p:sldId id="365" r:id="rId121"/>
    <p:sldId id="366" r:id="rId122"/>
    <p:sldId id="367" r:id="rId123"/>
    <p:sldId id="368" r:id="rId124"/>
    <p:sldId id="369" r:id="rId125"/>
    <p:sldId id="370" r:id="rId126"/>
    <p:sldId id="371" r:id="rId127"/>
    <p:sldId id="372" r:id="rId128"/>
    <p:sldId id="373" r:id="rId129"/>
    <p:sldId id="374" r:id="rId130"/>
    <p:sldId id="375" r:id="rId131"/>
    <p:sldId id="376" r:id="rId132"/>
    <p:sldId id="377" r:id="rId133"/>
    <p:sldId id="378" r:id="rId134"/>
    <p:sldId id="379" r:id="rId135"/>
    <p:sldId id="380" r:id="rId136"/>
    <p:sldId id="381" r:id="rId137"/>
  </p:sldIdLst>
  <p:sldSz cy="6858000" cx="9144000"/>
  <p:notesSz cx="6858000" cy="9144000"/>
  <p:embeddedFontLst>
    <p:embeddedFont>
      <p:font typeface="Corbel"/>
      <p:regular r:id="rId138"/>
      <p:bold r:id="rId139"/>
      <p:italic r:id="rId140"/>
      <p:boldItalic r:id="rId141"/>
    </p:embeddedFont>
    <p:embeddedFont>
      <p:font typeface="Tahoma"/>
      <p:regular r:id="rId142"/>
      <p:bold r:id="rId143"/>
    </p:embeddedFont>
    <p:embeddedFont>
      <p:font typeface="Helvetica Neue"/>
      <p:regular r:id="rId144"/>
      <p:bold r:id="rId145"/>
      <p:italic r:id="rId146"/>
      <p:boldItalic r:id="rId1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148" roundtripDataSignature="AMtx7mgtyEupfzOTizYJYGmIhszQtYbgx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29.xml"/><Relationship Id="rId42" Type="http://schemas.openxmlformats.org/officeDocument/2006/relationships/slide" Target="slides/slide31.xml"/><Relationship Id="rId41" Type="http://schemas.openxmlformats.org/officeDocument/2006/relationships/slide" Target="slides/slide30.xml"/><Relationship Id="rId44" Type="http://schemas.openxmlformats.org/officeDocument/2006/relationships/slide" Target="slides/slide33.xml"/><Relationship Id="rId43" Type="http://schemas.openxmlformats.org/officeDocument/2006/relationships/slide" Target="slides/slide32.xml"/><Relationship Id="rId46" Type="http://schemas.openxmlformats.org/officeDocument/2006/relationships/slide" Target="slides/slide35.xml"/><Relationship Id="rId45" Type="http://schemas.openxmlformats.org/officeDocument/2006/relationships/slide" Target="slides/slide34.xml"/><Relationship Id="rId107" Type="http://schemas.openxmlformats.org/officeDocument/2006/relationships/slide" Target="slides/slide96.xml"/><Relationship Id="rId106" Type="http://schemas.openxmlformats.org/officeDocument/2006/relationships/slide" Target="slides/slide95.xml"/><Relationship Id="rId105" Type="http://schemas.openxmlformats.org/officeDocument/2006/relationships/slide" Target="slides/slide94.xml"/><Relationship Id="rId104" Type="http://schemas.openxmlformats.org/officeDocument/2006/relationships/slide" Target="slides/slide93.xml"/><Relationship Id="rId109" Type="http://schemas.openxmlformats.org/officeDocument/2006/relationships/slide" Target="slides/slide98.xml"/><Relationship Id="rId108" Type="http://schemas.openxmlformats.org/officeDocument/2006/relationships/slide" Target="slides/slide97.xml"/><Relationship Id="rId48" Type="http://schemas.openxmlformats.org/officeDocument/2006/relationships/slide" Target="slides/slide37.xml"/><Relationship Id="rId47" Type="http://schemas.openxmlformats.org/officeDocument/2006/relationships/slide" Target="slides/slide36.xml"/><Relationship Id="rId49" Type="http://schemas.openxmlformats.org/officeDocument/2006/relationships/slide" Target="slides/slide38.xml"/><Relationship Id="rId103" Type="http://schemas.openxmlformats.org/officeDocument/2006/relationships/slide" Target="slides/slide92.xml"/><Relationship Id="rId102" Type="http://schemas.openxmlformats.org/officeDocument/2006/relationships/slide" Target="slides/slide91.xml"/><Relationship Id="rId101" Type="http://schemas.openxmlformats.org/officeDocument/2006/relationships/slide" Target="slides/slide90.xml"/><Relationship Id="rId100" Type="http://schemas.openxmlformats.org/officeDocument/2006/relationships/slide" Target="slides/slide89.xml"/><Relationship Id="rId31" Type="http://schemas.openxmlformats.org/officeDocument/2006/relationships/slide" Target="slides/slide20.xml"/><Relationship Id="rId30" Type="http://schemas.openxmlformats.org/officeDocument/2006/relationships/slide" Target="slides/slide19.xml"/><Relationship Id="rId33" Type="http://schemas.openxmlformats.org/officeDocument/2006/relationships/slide" Target="slides/slide22.xml"/><Relationship Id="rId32" Type="http://schemas.openxmlformats.org/officeDocument/2006/relationships/slide" Target="slides/slide21.xml"/><Relationship Id="rId35" Type="http://schemas.openxmlformats.org/officeDocument/2006/relationships/slide" Target="slides/slide24.xml"/><Relationship Id="rId34" Type="http://schemas.openxmlformats.org/officeDocument/2006/relationships/slide" Target="slides/slide23.xml"/><Relationship Id="rId37" Type="http://schemas.openxmlformats.org/officeDocument/2006/relationships/slide" Target="slides/slide26.xml"/><Relationship Id="rId36" Type="http://schemas.openxmlformats.org/officeDocument/2006/relationships/slide" Target="slides/slide25.xml"/><Relationship Id="rId39" Type="http://schemas.openxmlformats.org/officeDocument/2006/relationships/slide" Target="slides/slide28.xml"/><Relationship Id="rId38" Type="http://schemas.openxmlformats.org/officeDocument/2006/relationships/slide" Target="slides/slide27.xml"/><Relationship Id="rId20" Type="http://schemas.openxmlformats.org/officeDocument/2006/relationships/slide" Target="slides/slide9.xml"/><Relationship Id="rId22" Type="http://schemas.openxmlformats.org/officeDocument/2006/relationships/slide" Target="slides/slide11.xml"/><Relationship Id="rId21" Type="http://schemas.openxmlformats.org/officeDocument/2006/relationships/slide" Target="slides/slide10.xml"/><Relationship Id="rId24" Type="http://schemas.openxmlformats.org/officeDocument/2006/relationships/slide" Target="slides/slide13.xml"/><Relationship Id="rId23" Type="http://schemas.openxmlformats.org/officeDocument/2006/relationships/slide" Target="slides/slide12.xml"/><Relationship Id="rId129" Type="http://schemas.openxmlformats.org/officeDocument/2006/relationships/slide" Target="slides/slide118.xml"/><Relationship Id="rId128" Type="http://schemas.openxmlformats.org/officeDocument/2006/relationships/slide" Target="slides/slide117.xml"/><Relationship Id="rId127" Type="http://schemas.openxmlformats.org/officeDocument/2006/relationships/slide" Target="slides/slide116.xml"/><Relationship Id="rId126" Type="http://schemas.openxmlformats.org/officeDocument/2006/relationships/slide" Target="slides/slide115.xml"/><Relationship Id="rId26" Type="http://schemas.openxmlformats.org/officeDocument/2006/relationships/slide" Target="slides/slide15.xml"/><Relationship Id="rId121" Type="http://schemas.openxmlformats.org/officeDocument/2006/relationships/slide" Target="slides/slide110.xml"/><Relationship Id="rId25" Type="http://schemas.openxmlformats.org/officeDocument/2006/relationships/slide" Target="slides/slide14.xml"/><Relationship Id="rId120" Type="http://schemas.openxmlformats.org/officeDocument/2006/relationships/slide" Target="slides/slide109.xml"/><Relationship Id="rId28" Type="http://schemas.openxmlformats.org/officeDocument/2006/relationships/slide" Target="slides/slide17.xml"/><Relationship Id="rId27" Type="http://schemas.openxmlformats.org/officeDocument/2006/relationships/slide" Target="slides/slide16.xml"/><Relationship Id="rId125" Type="http://schemas.openxmlformats.org/officeDocument/2006/relationships/slide" Target="slides/slide114.xml"/><Relationship Id="rId29" Type="http://schemas.openxmlformats.org/officeDocument/2006/relationships/slide" Target="slides/slide18.xml"/><Relationship Id="rId124" Type="http://schemas.openxmlformats.org/officeDocument/2006/relationships/slide" Target="slides/slide113.xml"/><Relationship Id="rId123" Type="http://schemas.openxmlformats.org/officeDocument/2006/relationships/slide" Target="slides/slide112.xml"/><Relationship Id="rId122" Type="http://schemas.openxmlformats.org/officeDocument/2006/relationships/slide" Target="slides/slide111.xml"/><Relationship Id="rId95" Type="http://schemas.openxmlformats.org/officeDocument/2006/relationships/slide" Target="slides/slide84.xml"/><Relationship Id="rId94" Type="http://schemas.openxmlformats.org/officeDocument/2006/relationships/slide" Target="slides/slide83.xml"/><Relationship Id="rId97" Type="http://schemas.openxmlformats.org/officeDocument/2006/relationships/slide" Target="slides/slide86.xml"/><Relationship Id="rId96" Type="http://schemas.openxmlformats.org/officeDocument/2006/relationships/slide" Target="slides/slide85.xml"/><Relationship Id="rId11" Type="http://schemas.openxmlformats.org/officeDocument/2006/relationships/notesMaster" Target="notesMasters/notesMaster1.xml"/><Relationship Id="rId99" Type="http://schemas.openxmlformats.org/officeDocument/2006/relationships/slide" Target="slides/slide88.xml"/><Relationship Id="rId10" Type="http://schemas.openxmlformats.org/officeDocument/2006/relationships/slideMaster" Target="slideMasters/slideMaster7.xml"/><Relationship Id="rId98" Type="http://schemas.openxmlformats.org/officeDocument/2006/relationships/slide" Target="slides/slide87.xml"/><Relationship Id="rId13" Type="http://schemas.openxmlformats.org/officeDocument/2006/relationships/slide" Target="slides/slide2.xml"/><Relationship Id="rId12" Type="http://schemas.openxmlformats.org/officeDocument/2006/relationships/slide" Target="slides/slide1.xml"/><Relationship Id="rId91" Type="http://schemas.openxmlformats.org/officeDocument/2006/relationships/slide" Target="slides/slide80.xml"/><Relationship Id="rId90" Type="http://schemas.openxmlformats.org/officeDocument/2006/relationships/slide" Target="slides/slide79.xml"/><Relationship Id="rId93" Type="http://schemas.openxmlformats.org/officeDocument/2006/relationships/slide" Target="slides/slide82.xml"/><Relationship Id="rId92" Type="http://schemas.openxmlformats.org/officeDocument/2006/relationships/slide" Target="slides/slide81.xml"/><Relationship Id="rId118" Type="http://schemas.openxmlformats.org/officeDocument/2006/relationships/slide" Target="slides/slide107.xml"/><Relationship Id="rId117" Type="http://schemas.openxmlformats.org/officeDocument/2006/relationships/slide" Target="slides/slide106.xml"/><Relationship Id="rId116" Type="http://schemas.openxmlformats.org/officeDocument/2006/relationships/slide" Target="slides/slide105.xml"/><Relationship Id="rId115" Type="http://schemas.openxmlformats.org/officeDocument/2006/relationships/slide" Target="slides/slide104.xml"/><Relationship Id="rId119" Type="http://schemas.openxmlformats.org/officeDocument/2006/relationships/slide" Target="slides/slide108.xml"/><Relationship Id="rId15" Type="http://schemas.openxmlformats.org/officeDocument/2006/relationships/slide" Target="slides/slide4.xml"/><Relationship Id="rId110" Type="http://schemas.openxmlformats.org/officeDocument/2006/relationships/slide" Target="slides/slide99.xml"/><Relationship Id="rId14" Type="http://schemas.openxmlformats.org/officeDocument/2006/relationships/slide" Target="slides/slide3.xml"/><Relationship Id="rId17" Type="http://schemas.openxmlformats.org/officeDocument/2006/relationships/slide" Target="slides/slide6.xml"/><Relationship Id="rId16" Type="http://schemas.openxmlformats.org/officeDocument/2006/relationships/slide" Target="slides/slide5.xml"/><Relationship Id="rId19" Type="http://schemas.openxmlformats.org/officeDocument/2006/relationships/slide" Target="slides/slide8.xml"/><Relationship Id="rId114" Type="http://schemas.openxmlformats.org/officeDocument/2006/relationships/slide" Target="slides/slide103.xml"/><Relationship Id="rId18" Type="http://schemas.openxmlformats.org/officeDocument/2006/relationships/slide" Target="slides/slide7.xml"/><Relationship Id="rId113" Type="http://schemas.openxmlformats.org/officeDocument/2006/relationships/slide" Target="slides/slide102.xml"/><Relationship Id="rId112" Type="http://schemas.openxmlformats.org/officeDocument/2006/relationships/slide" Target="slides/slide101.xml"/><Relationship Id="rId111" Type="http://schemas.openxmlformats.org/officeDocument/2006/relationships/slide" Target="slides/slide100.xml"/><Relationship Id="rId84" Type="http://schemas.openxmlformats.org/officeDocument/2006/relationships/slide" Target="slides/slide73.xml"/><Relationship Id="rId83" Type="http://schemas.openxmlformats.org/officeDocument/2006/relationships/slide" Target="slides/slide72.xml"/><Relationship Id="rId86" Type="http://schemas.openxmlformats.org/officeDocument/2006/relationships/slide" Target="slides/slide75.xml"/><Relationship Id="rId85" Type="http://schemas.openxmlformats.org/officeDocument/2006/relationships/slide" Target="slides/slide74.xml"/><Relationship Id="rId88" Type="http://schemas.openxmlformats.org/officeDocument/2006/relationships/slide" Target="slides/slide77.xml"/><Relationship Id="rId87" Type="http://schemas.openxmlformats.org/officeDocument/2006/relationships/slide" Target="slides/slide76.xml"/><Relationship Id="rId89" Type="http://schemas.openxmlformats.org/officeDocument/2006/relationships/slide" Target="slides/slide78.xml"/><Relationship Id="rId80" Type="http://schemas.openxmlformats.org/officeDocument/2006/relationships/slide" Target="slides/slide69.xml"/><Relationship Id="rId82" Type="http://schemas.openxmlformats.org/officeDocument/2006/relationships/slide" Target="slides/slide71.xml"/><Relationship Id="rId81" Type="http://schemas.openxmlformats.org/officeDocument/2006/relationships/slide" Target="slides/slide70.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48" Type="http://customschemas.google.com/relationships/presentationmetadata" Target="metadata"/><Relationship Id="rId9" Type="http://schemas.openxmlformats.org/officeDocument/2006/relationships/slideMaster" Target="slideMasters/slideMaster6.xml"/><Relationship Id="rId143" Type="http://schemas.openxmlformats.org/officeDocument/2006/relationships/font" Target="fonts/Tahoma-bold.fntdata"/><Relationship Id="rId142" Type="http://schemas.openxmlformats.org/officeDocument/2006/relationships/font" Target="fonts/Tahoma-regular.fntdata"/><Relationship Id="rId141" Type="http://schemas.openxmlformats.org/officeDocument/2006/relationships/font" Target="fonts/Corbel-boldItalic.fntdata"/><Relationship Id="rId140" Type="http://schemas.openxmlformats.org/officeDocument/2006/relationships/font" Target="fonts/Corbel-italic.fntdata"/><Relationship Id="rId5" Type="http://schemas.openxmlformats.org/officeDocument/2006/relationships/slideMaster" Target="slideMasters/slideMaster2.xml"/><Relationship Id="rId147" Type="http://schemas.openxmlformats.org/officeDocument/2006/relationships/font" Target="fonts/HelveticaNeue-boldItalic.fntdata"/><Relationship Id="rId6" Type="http://schemas.openxmlformats.org/officeDocument/2006/relationships/slideMaster" Target="slideMasters/slideMaster3.xml"/><Relationship Id="rId146" Type="http://schemas.openxmlformats.org/officeDocument/2006/relationships/font" Target="fonts/HelveticaNeue-italic.fntdata"/><Relationship Id="rId7" Type="http://schemas.openxmlformats.org/officeDocument/2006/relationships/slideMaster" Target="slideMasters/slideMaster4.xml"/><Relationship Id="rId145" Type="http://schemas.openxmlformats.org/officeDocument/2006/relationships/font" Target="fonts/HelveticaNeue-bold.fntdata"/><Relationship Id="rId8" Type="http://schemas.openxmlformats.org/officeDocument/2006/relationships/slideMaster" Target="slideMasters/slideMaster5.xml"/><Relationship Id="rId144" Type="http://schemas.openxmlformats.org/officeDocument/2006/relationships/font" Target="fonts/HelveticaNeue-regular.fntdata"/><Relationship Id="rId73" Type="http://schemas.openxmlformats.org/officeDocument/2006/relationships/slide" Target="slides/slide62.xml"/><Relationship Id="rId72" Type="http://schemas.openxmlformats.org/officeDocument/2006/relationships/slide" Target="slides/slide61.xml"/><Relationship Id="rId75" Type="http://schemas.openxmlformats.org/officeDocument/2006/relationships/slide" Target="slides/slide64.xml"/><Relationship Id="rId74" Type="http://schemas.openxmlformats.org/officeDocument/2006/relationships/slide" Target="slides/slide63.xml"/><Relationship Id="rId77" Type="http://schemas.openxmlformats.org/officeDocument/2006/relationships/slide" Target="slides/slide66.xml"/><Relationship Id="rId76" Type="http://schemas.openxmlformats.org/officeDocument/2006/relationships/slide" Target="slides/slide65.xml"/><Relationship Id="rId79" Type="http://schemas.openxmlformats.org/officeDocument/2006/relationships/slide" Target="slides/slide68.xml"/><Relationship Id="rId78" Type="http://schemas.openxmlformats.org/officeDocument/2006/relationships/slide" Target="slides/slide67.xml"/><Relationship Id="rId71" Type="http://schemas.openxmlformats.org/officeDocument/2006/relationships/slide" Target="slides/slide60.xml"/><Relationship Id="rId70" Type="http://schemas.openxmlformats.org/officeDocument/2006/relationships/slide" Target="slides/slide59.xml"/><Relationship Id="rId139" Type="http://schemas.openxmlformats.org/officeDocument/2006/relationships/font" Target="fonts/Corbel-bold.fntdata"/><Relationship Id="rId138" Type="http://schemas.openxmlformats.org/officeDocument/2006/relationships/font" Target="fonts/Corbel-regular.fntdata"/><Relationship Id="rId137" Type="http://schemas.openxmlformats.org/officeDocument/2006/relationships/slide" Target="slides/slide126.xml"/><Relationship Id="rId132" Type="http://schemas.openxmlformats.org/officeDocument/2006/relationships/slide" Target="slides/slide121.xml"/><Relationship Id="rId131" Type="http://schemas.openxmlformats.org/officeDocument/2006/relationships/slide" Target="slides/slide120.xml"/><Relationship Id="rId130" Type="http://schemas.openxmlformats.org/officeDocument/2006/relationships/slide" Target="slides/slide119.xml"/><Relationship Id="rId136" Type="http://schemas.openxmlformats.org/officeDocument/2006/relationships/slide" Target="slides/slide125.xml"/><Relationship Id="rId135" Type="http://schemas.openxmlformats.org/officeDocument/2006/relationships/slide" Target="slides/slide124.xml"/><Relationship Id="rId134" Type="http://schemas.openxmlformats.org/officeDocument/2006/relationships/slide" Target="slides/slide123.xml"/><Relationship Id="rId133" Type="http://schemas.openxmlformats.org/officeDocument/2006/relationships/slide" Target="slides/slide122.xml"/><Relationship Id="rId62" Type="http://schemas.openxmlformats.org/officeDocument/2006/relationships/slide" Target="slides/slide51.xml"/><Relationship Id="rId61" Type="http://schemas.openxmlformats.org/officeDocument/2006/relationships/slide" Target="slides/slide50.xml"/><Relationship Id="rId64" Type="http://schemas.openxmlformats.org/officeDocument/2006/relationships/slide" Target="slides/slide53.xml"/><Relationship Id="rId63" Type="http://schemas.openxmlformats.org/officeDocument/2006/relationships/slide" Target="slides/slide52.xml"/><Relationship Id="rId66" Type="http://schemas.openxmlformats.org/officeDocument/2006/relationships/slide" Target="slides/slide55.xml"/><Relationship Id="rId65" Type="http://schemas.openxmlformats.org/officeDocument/2006/relationships/slide" Target="slides/slide54.xml"/><Relationship Id="rId68" Type="http://schemas.openxmlformats.org/officeDocument/2006/relationships/slide" Target="slides/slide57.xml"/><Relationship Id="rId67" Type="http://schemas.openxmlformats.org/officeDocument/2006/relationships/slide" Target="slides/slide56.xml"/><Relationship Id="rId60" Type="http://schemas.openxmlformats.org/officeDocument/2006/relationships/slide" Target="slides/slide49.xml"/><Relationship Id="rId69" Type="http://schemas.openxmlformats.org/officeDocument/2006/relationships/slide" Target="slides/slide58.xml"/><Relationship Id="rId51" Type="http://schemas.openxmlformats.org/officeDocument/2006/relationships/slide" Target="slides/slide40.xml"/><Relationship Id="rId50" Type="http://schemas.openxmlformats.org/officeDocument/2006/relationships/slide" Target="slides/slide39.xml"/><Relationship Id="rId53" Type="http://schemas.openxmlformats.org/officeDocument/2006/relationships/slide" Target="slides/slide42.xml"/><Relationship Id="rId52" Type="http://schemas.openxmlformats.org/officeDocument/2006/relationships/slide" Target="slides/slide41.xml"/><Relationship Id="rId55" Type="http://schemas.openxmlformats.org/officeDocument/2006/relationships/slide" Target="slides/slide44.xml"/><Relationship Id="rId54" Type="http://schemas.openxmlformats.org/officeDocument/2006/relationships/slide" Target="slides/slide43.xml"/><Relationship Id="rId57" Type="http://schemas.openxmlformats.org/officeDocument/2006/relationships/slide" Target="slides/slide46.xml"/><Relationship Id="rId56" Type="http://schemas.openxmlformats.org/officeDocument/2006/relationships/slide" Target="slides/slide45.xml"/><Relationship Id="rId59" Type="http://schemas.openxmlformats.org/officeDocument/2006/relationships/slide" Target="slides/slide48.xml"/><Relationship Id="rId58"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8" name="Shape 508"/>
        <p:cNvGrpSpPr/>
        <p:nvPr/>
      </p:nvGrpSpPr>
      <p:grpSpPr>
        <a:xfrm>
          <a:off x="0" y="0"/>
          <a:ext cx="0" cy="0"/>
          <a:chOff x="0" y="0"/>
          <a:chExt cx="0" cy="0"/>
        </a:xfrm>
      </p:grpSpPr>
      <p:sp>
        <p:nvSpPr>
          <p:cNvPr id="509" name="Google Shape;509;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4" name="Shape 534"/>
        <p:cNvGrpSpPr/>
        <p:nvPr/>
      </p:nvGrpSpPr>
      <p:grpSpPr>
        <a:xfrm>
          <a:off x="0" y="0"/>
          <a:ext cx="0" cy="0"/>
          <a:chOff x="0" y="0"/>
          <a:chExt cx="0" cy="0"/>
        </a:xfrm>
      </p:grpSpPr>
      <p:sp>
        <p:nvSpPr>
          <p:cNvPr id="535" name="Google Shape;535;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4" name="Shape 544"/>
        <p:cNvGrpSpPr/>
        <p:nvPr/>
      </p:nvGrpSpPr>
      <p:grpSpPr>
        <a:xfrm>
          <a:off x="0" y="0"/>
          <a:ext cx="0" cy="0"/>
          <a:chOff x="0" y="0"/>
          <a:chExt cx="0" cy="0"/>
        </a:xfrm>
      </p:grpSpPr>
      <p:sp>
        <p:nvSpPr>
          <p:cNvPr id="545" name="Google Shape;545;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9" name="Shape 549"/>
        <p:cNvGrpSpPr/>
        <p:nvPr/>
      </p:nvGrpSpPr>
      <p:grpSpPr>
        <a:xfrm>
          <a:off x="0" y="0"/>
          <a:ext cx="0" cy="0"/>
          <a:chOff x="0" y="0"/>
          <a:chExt cx="0" cy="0"/>
        </a:xfrm>
      </p:grpSpPr>
      <p:sp>
        <p:nvSpPr>
          <p:cNvPr id="550" name="Google Shape;550;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4" name="Shape 554"/>
        <p:cNvGrpSpPr/>
        <p:nvPr/>
      </p:nvGrpSpPr>
      <p:grpSpPr>
        <a:xfrm>
          <a:off x="0" y="0"/>
          <a:ext cx="0" cy="0"/>
          <a:chOff x="0" y="0"/>
          <a:chExt cx="0" cy="0"/>
        </a:xfrm>
      </p:grpSpPr>
      <p:sp>
        <p:nvSpPr>
          <p:cNvPr id="555" name="Google Shape;555;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9" name="Shape 559"/>
        <p:cNvGrpSpPr/>
        <p:nvPr/>
      </p:nvGrpSpPr>
      <p:grpSpPr>
        <a:xfrm>
          <a:off x="0" y="0"/>
          <a:ext cx="0" cy="0"/>
          <a:chOff x="0" y="0"/>
          <a:chExt cx="0" cy="0"/>
        </a:xfrm>
      </p:grpSpPr>
      <p:sp>
        <p:nvSpPr>
          <p:cNvPr id="560" name="Google Shape;560;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4" name="Shape 564"/>
        <p:cNvGrpSpPr/>
        <p:nvPr/>
      </p:nvGrpSpPr>
      <p:grpSpPr>
        <a:xfrm>
          <a:off x="0" y="0"/>
          <a:ext cx="0" cy="0"/>
          <a:chOff x="0" y="0"/>
          <a:chExt cx="0" cy="0"/>
        </a:xfrm>
      </p:grpSpPr>
      <p:sp>
        <p:nvSpPr>
          <p:cNvPr id="565" name="Google Shape;565;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5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9" name="Shape 569"/>
        <p:cNvGrpSpPr/>
        <p:nvPr/>
      </p:nvGrpSpPr>
      <p:grpSpPr>
        <a:xfrm>
          <a:off x="0" y="0"/>
          <a:ext cx="0" cy="0"/>
          <a:chOff x="0" y="0"/>
          <a:chExt cx="0" cy="0"/>
        </a:xfrm>
      </p:grpSpPr>
      <p:sp>
        <p:nvSpPr>
          <p:cNvPr id="570" name="Google Shape;570;p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5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p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5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9" name="Shape 579"/>
        <p:cNvGrpSpPr/>
        <p:nvPr/>
      </p:nvGrpSpPr>
      <p:grpSpPr>
        <a:xfrm>
          <a:off x="0" y="0"/>
          <a:ext cx="0" cy="0"/>
          <a:chOff x="0" y="0"/>
          <a:chExt cx="0" cy="0"/>
        </a:xfrm>
      </p:grpSpPr>
      <p:sp>
        <p:nvSpPr>
          <p:cNvPr id="580" name="Google Shape;580;p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5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4" name="Shape 584"/>
        <p:cNvGrpSpPr/>
        <p:nvPr/>
      </p:nvGrpSpPr>
      <p:grpSpPr>
        <a:xfrm>
          <a:off x="0" y="0"/>
          <a:ext cx="0" cy="0"/>
          <a:chOff x="0" y="0"/>
          <a:chExt cx="0" cy="0"/>
        </a:xfrm>
      </p:grpSpPr>
      <p:sp>
        <p:nvSpPr>
          <p:cNvPr id="585" name="Google Shape;585;p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5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9" name="Shape 589"/>
        <p:cNvGrpSpPr/>
        <p:nvPr/>
      </p:nvGrpSpPr>
      <p:grpSpPr>
        <a:xfrm>
          <a:off x="0" y="0"/>
          <a:ext cx="0" cy="0"/>
          <a:chOff x="0" y="0"/>
          <a:chExt cx="0" cy="0"/>
        </a:xfrm>
      </p:grpSpPr>
      <p:sp>
        <p:nvSpPr>
          <p:cNvPr id="590" name="Google Shape;590;p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5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p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5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9" name="Shape 599"/>
        <p:cNvGrpSpPr/>
        <p:nvPr/>
      </p:nvGrpSpPr>
      <p:grpSpPr>
        <a:xfrm>
          <a:off x="0" y="0"/>
          <a:ext cx="0" cy="0"/>
          <a:chOff x="0" y="0"/>
          <a:chExt cx="0" cy="0"/>
        </a:xfrm>
      </p:grpSpPr>
      <p:sp>
        <p:nvSpPr>
          <p:cNvPr id="600" name="Google Shape;600;p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5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4" name="Shape 604"/>
        <p:cNvGrpSpPr/>
        <p:nvPr/>
      </p:nvGrpSpPr>
      <p:grpSpPr>
        <a:xfrm>
          <a:off x="0" y="0"/>
          <a:ext cx="0" cy="0"/>
          <a:chOff x="0" y="0"/>
          <a:chExt cx="0" cy="0"/>
        </a:xfrm>
      </p:grpSpPr>
      <p:sp>
        <p:nvSpPr>
          <p:cNvPr id="605" name="Google Shape;605;p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5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0" name="Shape 610"/>
        <p:cNvGrpSpPr/>
        <p:nvPr/>
      </p:nvGrpSpPr>
      <p:grpSpPr>
        <a:xfrm>
          <a:off x="0" y="0"/>
          <a:ext cx="0" cy="0"/>
          <a:chOff x="0" y="0"/>
          <a:chExt cx="0" cy="0"/>
        </a:xfrm>
      </p:grpSpPr>
      <p:sp>
        <p:nvSpPr>
          <p:cNvPr id="611" name="Google Shape;611;p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6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5" name="Shape 615"/>
        <p:cNvGrpSpPr/>
        <p:nvPr/>
      </p:nvGrpSpPr>
      <p:grpSpPr>
        <a:xfrm>
          <a:off x="0" y="0"/>
          <a:ext cx="0" cy="0"/>
          <a:chOff x="0" y="0"/>
          <a:chExt cx="0" cy="0"/>
        </a:xfrm>
      </p:grpSpPr>
      <p:sp>
        <p:nvSpPr>
          <p:cNvPr id="616" name="Google Shape;616;p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6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0" name="Shape 620"/>
        <p:cNvGrpSpPr/>
        <p:nvPr/>
      </p:nvGrpSpPr>
      <p:grpSpPr>
        <a:xfrm>
          <a:off x="0" y="0"/>
          <a:ext cx="0" cy="0"/>
          <a:chOff x="0" y="0"/>
          <a:chExt cx="0" cy="0"/>
        </a:xfrm>
      </p:grpSpPr>
      <p:sp>
        <p:nvSpPr>
          <p:cNvPr id="621" name="Google Shape;621;p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6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5" name="Shape 625"/>
        <p:cNvGrpSpPr/>
        <p:nvPr/>
      </p:nvGrpSpPr>
      <p:grpSpPr>
        <a:xfrm>
          <a:off x="0" y="0"/>
          <a:ext cx="0" cy="0"/>
          <a:chOff x="0" y="0"/>
          <a:chExt cx="0" cy="0"/>
        </a:xfrm>
      </p:grpSpPr>
      <p:sp>
        <p:nvSpPr>
          <p:cNvPr id="626" name="Google Shape;626;p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6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0" name="Shape 630"/>
        <p:cNvGrpSpPr/>
        <p:nvPr/>
      </p:nvGrpSpPr>
      <p:grpSpPr>
        <a:xfrm>
          <a:off x="0" y="0"/>
          <a:ext cx="0" cy="0"/>
          <a:chOff x="0" y="0"/>
          <a:chExt cx="0" cy="0"/>
        </a:xfrm>
      </p:grpSpPr>
      <p:sp>
        <p:nvSpPr>
          <p:cNvPr id="631" name="Google Shape;631;p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6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5" name="Shape 635"/>
        <p:cNvGrpSpPr/>
        <p:nvPr/>
      </p:nvGrpSpPr>
      <p:grpSpPr>
        <a:xfrm>
          <a:off x="0" y="0"/>
          <a:ext cx="0" cy="0"/>
          <a:chOff x="0" y="0"/>
          <a:chExt cx="0" cy="0"/>
        </a:xfrm>
      </p:grpSpPr>
      <p:sp>
        <p:nvSpPr>
          <p:cNvPr id="636" name="Google Shape;636;p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6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0" name="Shape 640"/>
        <p:cNvGrpSpPr/>
        <p:nvPr/>
      </p:nvGrpSpPr>
      <p:grpSpPr>
        <a:xfrm>
          <a:off x="0" y="0"/>
          <a:ext cx="0" cy="0"/>
          <a:chOff x="0" y="0"/>
          <a:chExt cx="0" cy="0"/>
        </a:xfrm>
      </p:grpSpPr>
      <p:sp>
        <p:nvSpPr>
          <p:cNvPr id="641" name="Google Shape;641;p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6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5" name="Shape 645"/>
        <p:cNvGrpSpPr/>
        <p:nvPr/>
      </p:nvGrpSpPr>
      <p:grpSpPr>
        <a:xfrm>
          <a:off x="0" y="0"/>
          <a:ext cx="0" cy="0"/>
          <a:chOff x="0" y="0"/>
          <a:chExt cx="0" cy="0"/>
        </a:xfrm>
      </p:grpSpPr>
      <p:sp>
        <p:nvSpPr>
          <p:cNvPr id="646" name="Google Shape;646;p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6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0" name="Shape 650"/>
        <p:cNvGrpSpPr/>
        <p:nvPr/>
      </p:nvGrpSpPr>
      <p:grpSpPr>
        <a:xfrm>
          <a:off x="0" y="0"/>
          <a:ext cx="0" cy="0"/>
          <a:chOff x="0" y="0"/>
          <a:chExt cx="0" cy="0"/>
        </a:xfrm>
      </p:grpSpPr>
      <p:sp>
        <p:nvSpPr>
          <p:cNvPr id="651" name="Google Shape;651;p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6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6" name="Shape 656"/>
        <p:cNvGrpSpPr/>
        <p:nvPr/>
      </p:nvGrpSpPr>
      <p:grpSpPr>
        <a:xfrm>
          <a:off x="0" y="0"/>
          <a:ext cx="0" cy="0"/>
          <a:chOff x="0" y="0"/>
          <a:chExt cx="0" cy="0"/>
        </a:xfrm>
      </p:grpSpPr>
      <p:sp>
        <p:nvSpPr>
          <p:cNvPr id="657" name="Google Shape;657;p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6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1" name="Shape 661"/>
        <p:cNvGrpSpPr/>
        <p:nvPr/>
      </p:nvGrpSpPr>
      <p:grpSpPr>
        <a:xfrm>
          <a:off x="0" y="0"/>
          <a:ext cx="0" cy="0"/>
          <a:chOff x="0" y="0"/>
          <a:chExt cx="0" cy="0"/>
        </a:xfrm>
      </p:grpSpPr>
      <p:sp>
        <p:nvSpPr>
          <p:cNvPr id="662" name="Google Shape;662;p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7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6" name="Shape 666"/>
        <p:cNvGrpSpPr/>
        <p:nvPr/>
      </p:nvGrpSpPr>
      <p:grpSpPr>
        <a:xfrm>
          <a:off x="0" y="0"/>
          <a:ext cx="0" cy="0"/>
          <a:chOff x="0" y="0"/>
          <a:chExt cx="0" cy="0"/>
        </a:xfrm>
      </p:grpSpPr>
      <p:sp>
        <p:nvSpPr>
          <p:cNvPr id="667" name="Google Shape;667;p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7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1" name="Shape 671"/>
        <p:cNvGrpSpPr/>
        <p:nvPr/>
      </p:nvGrpSpPr>
      <p:grpSpPr>
        <a:xfrm>
          <a:off x="0" y="0"/>
          <a:ext cx="0" cy="0"/>
          <a:chOff x="0" y="0"/>
          <a:chExt cx="0" cy="0"/>
        </a:xfrm>
      </p:grpSpPr>
      <p:sp>
        <p:nvSpPr>
          <p:cNvPr id="672" name="Google Shape;672;p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7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6" name="Shape 676"/>
        <p:cNvGrpSpPr/>
        <p:nvPr/>
      </p:nvGrpSpPr>
      <p:grpSpPr>
        <a:xfrm>
          <a:off x="0" y="0"/>
          <a:ext cx="0" cy="0"/>
          <a:chOff x="0" y="0"/>
          <a:chExt cx="0" cy="0"/>
        </a:xfrm>
      </p:grpSpPr>
      <p:sp>
        <p:nvSpPr>
          <p:cNvPr id="677" name="Google Shape;677;p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7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1" name="Shape 681"/>
        <p:cNvGrpSpPr/>
        <p:nvPr/>
      </p:nvGrpSpPr>
      <p:grpSpPr>
        <a:xfrm>
          <a:off x="0" y="0"/>
          <a:ext cx="0" cy="0"/>
          <a:chOff x="0" y="0"/>
          <a:chExt cx="0" cy="0"/>
        </a:xfrm>
      </p:grpSpPr>
      <p:sp>
        <p:nvSpPr>
          <p:cNvPr id="682" name="Google Shape;682;p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7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6" name="Shape 686"/>
        <p:cNvGrpSpPr/>
        <p:nvPr/>
      </p:nvGrpSpPr>
      <p:grpSpPr>
        <a:xfrm>
          <a:off x="0" y="0"/>
          <a:ext cx="0" cy="0"/>
          <a:chOff x="0" y="0"/>
          <a:chExt cx="0" cy="0"/>
        </a:xfrm>
      </p:grpSpPr>
      <p:sp>
        <p:nvSpPr>
          <p:cNvPr id="687" name="Google Shape;687;p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7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1" name="Shape 691"/>
        <p:cNvGrpSpPr/>
        <p:nvPr/>
      </p:nvGrpSpPr>
      <p:grpSpPr>
        <a:xfrm>
          <a:off x="0" y="0"/>
          <a:ext cx="0" cy="0"/>
          <a:chOff x="0" y="0"/>
          <a:chExt cx="0" cy="0"/>
        </a:xfrm>
      </p:grpSpPr>
      <p:sp>
        <p:nvSpPr>
          <p:cNvPr id="692" name="Google Shape;692;p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7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7" name="Shape 697"/>
        <p:cNvGrpSpPr/>
        <p:nvPr/>
      </p:nvGrpSpPr>
      <p:grpSpPr>
        <a:xfrm>
          <a:off x="0" y="0"/>
          <a:ext cx="0" cy="0"/>
          <a:chOff x="0" y="0"/>
          <a:chExt cx="0" cy="0"/>
        </a:xfrm>
      </p:grpSpPr>
      <p:sp>
        <p:nvSpPr>
          <p:cNvPr id="698" name="Google Shape;698;p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7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2" name="Shape 702"/>
        <p:cNvGrpSpPr/>
        <p:nvPr/>
      </p:nvGrpSpPr>
      <p:grpSpPr>
        <a:xfrm>
          <a:off x="0" y="0"/>
          <a:ext cx="0" cy="0"/>
          <a:chOff x="0" y="0"/>
          <a:chExt cx="0" cy="0"/>
        </a:xfrm>
      </p:grpSpPr>
      <p:sp>
        <p:nvSpPr>
          <p:cNvPr id="703" name="Google Shape;703;p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7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7" name="Shape 707"/>
        <p:cNvGrpSpPr/>
        <p:nvPr/>
      </p:nvGrpSpPr>
      <p:grpSpPr>
        <a:xfrm>
          <a:off x="0" y="0"/>
          <a:ext cx="0" cy="0"/>
          <a:chOff x="0" y="0"/>
          <a:chExt cx="0" cy="0"/>
        </a:xfrm>
      </p:grpSpPr>
      <p:sp>
        <p:nvSpPr>
          <p:cNvPr id="708" name="Google Shape;708;p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7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2" name="Shape 712"/>
        <p:cNvGrpSpPr/>
        <p:nvPr/>
      </p:nvGrpSpPr>
      <p:grpSpPr>
        <a:xfrm>
          <a:off x="0" y="0"/>
          <a:ext cx="0" cy="0"/>
          <a:chOff x="0" y="0"/>
          <a:chExt cx="0" cy="0"/>
        </a:xfrm>
      </p:grpSpPr>
      <p:sp>
        <p:nvSpPr>
          <p:cNvPr id="713" name="Google Shape;713;p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8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7" name="Shape 717"/>
        <p:cNvGrpSpPr/>
        <p:nvPr/>
      </p:nvGrpSpPr>
      <p:grpSpPr>
        <a:xfrm>
          <a:off x="0" y="0"/>
          <a:ext cx="0" cy="0"/>
          <a:chOff x="0" y="0"/>
          <a:chExt cx="0" cy="0"/>
        </a:xfrm>
      </p:grpSpPr>
      <p:sp>
        <p:nvSpPr>
          <p:cNvPr id="718" name="Google Shape;718;p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8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2" name="Shape 722"/>
        <p:cNvGrpSpPr/>
        <p:nvPr/>
      </p:nvGrpSpPr>
      <p:grpSpPr>
        <a:xfrm>
          <a:off x="0" y="0"/>
          <a:ext cx="0" cy="0"/>
          <a:chOff x="0" y="0"/>
          <a:chExt cx="0" cy="0"/>
        </a:xfrm>
      </p:grpSpPr>
      <p:sp>
        <p:nvSpPr>
          <p:cNvPr id="723" name="Google Shape;723;p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8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7" name="Shape 727"/>
        <p:cNvGrpSpPr/>
        <p:nvPr/>
      </p:nvGrpSpPr>
      <p:grpSpPr>
        <a:xfrm>
          <a:off x="0" y="0"/>
          <a:ext cx="0" cy="0"/>
          <a:chOff x="0" y="0"/>
          <a:chExt cx="0" cy="0"/>
        </a:xfrm>
      </p:grpSpPr>
      <p:sp>
        <p:nvSpPr>
          <p:cNvPr id="728" name="Google Shape;728;p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8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2" name="Shape 732"/>
        <p:cNvGrpSpPr/>
        <p:nvPr/>
      </p:nvGrpSpPr>
      <p:grpSpPr>
        <a:xfrm>
          <a:off x="0" y="0"/>
          <a:ext cx="0" cy="0"/>
          <a:chOff x="0" y="0"/>
          <a:chExt cx="0" cy="0"/>
        </a:xfrm>
      </p:grpSpPr>
      <p:sp>
        <p:nvSpPr>
          <p:cNvPr id="733" name="Google Shape;733;p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8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8" name="Shape 738"/>
        <p:cNvGrpSpPr/>
        <p:nvPr/>
      </p:nvGrpSpPr>
      <p:grpSpPr>
        <a:xfrm>
          <a:off x="0" y="0"/>
          <a:ext cx="0" cy="0"/>
          <a:chOff x="0" y="0"/>
          <a:chExt cx="0" cy="0"/>
        </a:xfrm>
      </p:grpSpPr>
      <p:sp>
        <p:nvSpPr>
          <p:cNvPr id="739" name="Google Shape;739;p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8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5" name="Shape 745"/>
        <p:cNvGrpSpPr/>
        <p:nvPr/>
      </p:nvGrpSpPr>
      <p:grpSpPr>
        <a:xfrm>
          <a:off x="0" y="0"/>
          <a:ext cx="0" cy="0"/>
          <a:chOff x="0" y="0"/>
          <a:chExt cx="0" cy="0"/>
        </a:xfrm>
      </p:grpSpPr>
      <p:sp>
        <p:nvSpPr>
          <p:cNvPr id="746" name="Google Shape;746;p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8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1" name="Shape 751"/>
        <p:cNvGrpSpPr/>
        <p:nvPr/>
      </p:nvGrpSpPr>
      <p:grpSpPr>
        <a:xfrm>
          <a:off x="0" y="0"/>
          <a:ext cx="0" cy="0"/>
          <a:chOff x="0" y="0"/>
          <a:chExt cx="0" cy="0"/>
        </a:xfrm>
      </p:grpSpPr>
      <p:sp>
        <p:nvSpPr>
          <p:cNvPr id="752" name="Google Shape;752;p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8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8" name="Shape 758"/>
        <p:cNvGrpSpPr/>
        <p:nvPr/>
      </p:nvGrpSpPr>
      <p:grpSpPr>
        <a:xfrm>
          <a:off x="0" y="0"/>
          <a:ext cx="0" cy="0"/>
          <a:chOff x="0" y="0"/>
          <a:chExt cx="0" cy="0"/>
        </a:xfrm>
      </p:grpSpPr>
      <p:sp>
        <p:nvSpPr>
          <p:cNvPr id="759" name="Google Shape;759;p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8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5" name="Shape 765"/>
        <p:cNvGrpSpPr/>
        <p:nvPr/>
      </p:nvGrpSpPr>
      <p:grpSpPr>
        <a:xfrm>
          <a:off x="0" y="0"/>
          <a:ext cx="0" cy="0"/>
          <a:chOff x="0" y="0"/>
          <a:chExt cx="0" cy="0"/>
        </a:xfrm>
      </p:grpSpPr>
      <p:sp>
        <p:nvSpPr>
          <p:cNvPr id="766" name="Google Shape;766;p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8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2" name="Shape 772"/>
        <p:cNvGrpSpPr/>
        <p:nvPr/>
      </p:nvGrpSpPr>
      <p:grpSpPr>
        <a:xfrm>
          <a:off x="0" y="0"/>
          <a:ext cx="0" cy="0"/>
          <a:chOff x="0" y="0"/>
          <a:chExt cx="0" cy="0"/>
        </a:xfrm>
      </p:grpSpPr>
      <p:sp>
        <p:nvSpPr>
          <p:cNvPr id="773" name="Google Shape;773;p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9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9" name="Shape 779"/>
        <p:cNvGrpSpPr/>
        <p:nvPr/>
      </p:nvGrpSpPr>
      <p:grpSpPr>
        <a:xfrm>
          <a:off x="0" y="0"/>
          <a:ext cx="0" cy="0"/>
          <a:chOff x="0" y="0"/>
          <a:chExt cx="0" cy="0"/>
        </a:xfrm>
      </p:grpSpPr>
      <p:sp>
        <p:nvSpPr>
          <p:cNvPr id="780" name="Google Shape;780;p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9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6" name="Shape 786"/>
        <p:cNvGrpSpPr/>
        <p:nvPr/>
      </p:nvGrpSpPr>
      <p:grpSpPr>
        <a:xfrm>
          <a:off x="0" y="0"/>
          <a:ext cx="0" cy="0"/>
          <a:chOff x="0" y="0"/>
          <a:chExt cx="0" cy="0"/>
        </a:xfrm>
      </p:grpSpPr>
      <p:sp>
        <p:nvSpPr>
          <p:cNvPr id="787" name="Google Shape;787;p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9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3" name="Shape 793"/>
        <p:cNvGrpSpPr/>
        <p:nvPr/>
      </p:nvGrpSpPr>
      <p:grpSpPr>
        <a:xfrm>
          <a:off x="0" y="0"/>
          <a:ext cx="0" cy="0"/>
          <a:chOff x="0" y="0"/>
          <a:chExt cx="0" cy="0"/>
        </a:xfrm>
      </p:grpSpPr>
      <p:sp>
        <p:nvSpPr>
          <p:cNvPr id="794" name="Google Shape;794;p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9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8" name="Shape 798"/>
        <p:cNvGrpSpPr/>
        <p:nvPr/>
      </p:nvGrpSpPr>
      <p:grpSpPr>
        <a:xfrm>
          <a:off x="0" y="0"/>
          <a:ext cx="0" cy="0"/>
          <a:chOff x="0" y="0"/>
          <a:chExt cx="0" cy="0"/>
        </a:xfrm>
      </p:grpSpPr>
      <p:sp>
        <p:nvSpPr>
          <p:cNvPr id="799" name="Google Shape;799;p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9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3" name="Shape 803"/>
        <p:cNvGrpSpPr/>
        <p:nvPr/>
      </p:nvGrpSpPr>
      <p:grpSpPr>
        <a:xfrm>
          <a:off x="0" y="0"/>
          <a:ext cx="0" cy="0"/>
          <a:chOff x="0" y="0"/>
          <a:chExt cx="0" cy="0"/>
        </a:xfrm>
      </p:grpSpPr>
      <p:sp>
        <p:nvSpPr>
          <p:cNvPr id="804" name="Google Shape;804;p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9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8" name="Shape 808"/>
        <p:cNvGrpSpPr/>
        <p:nvPr/>
      </p:nvGrpSpPr>
      <p:grpSpPr>
        <a:xfrm>
          <a:off x="0" y="0"/>
          <a:ext cx="0" cy="0"/>
          <a:chOff x="0" y="0"/>
          <a:chExt cx="0" cy="0"/>
        </a:xfrm>
      </p:grpSpPr>
      <p:sp>
        <p:nvSpPr>
          <p:cNvPr id="809" name="Google Shape;809;p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9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3" name="Shape 813"/>
        <p:cNvGrpSpPr/>
        <p:nvPr/>
      </p:nvGrpSpPr>
      <p:grpSpPr>
        <a:xfrm>
          <a:off x="0" y="0"/>
          <a:ext cx="0" cy="0"/>
          <a:chOff x="0" y="0"/>
          <a:chExt cx="0" cy="0"/>
        </a:xfrm>
      </p:grpSpPr>
      <p:sp>
        <p:nvSpPr>
          <p:cNvPr id="814" name="Google Shape;814;p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9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8" name="Shape 818"/>
        <p:cNvGrpSpPr/>
        <p:nvPr/>
      </p:nvGrpSpPr>
      <p:grpSpPr>
        <a:xfrm>
          <a:off x="0" y="0"/>
          <a:ext cx="0" cy="0"/>
          <a:chOff x="0" y="0"/>
          <a:chExt cx="0" cy="0"/>
        </a:xfrm>
      </p:grpSpPr>
      <p:sp>
        <p:nvSpPr>
          <p:cNvPr id="819" name="Google Shape;819;p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9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3" name="Shape 823"/>
        <p:cNvGrpSpPr/>
        <p:nvPr/>
      </p:nvGrpSpPr>
      <p:grpSpPr>
        <a:xfrm>
          <a:off x="0" y="0"/>
          <a:ext cx="0" cy="0"/>
          <a:chOff x="0" y="0"/>
          <a:chExt cx="0" cy="0"/>
        </a:xfrm>
      </p:grpSpPr>
      <p:sp>
        <p:nvSpPr>
          <p:cNvPr id="824" name="Google Shape;824;p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9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8" name="Shape 828"/>
        <p:cNvGrpSpPr/>
        <p:nvPr/>
      </p:nvGrpSpPr>
      <p:grpSpPr>
        <a:xfrm>
          <a:off x="0" y="0"/>
          <a:ext cx="0" cy="0"/>
          <a:chOff x="0" y="0"/>
          <a:chExt cx="0" cy="0"/>
        </a:xfrm>
      </p:grpSpPr>
      <p:sp>
        <p:nvSpPr>
          <p:cNvPr id="829" name="Google Shape;829;p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10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3" name="Shape 833"/>
        <p:cNvGrpSpPr/>
        <p:nvPr/>
      </p:nvGrpSpPr>
      <p:grpSpPr>
        <a:xfrm>
          <a:off x="0" y="0"/>
          <a:ext cx="0" cy="0"/>
          <a:chOff x="0" y="0"/>
          <a:chExt cx="0" cy="0"/>
        </a:xfrm>
      </p:grpSpPr>
      <p:sp>
        <p:nvSpPr>
          <p:cNvPr id="834" name="Google Shape;834;p1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10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8" name="Shape 838"/>
        <p:cNvGrpSpPr/>
        <p:nvPr/>
      </p:nvGrpSpPr>
      <p:grpSpPr>
        <a:xfrm>
          <a:off x="0" y="0"/>
          <a:ext cx="0" cy="0"/>
          <a:chOff x="0" y="0"/>
          <a:chExt cx="0" cy="0"/>
        </a:xfrm>
      </p:grpSpPr>
      <p:sp>
        <p:nvSpPr>
          <p:cNvPr id="839" name="Google Shape;839;p1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10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3" name="Shape 843"/>
        <p:cNvGrpSpPr/>
        <p:nvPr/>
      </p:nvGrpSpPr>
      <p:grpSpPr>
        <a:xfrm>
          <a:off x="0" y="0"/>
          <a:ext cx="0" cy="0"/>
          <a:chOff x="0" y="0"/>
          <a:chExt cx="0" cy="0"/>
        </a:xfrm>
      </p:grpSpPr>
      <p:sp>
        <p:nvSpPr>
          <p:cNvPr id="844" name="Google Shape;844;p1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10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9" name="Shape 849"/>
        <p:cNvGrpSpPr/>
        <p:nvPr/>
      </p:nvGrpSpPr>
      <p:grpSpPr>
        <a:xfrm>
          <a:off x="0" y="0"/>
          <a:ext cx="0" cy="0"/>
          <a:chOff x="0" y="0"/>
          <a:chExt cx="0" cy="0"/>
        </a:xfrm>
      </p:grpSpPr>
      <p:sp>
        <p:nvSpPr>
          <p:cNvPr id="850" name="Google Shape;850;p1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10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6" name="Shape 856"/>
        <p:cNvGrpSpPr/>
        <p:nvPr/>
      </p:nvGrpSpPr>
      <p:grpSpPr>
        <a:xfrm>
          <a:off x="0" y="0"/>
          <a:ext cx="0" cy="0"/>
          <a:chOff x="0" y="0"/>
          <a:chExt cx="0" cy="0"/>
        </a:xfrm>
      </p:grpSpPr>
      <p:sp>
        <p:nvSpPr>
          <p:cNvPr id="857" name="Google Shape;857;p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10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1" name="Shape 861"/>
        <p:cNvGrpSpPr/>
        <p:nvPr/>
      </p:nvGrpSpPr>
      <p:grpSpPr>
        <a:xfrm>
          <a:off x="0" y="0"/>
          <a:ext cx="0" cy="0"/>
          <a:chOff x="0" y="0"/>
          <a:chExt cx="0" cy="0"/>
        </a:xfrm>
      </p:grpSpPr>
      <p:sp>
        <p:nvSpPr>
          <p:cNvPr id="862" name="Google Shape;862;p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10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6" name="Shape 866"/>
        <p:cNvGrpSpPr/>
        <p:nvPr/>
      </p:nvGrpSpPr>
      <p:grpSpPr>
        <a:xfrm>
          <a:off x="0" y="0"/>
          <a:ext cx="0" cy="0"/>
          <a:chOff x="0" y="0"/>
          <a:chExt cx="0" cy="0"/>
        </a:xfrm>
      </p:grpSpPr>
      <p:sp>
        <p:nvSpPr>
          <p:cNvPr id="867" name="Google Shape;867;p1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10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1" name="Shape 871"/>
        <p:cNvGrpSpPr/>
        <p:nvPr/>
      </p:nvGrpSpPr>
      <p:grpSpPr>
        <a:xfrm>
          <a:off x="0" y="0"/>
          <a:ext cx="0" cy="0"/>
          <a:chOff x="0" y="0"/>
          <a:chExt cx="0" cy="0"/>
        </a:xfrm>
      </p:grpSpPr>
      <p:sp>
        <p:nvSpPr>
          <p:cNvPr id="872" name="Google Shape;872;p1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10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8" name="Shape 878"/>
        <p:cNvGrpSpPr/>
        <p:nvPr/>
      </p:nvGrpSpPr>
      <p:grpSpPr>
        <a:xfrm>
          <a:off x="0" y="0"/>
          <a:ext cx="0" cy="0"/>
          <a:chOff x="0" y="0"/>
          <a:chExt cx="0" cy="0"/>
        </a:xfrm>
      </p:grpSpPr>
      <p:sp>
        <p:nvSpPr>
          <p:cNvPr id="879" name="Google Shape;879;p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10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4" name="Shape 884"/>
        <p:cNvGrpSpPr/>
        <p:nvPr/>
      </p:nvGrpSpPr>
      <p:grpSpPr>
        <a:xfrm>
          <a:off x="0" y="0"/>
          <a:ext cx="0" cy="0"/>
          <a:chOff x="0" y="0"/>
          <a:chExt cx="0" cy="0"/>
        </a:xfrm>
      </p:grpSpPr>
      <p:sp>
        <p:nvSpPr>
          <p:cNvPr id="885" name="Google Shape;885;p1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1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9" name="Shape 889"/>
        <p:cNvGrpSpPr/>
        <p:nvPr/>
      </p:nvGrpSpPr>
      <p:grpSpPr>
        <a:xfrm>
          <a:off x="0" y="0"/>
          <a:ext cx="0" cy="0"/>
          <a:chOff x="0" y="0"/>
          <a:chExt cx="0" cy="0"/>
        </a:xfrm>
      </p:grpSpPr>
      <p:sp>
        <p:nvSpPr>
          <p:cNvPr id="890" name="Google Shape;890;p1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1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4" name="Shape 894"/>
        <p:cNvGrpSpPr/>
        <p:nvPr/>
      </p:nvGrpSpPr>
      <p:grpSpPr>
        <a:xfrm>
          <a:off x="0" y="0"/>
          <a:ext cx="0" cy="0"/>
          <a:chOff x="0" y="0"/>
          <a:chExt cx="0" cy="0"/>
        </a:xfrm>
      </p:grpSpPr>
      <p:sp>
        <p:nvSpPr>
          <p:cNvPr id="895" name="Google Shape;895;p1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1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9" name="Shape 899"/>
        <p:cNvGrpSpPr/>
        <p:nvPr/>
      </p:nvGrpSpPr>
      <p:grpSpPr>
        <a:xfrm>
          <a:off x="0" y="0"/>
          <a:ext cx="0" cy="0"/>
          <a:chOff x="0" y="0"/>
          <a:chExt cx="0" cy="0"/>
        </a:xfrm>
      </p:grpSpPr>
      <p:sp>
        <p:nvSpPr>
          <p:cNvPr id="900" name="Google Shape;900;p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1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4" name="Shape 904"/>
        <p:cNvGrpSpPr/>
        <p:nvPr/>
      </p:nvGrpSpPr>
      <p:grpSpPr>
        <a:xfrm>
          <a:off x="0" y="0"/>
          <a:ext cx="0" cy="0"/>
          <a:chOff x="0" y="0"/>
          <a:chExt cx="0" cy="0"/>
        </a:xfrm>
      </p:grpSpPr>
      <p:sp>
        <p:nvSpPr>
          <p:cNvPr id="905" name="Google Shape;905;p1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1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9" name="Shape 909"/>
        <p:cNvGrpSpPr/>
        <p:nvPr/>
      </p:nvGrpSpPr>
      <p:grpSpPr>
        <a:xfrm>
          <a:off x="0" y="0"/>
          <a:ext cx="0" cy="0"/>
          <a:chOff x="0" y="0"/>
          <a:chExt cx="0" cy="0"/>
        </a:xfrm>
      </p:grpSpPr>
      <p:sp>
        <p:nvSpPr>
          <p:cNvPr id="910" name="Google Shape;910;p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1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4" name="Shape 914"/>
        <p:cNvGrpSpPr/>
        <p:nvPr/>
      </p:nvGrpSpPr>
      <p:grpSpPr>
        <a:xfrm>
          <a:off x="0" y="0"/>
          <a:ext cx="0" cy="0"/>
          <a:chOff x="0" y="0"/>
          <a:chExt cx="0" cy="0"/>
        </a:xfrm>
      </p:grpSpPr>
      <p:sp>
        <p:nvSpPr>
          <p:cNvPr id="915" name="Google Shape;915;p1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1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9" name="Shape 919"/>
        <p:cNvGrpSpPr/>
        <p:nvPr/>
      </p:nvGrpSpPr>
      <p:grpSpPr>
        <a:xfrm>
          <a:off x="0" y="0"/>
          <a:ext cx="0" cy="0"/>
          <a:chOff x="0" y="0"/>
          <a:chExt cx="0" cy="0"/>
        </a:xfrm>
      </p:grpSpPr>
      <p:sp>
        <p:nvSpPr>
          <p:cNvPr id="920" name="Google Shape;920;p1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1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4" name="Shape 924"/>
        <p:cNvGrpSpPr/>
        <p:nvPr/>
      </p:nvGrpSpPr>
      <p:grpSpPr>
        <a:xfrm>
          <a:off x="0" y="0"/>
          <a:ext cx="0" cy="0"/>
          <a:chOff x="0" y="0"/>
          <a:chExt cx="0" cy="0"/>
        </a:xfrm>
      </p:grpSpPr>
      <p:sp>
        <p:nvSpPr>
          <p:cNvPr id="925" name="Google Shape;925;p1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1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9" name="Shape 929"/>
        <p:cNvGrpSpPr/>
        <p:nvPr/>
      </p:nvGrpSpPr>
      <p:grpSpPr>
        <a:xfrm>
          <a:off x="0" y="0"/>
          <a:ext cx="0" cy="0"/>
          <a:chOff x="0" y="0"/>
          <a:chExt cx="0" cy="0"/>
        </a:xfrm>
      </p:grpSpPr>
      <p:sp>
        <p:nvSpPr>
          <p:cNvPr id="930" name="Google Shape;930;p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1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4" name="Shape 934"/>
        <p:cNvGrpSpPr/>
        <p:nvPr/>
      </p:nvGrpSpPr>
      <p:grpSpPr>
        <a:xfrm>
          <a:off x="0" y="0"/>
          <a:ext cx="0" cy="0"/>
          <a:chOff x="0" y="0"/>
          <a:chExt cx="0" cy="0"/>
        </a:xfrm>
      </p:grpSpPr>
      <p:sp>
        <p:nvSpPr>
          <p:cNvPr id="935" name="Google Shape;935;p1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1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0" name="Shape 940"/>
        <p:cNvGrpSpPr/>
        <p:nvPr/>
      </p:nvGrpSpPr>
      <p:grpSpPr>
        <a:xfrm>
          <a:off x="0" y="0"/>
          <a:ext cx="0" cy="0"/>
          <a:chOff x="0" y="0"/>
          <a:chExt cx="0" cy="0"/>
        </a:xfrm>
      </p:grpSpPr>
      <p:sp>
        <p:nvSpPr>
          <p:cNvPr id="941" name="Google Shape;941;p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1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6" name="Shape 946"/>
        <p:cNvGrpSpPr/>
        <p:nvPr/>
      </p:nvGrpSpPr>
      <p:grpSpPr>
        <a:xfrm>
          <a:off x="0" y="0"/>
          <a:ext cx="0" cy="0"/>
          <a:chOff x="0" y="0"/>
          <a:chExt cx="0" cy="0"/>
        </a:xfrm>
      </p:grpSpPr>
      <p:sp>
        <p:nvSpPr>
          <p:cNvPr id="947" name="Google Shape;947;p1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1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1" name="Shape 951"/>
        <p:cNvGrpSpPr/>
        <p:nvPr/>
      </p:nvGrpSpPr>
      <p:grpSpPr>
        <a:xfrm>
          <a:off x="0" y="0"/>
          <a:ext cx="0" cy="0"/>
          <a:chOff x="0" y="0"/>
          <a:chExt cx="0" cy="0"/>
        </a:xfrm>
      </p:grpSpPr>
      <p:sp>
        <p:nvSpPr>
          <p:cNvPr id="952" name="Google Shape;952;p1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1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6" name="Shape 956"/>
        <p:cNvGrpSpPr/>
        <p:nvPr/>
      </p:nvGrpSpPr>
      <p:grpSpPr>
        <a:xfrm>
          <a:off x="0" y="0"/>
          <a:ext cx="0" cy="0"/>
          <a:chOff x="0" y="0"/>
          <a:chExt cx="0" cy="0"/>
        </a:xfrm>
      </p:grpSpPr>
      <p:sp>
        <p:nvSpPr>
          <p:cNvPr id="957" name="Google Shape;957;p1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1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1" name="Shape 961"/>
        <p:cNvGrpSpPr/>
        <p:nvPr/>
      </p:nvGrpSpPr>
      <p:grpSpPr>
        <a:xfrm>
          <a:off x="0" y="0"/>
          <a:ext cx="0" cy="0"/>
          <a:chOff x="0" y="0"/>
          <a:chExt cx="0" cy="0"/>
        </a:xfrm>
      </p:grpSpPr>
      <p:sp>
        <p:nvSpPr>
          <p:cNvPr id="962" name="Google Shape;962;p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1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6" name="Shape 966"/>
        <p:cNvGrpSpPr/>
        <p:nvPr/>
      </p:nvGrpSpPr>
      <p:grpSpPr>
        <a:xfrm>
          <a:off x="0" y="0"/>
          <a:ext cx="0" cy="0"/>
          <a:chOff x="0" y="0"/>
          <a:chExt cx="0" cy="0"/>
        </a:xfrm>
      </p:grpSpPr>
      <p:sp>
        <p:nvSpPr>
          <p:cNvPr id="967" name="Google Shape;967;p1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1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22" name="Shape 22"/>
        <p:cNvGrpSpPr/>
        <p:nvPr/>
      </p:nvGrpSpPr>
      <p:grpSpPr>
        <a:xfrm>
          <a:off x="0" y="0"/>
          <a:ext cx="0" cy="0"/>
          <a:chOff x="0" y="0"/>
          <a:chExt cx="0" cy="0"/>
        </a:xfrm>
      </p:grpSpPr>
      <p:sp>
        <p:nvSpPr>
          <p:cNvPr id="23" name="Google Shape;23;p128"/>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4" name="Google Shape;24;p128"/>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25" name="Google Shape;25;p12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2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2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34" name="Shape 34"/>
        <p:cNvGrpSpPr/>
        <p:nvPr/>
      </p:nvGrpSpPr>
      <p:grpSpPr>
        <a:xfrm>
          <a:off x="0" y="0"/>
          <a:ext cx="0" cy="0"/>
          <a:chOff x="0" y="0"/>
          <a:chExt cx="0" cy="0"/>
        </a:xfrm>
      </p:grpSpPr>
      <p:sp>
        <p:nvSpPr>
          <p:cNvPr id="35" name="Google Shape;35;p130"/>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6" name="Google Shape;36;p130"/>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7" name="Google Shape;37;p13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3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3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40" name="Shape 40"/>
        <p:cNvGrpSpPr/>
        <p:nvPr/>
      </p:nvGrpSpPr>
      <p:grpSpPr>
        <a:xfrm>
          <a:off x="0" y="0"/>
          <a:ext cx="0" cy="0"/>
          <a:chOff x="0" y="0"/>
          <a:chExt cx="0" cy="0"/>
        </a:xfrm>
      </p:grpSpPr>
      <p:sp>
        <p:nvSpPr>
          <p:cNvPr id="41" name="Google Shape;41;p146"/>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2" name="Google Shape;42;p146"/>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3" name="Google Shape;43;p14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4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14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46" name="Shape 46"/>
        <p:cNvGrpSpPr/>
        <p:nvPr/>
      </p:nvGrpSpPr>
      <p:grpSpPr>
        <a:xfrm>
          <a:off x="0" y="0"/>
          <a:ext cx="0" cy="0"/>
          <a:chOff x="0" y="0"/>
          <a:chExt cx="0" cy="0"/>
        </a:xfrm>
      </p:grpSpPr>
      <p:sp>
        <p:nvSpPr>
          <p:cNvPr id="47" name="Google Shape;47;p14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8" name="Google Shape;48;p147"/>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9" name="Google Shape;49;p14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14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4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52" name="Shape 52"/>
        <p:cNvGrpSpPr/>
        <p:nvPr/>
      </p:nvGrpSpPr>
      <p:grpSpPr>
        <a:xfrm>
          <a:off x="0" y="0"/>
          <a:ext cx="0" cy="0"/>
          <a:chOff x="0" y="0"/>
          <a:chExt cx="0" cy="0"/>
        </a:xfrm>
      </p:grpSpPr>
      <p:sp>
        <p:nvSpPr>
          <p:cNvPr id="53" name="Google Shape;53;p148"/>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4" name="Google Shape;54;p148"/>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rm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orbel"/>
                <a:ea typeface="Corbel"/>
                <a:cs typeface="Corbel"/>
                <a:sym typeface="Corbel"/>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orbel"/>
                <a:ea typeface="Corbel"/>
                <a:cs typeface="Corbel"/>
                <a:sym typeface="Corbel"/>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orbel"/>
                <a:ea typeface="Corbel"/>
                <a:cs typeface="Corbel"/>
                <a:sym typeface="Corbel"/>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orbel"/>
                <a:ea typeface="Corbel"/>
                <a:cs typeface="Corbel"/>
                <a:sym typeface="Corbel"/>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orbel"/>
                <a:ea typeface="Corbel"/>
                <a:cs typeface="Corbel"/>
                <a:sym typeface="Corbel"/>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orbel"/>
                <a:ea typeface="Corbel"/>
                <a:cs typeface="Corbel"/>
                <a:sym typeface="Corbel"/>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orbel"/>
                <a:ea typeface="Corbel"/>
                <a:cs typeface="Corbel"/>
                <a:sym typeface="Corbel"/>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orbel"/>
                <a:ea typeface="Corbel"/>
                <a:cs typeface="Corbel"/>
                <a:sym typeface="Corbel"/>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orbel"/>
                <a:ea typeface="Corbel"/>
                <a:cs typeface="Corbel"/>
                <a:sym typeface="Corbel"/>
              </a:defRPr>
            </a:lvl9pPr>
          </a:lstStyle>
          <a:p/>
        </p:txBody>
      </p:sp>
      <p:sp>
        <p:nvSpPr>
          <p:cNvPr id="55" name="Google Shape;55;p148"/>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6" name="Google Shape;56;p14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4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14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9" name="Shape 59"/>
        <p:cNvGrpSpPr/>
        <p:nvPr/>
      </p:nvGrpSpPr>
      <p:grpSpPr>
        <a:xfrm>
          <a:off x="0" y="0"/>
          <a:ext cx="0" cy="0"/>
          <a:chOff x="0" y="0"/>
          <a:chExt cx="0" cy="0"/>
        </a:xfrm>
      </p:grpSpPr>
      <p:sp>
        <p:nvSpPr>
          <p:cNvPr id="60" name="Google Shape;60;p14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1" name="Google Shape;61;p14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2" name="Google Shape;62;p14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3" name="Google Shape;63;p14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14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4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66" name="Shape 66"/>
        <p:cNvGrpSpPr/>
        <p:nvPr/>
      </p:nvGrpSpPr>
      <p:grpSpPr>
        <a:xfrm>
          <a:off x="0" y="0"/>
          <a:ext cx="0" cy="0"/>
          <a:chOff x="0" y="0"/>
          <a:chExt cx="0" cy="0"/>
        </a:xfrm>
      </p:grpSpPr>
      <p:sp>
        <p:nvSpPr>
          <p:cNvPr id="67" name="Google Shape;67;p15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15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5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70" name="Shape 70"/>
        <p:cNvGrpSpPr/>
        <p:nvPr/>
      </p:nvGrpSpPr>
      <p:grpSpPr>
        <a:xfrm>
          <a:off x="0" y="0"/>
          <a:ext cx="0" cy="0"/>
          <a:chOff x="0" y="0"/>
          <a:chExt cx="0" cy="0"/>
        </a:xfrm>
      </p:grpSpPr>
      <p:sp>
        <p:nvSpPr>
          <p:cNvPr id="71" name="Google Shape;71;p151"/>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2" name="Google Shape;72;p15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5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5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75" name="Shape 75"/>
        <p:cNvGrpSpPr/>
        <p:nvPr/>
      </p:nvGrpSpPr>
      <p:grpSpPr>
        <a:xfrm>
          <a:off x="0" y="0"/>
          <a:ext cx="0" cy="0"/>
          <a:chOff x="0" y="0"/>
          <a:chExt cx="0" cy="0"/>
        </a:xfrm>
      </p:grpSpPr>
      <p:sp>
        <p:nvSpPr>
          <p:cNvPr id="76" name="Google Shape;76;p15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7" name="Google Shape;77;p152"/>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78" name="Google Shape;78;p152"/>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79" name="Google Shape;79;p152"/>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80" name="Google Shape;80;p152"/>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81" name="Google Shape;81;p15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5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5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84" name="Shape 84"/>
        <p:cNvGrpSpPr/>
        <p:nvPr/>
      </p:nvGrpSpPr>
      <p:grpSpPr>
        <a:xfrm>
          <a:off x="0" y="0"/>
          <a:ext cx="0" cy="0"/>
          <a:chOff x="0" y="0"/>
          <a:chExt cx="0" cy="0"/>
        </a:xfrm>
      </p:grpSpPr>
      <p:sp>
        <p:nvSpPr>
          <p:cNvPr id="85" name="Google Shape;85;p153"/>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6" name="Google Shape;86;p153"/>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87" name="Google Shape;87;p153"/>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88" name="Google Shape;88;p15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15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15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02" name="Shape 102"/>
        <p:cNvGrpSpPr/>
        <p:nvPr/>
      </p:nvGrpSpPr>
      <p:grpSpPr>
        <a:xfrm>
          <a:off x="0" y="0"/>
          <a:ext cx="0" cy="0"/>
          <a:chOff x="0" y="0"/>
          <a:chExt cx="0" cy="0"/>
        </a:xfrm>
      </p:grpSpPr>
      <p:sp>
        <p:nvSpPr>
          <p:cNvPr id="103" name="Google Shape;103;p132"/>
          <p:cNvSpPr txBox="1"/>
          <p:nvPr>
            <p:ph type="title"/>
          </p:nvPr>
        </p:nvSpPr>
        <p:spPr>
          <a:xfrm>
            <a:off x="1200958" y="274638"/>
            <a:ext cx="7485841"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b="1" sz="3600" cap="none">
                <a:solidFill>
                  <a:srgbClr val="6F91C8"/>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4" name="Google Shape;104;p132"/>
          <p:cNvSpPr txBox="1"/>
          <p:nvPr>
            <p:ph idx="1" type="body"/>
          </p:nvPr>
        </p:nvSpPr>
        <p:spPr>
          <a:xfrm>
            <a:off x="1200959" y="1417638"/>
            <a:ext cx="7485840" cy="4708525"/>
          </a:xfrm>
          <a:prstGeom prst="rect">
            <a:avLst/>
          </a:prstGeom>
          <a:noFill/>
          <a:ln>
            <a:noFill/>
          </a:ln>
        </p:spPr>
        <p:txBody>
          <a:bodyPr anchorCtr="0" anchor="t" bIns="45700" lIns="91425" spcFirstLastPara="1" rIns="91425" wrap="square" tIns="45700">
            <a:noAutofit/>
          </a:bodyPr>
          <a:lstStyle>
            <a:lvl1pPr indent="-381000" lvl="0" marL="457200" algn="l">
              <a:spcBef>
                <a:spcPts val="640"/>
              </a:spcBef>
              <a:spcAft>
                <a:spcPts val="0"/>
              </a:spcAft>
              <a:buClr>
                <a:srgbClr val="17365D"/>
              </a:buClr>
              <a:buSzPts val="2400"/>
              <a:buFont typeface="Noto Sans Symbols"/>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05" name="Google Shape;105;p13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13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13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114" name="Shape 114"/>
        <p:cNvGrpSpPr/>
        <p:nvPr/>
      </p:nvGrpSpPr>
      <p:grpSpPr>
        <a:xfrm>
          <a:off x="0" y="0"/>
          <a:ext cx="0" cy="0"/>
          <a:chOff x="0" y="0"/>
          <a:chExt cx="0" cy="0"/>
        </a:xfrm>
      </p:grpSpPr>
      <p:sp>
        <p:nvSpPr>
          <p:cNvPr id="115" name="Google Shape;115;p134"/>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134"/>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7" name="Google Shape;117;p134"/>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18" name="Shape 118"/>
        <p:cNvGrpSpPr/>
        <p:nvPr/>
      </p:nvGrpSpPr>
      <p:grpSpPr>
        <a:xfrm>
          <a:off x="0" y="0"/>
          <a:ext cx="0" cy="0"/>
          <a:chOff x="0" y="0"/>
          <a:chExt cx="0" cy="0"/>
        </a:xfrm>
      </p:grpSpPr>
      <p:sp>
        <p:nvSpPr>
          <p:cNvPr id="119" name="Google Shape;119;p135"/>
          <p:cNvSpPr txBox="1"/>
          <p:nvPr>
            <p:ph type="ctrTitle"/>
          </p:nvPr>
        </p:nvSpPr>
        <p:spPr>
          <a:xfrm>
            <a:off x="685800" y="1676400"/>
            <a:ext cx="7772400" cy="1828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20" name="Google Shape;120;p135"/>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SzPts val="2080"/>
              <a:buFont typeface="Noto Sans Symbols"/>
              <a:buNone/>
              <a:defRPr/>
            </a:lvl1pPr>
            <a:lvl2pPr lvl="1" algn="l">
              <a:spcBef>
                <a:spcPts val="360"/>
              </a:spcBef>
              <a:spcAft>
                <a:spcPts val="0"/>
              </a:spcAft>
              <a:buSzPts val="1170"/>
              <a:buChar char="■"/>
              <a:defRPr/>
            </a:lvl2pPr>
            <a:lvl3pPr lvl="2" algn="l">
              <a:spcBef>
                <a:spcPts val="360"/>
              </a:spcBef>
              <a:spcAft>
                <a:spcPts val="0"/>
              </a:spcAft>
              <a:buSzPts val="1170"/>
              <a:buChar char="■"/>
              <a:defRPr/>
            </a:lvl3pPr>
            <a:lvl4pPr lvl="3" algn="l">
              <a:spcBef>
                <a:spcPts val="360"/>
              </a:spcBef>
              <a:spcAft>
                <a:spcPts val="0"/>
              </a:spcAft>
              <a:buSzPts val="1170"/>
              <a:buChar char="■"/>
              <a:defRPr/>
            </a:lvl4pPr>
            <a:lvl5pPr lvl="4" algn="l">
              <a:spcBef>
                <a:spcPts val="360"/>
              </a:spcBef>
              <a:spcAft>
                <a:spcPts val="0"/>
              </a:spcAft>
              <a:buSzPts val="1170"/>
              <a:buChar char="■"/>
              <a:defRPr/>
            </a:lvl5pPr>
            <a:lvl6pPr lvl="5" algn="l">
              <a:spcBef>
                <a:spcPts val="360"/>
              </a:spcBef>
              <a:spcAft>
                <a:spcPts val="0"/>
              </a:spcAft>
              <a:buSzPts val="1170"/>
              <a:buChar char="■"/>
              <a:defRPr/>
            </a:lvl6pPr>
            <a:lvl7pPr lvl="6" algn="l">
              <a:spcBef>
                <a:spcPts val="360"/>
              </a:spcBef>
              <a:spcAft>
                <a:spcPts val="0"/>
              </a:spcAft>
              <a:buSzPts val="1170"/>
              <a:buChar char="■"/>
              <a:defRPr/>
            </a:lvl7pPr>
            <a:lvl8pPr lvl="7" algn="l">
              <a:spcBef>
                <a:spcPts val="360"/>
              </a:spcBef>
              <a:spcAft>
                <a:spcPts val="0"/>
              </a:spcAft>
              <a:buSzPts val="1170"/>
              <a:buChar char="■"/>
              <a:defRPr/>
            </a:lvl8pPr>
            <a:lvl9pPr lvl="8" algn="l">
              <a:spcBef>
                <a:spcPts val="360"/>
              </a:spcBef>
              <a:spcAft>
                <a:spcPts val="0"/>
              </a:spcAft>
              <a:buSzPts val="1170"/>
              <a:buChar char="■"/>
              <a:defRPr/>
            </a:lvl9pPr>
          </a:lstStyle>
          <a:p/>
        </p:txBody>
      </p:sp>
      <p:sp>
        <p:nvSpPr>
          <p:cNvPr id="121" name="Google Shape;121;p135"/>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p135"/>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3" name="Google Shape;123;p135"/>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24" name="Shape 124"/>
        <p:cNvGrpSpPr/>
        <p:nvPr/>
      </p:nvGrpSpPr>
      <p:grpSpPr>
        <a:xfrm>
          <a:off x="0" y="0"/>
          <a:ext cx="0" cy="0"/>
          <a:chOff x="0" y="0"/>
          <a:chExt cx="0" cy="0"/>
        </a:xfrm>
      </p:grpSpPr>
      <p:sp>
        <p:nvSpPr>
          <p:cNvPr id="125" name="Google Shape;125;p136"/>
          <p:cNvSpPr txBox="1"/>
          <p:nvPr>
            <p:ph type="title"/>
          </p:nvPr>
        </p:nvSpPr>
        <p:spPr>
          <a:xfrm>
            <a:off x="457200" y="381000"/>
            <a:ext cx="8229600" cy="13716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26" name="Google Shape;126;p136"/>
          <p:cNvSpPr txBox="1"/>
          <p:nvPr>
            <p:ph idx="1" type="body"/>
          </p:nvPr>
        </p:nvSpPr>
        <p:spPr>
          <a:xfrm>
            <a:off x="457200" y="1981200"/>
            <a:ext cx="8229600" cy="4114800"/>
          </a:xfrm>
          <a:prstGeom prst="rect">
            <a:avLst/>
          </a:prstGeom>
          <a:noFill/>
          <a:ln>
            <a:noFill/>
          </a:ln>
        </p:spPr>
        <p:txBody>
          <a:bodyPr anchorCtr="0" anchor="t" bIns="45700" lIns="91425" spcFirstLastPara="1" rIns="91425" wrap="square" tIns="45700">
            <a:noAutofit/>
          </a:bodyPr>
          <a:lstStyle>
            <a:lvl1pPr indent="-302895" lvl="0" marL="457200" algn="l">
              <a:spcBef>
                <a:spcPts val="360"/>
              </a:spcBef>
              <a:spcAft>
                <a:spcPts val="0"/>
              </a:spcAft>
              <a:buSzPts val="117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02895" lvl="5" marL="2743200" algn="l">
              <a:spcBef>
                <a:spcPts val="360"/>
              </a:spcBef>
              <a:spcAft>
                <a:spcPts val="0"/>
              </a:spcAft>
              <a:buSzPts val="1170"/>
              <a:buChar char="■"/>
              <a:defRPr/>
            </a:lvl6pPr>
            <a:lvl7pPr indent="-302895" lvl="6" marL="3200400" algn="l">
              <a:spcBef>
                <a:spcPts val="360"/>
              </a:spcBef>
              <a:spcAft>
                <a:spcPts val="0"/>
              </a:spcAft>
              <a:buSzPts val="1170"/>
              <a:buChar char="■"/>
              <a:defRPr/>
            </a:lvl7pPr>
            <a:lvl8pPr indent="-302895" lvl="7" marL="3657600" algn="l">
              <a:spcBef>
                <a:spcPts val="360"/>
              </a:spcBef>
              <a:spcAft>
                <a:spcPts val="0"/>
              </a:spcAft>
              <a:buSzPts val="1170"/>
              <a:buChar char="■"/>
              <a:defRPr/>
            </a:lvl8pPr>
            <a:lvl9pPr indent="-302895" lvl="8" marL="4114800" algn="l">
              <a:spcBef>
                <a:spcPts val="360"/>
              </a:spcBef>
              <a:spcAft>
                <a:spcPts val="0"/>
              </a:spcAft>
              <a:buSzPts val="1170"/>
              <a:buChar char="■"/>
              <a:defRPr/>
            </a:lvl9pPr>
          </a:lstStyle>
          <a:p/>
        </p:txBody>
      </p:sp>
      <p:sp>
        <p:nvSpPr>
          <p:cNvPr id="127" name="Google Shape;127;p136"/>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p136"/>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9" name="Google Shape;129;p136"/>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текст и объект" type="txAndObj">
  <p:cSld name="TEXT_AND_OBJECT">
    <p:spTree>
      <p:nvGrpSpPr>
        <p:cNvPr id="130" name="Shape 130"/>
        <p:cNvGrpSpPr/>
        <p:nvPr/>
      </p:nvGrpSpPr>
      <p:grpSpPr>
        <a:xfrm>
          <a:off x="0" y="0"/>
          <a:ext cx="0" cy="0"/>
          <a:chOff x="0" y="0"/>
          <a:chExt cx="0" cy="0"/>
        </a:xfrm>
      </p:grpSpPr>
      <p:sp>
        <p:nvSpPr>
          <p:cNvPr id="131" name="Google Shape;131;p137"/>
          <p:cNvSpPr txBox="1"/>
          <p:nvPr>
            <p:ph type="title"/>
          </p:nvPr>
        </p:nvSpPr>
        <p:spPr>
          <a:xfrm>
            <a:off x="457200" y="381000"/>
            <a:ext cx="8229600" cy="13716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32" name="Google Shape;132;p137"/>
          <p:cNvSpPr txBox="1"/>
          <p:nvPr>
            <p:ph idx="1" type="body"/>
          </p:nvPr>
        </p:nvSpPr>
        <p:spPr>
          <a:xfrm>
            <a:off x="457200" y="1981200"/>
            <a:ext cx="4038600" cy="4114800"/>
          </a:xfrm>
          <a:prstGeom prst="rect">
            <a:avLst/>
          </a:prstGeom>
          <a:noFill/>
          <a:ln>
            <a:noFill/>
          </a:ln>
        </p:spPr>
        <p:txBody>
          <a:bodyPr anchorCtr="0" anchor="t" bIns="45700" lIns="91425" spcFirstLastPara="1" rIns="91425" wrap="square" tIns="45700">
            <a:noAutofit/>
          </a:bodyPr>
          <a:lstStyle>
            <a:lvl1pPr indent="-302895" lvl="0" marL="457200" algn="l">
              <a:spcBef>
                <a:spcPts val="360"/>
              </a:spcBef>
              <a:spcAft>
                <a:spcPts val="0"/>
              </a:spcAft>
              <a:buSzPts val="117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02895" lvl="5" marL="2743200" algn="l">
              <a:spcBef>
                <a:spcPts val="360"/>
              </a:spcBef>
              <a:spcAft>
                <a:spcPts val="0"/>
              </a:spcAft>
              <a:buSzPts val="1170"/>
              <a:buChar char="■"/>
              <a:defRPr/>
            </a:lvl6pPr>
            <a:lvl7pPr indent="-302895" lvl="6" marL="3200400" algn="l">
              <a:spcBef>
                <a:spcPts val="360"/>
              </a:spcBef>
              <a:spcAft>
                <a:spcPts val="0"/>
              </a:spcAft>
              <a:buSzPts val="1170"/>
              <a:buChar char="■"/>
              <a:defRPr/>
            </a:lvl7pPr>
            <a:lvl8pPr indent="-302895" lvl="7" marL="3657600" algn="l">
              <a:spcBef>
                <a:spcPts val="360"/>
              </a:spcBef>
              <a:spcAft>
                <a:spcPts val="0"/>
              </a:spcAft>
              <a:buSzPts val="1170"/>
              <a:buChar char="■"/>
              <a:defRPr/>
            </a:lvl8pPr>
            <a:lvl9pPr indent="-302895" lvl="8" marL="4114800" algn="l">
              <a:spcBef>
                <a:spcPts val="360"/>
              </a:spcBef>
              <a:spcAft>
                <a:spcPts val="0"/>
              </a:spcAft>
              <a:buSzPts val="1170"/>
              <a:buChar char="■"/>
              <a:defRPr/>
            </a:lvl9pPr>
          </a:lstStyle>
          <a:p/>
        </p:txBody>
      </p:sp>
      <p:sp>
        <p:nvSpPr>
          <p:cNvPr id="133" name="Google Shape;133;p137"/>
          <p:cNvSpPr txBox="1"/>
          <p:nvPr>
            <p:ph idx="2" type="body"/>
          </p:nvPr>
        </p:nvSpPr>
        <p:spPr>
          <a:xfrm>
            <a:off x="4648200" y="1981200"/>
            <a:ext cx="4038600" cy="4114800"/>
          </a:xfrm>
          <a:prstGeom prst="rect">
            <a:avLst/>
          </a:prstGeom>
          <a:noFill/>
          <a:ln>
            <a:noFill/>
          </a:ln>
        </p:spPr>
        <p:txBody>
          <a:bodyPr anchorCtr="0" anchor="t" bIns="45700" lIns="91425" spcFirstLastPara="1" rIns="91425" wrap="square" tIns="45700">
            <a:noAutofit/>
          </a:bodyPr>
          <a:lstStyle>
            <a:lvl1pPr indent="-302895" lvl="0" marL="457200" algn="l">
              <a:spcBef>
                <a:spcPts val="360"/>
              </a:spcBef>
              <a:spcAft>
                <a:spcPts val="0"/>
              </a:spcAft>
              <a:buSzPts val="117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02895" lvl="5" marL="2743200" algn="l">
              <a:spcBef>
                <a:spcPts val="360"/>
              </a:spcBef>
              <a:spcAft>
                <a:spcPts val="0"/>
              </a:spcAft>
              <a:buSzPts val="1170"/>
              <a:buChar char="■"/>
              <a:defRPr/>
            </a:lvl6pPr>
            <a:lvl7pPr indent="-302895" lvl="6" marL="3200400" algn="l">
              <a:spcBef>
                <a:spcPts val="360"/>
              </a:spcBef>
              <a:spcAft>
                <a:spcPts val="0"/>
              </a:spcAft>
              <a:buSzPts val="1170"/>
              <a:buChar char="■"/>
              <a:defRPr/>
            </a:lvl7pPr>
            <a:lvl8pPr indent="-302895" lvl="7" marL="3657600" algn="l">
              <a:spcBef>
                <a:spcPts val="360"/>
              </a:spcBef>
              <a:spcAft>
                <a:spcPts val="0"/>
              </a:spcAft>
              <a:buSzPts val="1170"/>
              <a:buChar char="■"/>
              <a:defRPr/>
            </a:lvl8pPr>
            <a:lvl9pPr indent="-302895" lvl="8" marL="4114800" algn="l">
              <a:spcBef>
                <a:spcPts val="360"/>
              </a:spcBef>
              <a:spcAft>
                <a:spcPts val="0"/>
              </a:spcAft>
              <a:buSzPts val="1170"/>
              <a:buChar char="■"/>
              <a:defRPr/>
            </a:lvl9pPr>
          </a:lstStyle>
          <a:p/>
        </p:txBody>
      </p:sp>
      <p:sp>
        <p:nvSpPr>
          <p:cNvPr id="134" name="Google Shape;134;p137"/>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137"/>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6" name="Google Shape;136;p137"/>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37" name="Shape 137"/>
        <p:cNvGrpSpPr/>
        <p:nvPr/>
      </p:nvGrpSpPr>
      <p:grpSpPr>
        <a:xfrm>
          <a:off x="0" y="0"/>
          <a:ext cx="0" cy="0"/>
          <a:chOff x="0" y="0"/>
          <a:chExt cx="0" cy="0"/>
        </a:xfrm>
      </p:grpSpPr>
      <p:sp>
        <p:nvSpPr>
          <p:cNvPr id="138" name="Google Shape;138;p138"/>
          <p:cNvSpPr txBox="1"/>
          <p:nvPr>
            <p:ph type="title"/>
          </p:nvPr>
        </p:nvSpPr>
        <p:spPr>
          <a:xfrm rot="5400000">
            <a:off x="4800600" y="2209800"/>
            <a:ext cx="57150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39" name="Google Shape;139;p138"/>
          <p:cNvSpPr txBox="1"/>
          <p:nvPr>
            <p:ph idx="1" type="body"/>
          </p:nvPr>
        </p:nvSpPr>
        <p:spPr>
          <a:xfrm rot="5400000">
            <a:off x="609600" y="228600"/>
            <a:ext cx="5715000" cy="6019800"/>
          </a:xfrm>
          <a:prstGeom prst="rect">
            <a:avLst/>
          </a:prstGeom>
          <a:noFill/>
          <a:ln>
            <a:noFill/>
          </a:ln>
        </p:spPr>
        <p:txBody>
          <a:bodyPr anchorCtr="0" anchor="t" bIns="45700" lIns="91425" spcFirstLastPara="1" rIns="91425" wrap="square" tIns="45700">
            <a:noAutofit/>
          </a:bodyPr>
          <a:lstStyle>
            <a:lvl1pPr indent="-302895" lvl="0" marL="457200" algn="l">
              <a:spcBef>
                <a:spcPts val="360"/>
              </a:spcBef>
              <a:spcAft>
                <a:spcPts val="0"/>
              </a:spcAft>
              <a:buSzPts val="117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02895" lvl="5" marL="2743200" algn="l">
              <a:spcBef>
                <a:spcPts val="360"/>
              </a:spcBef>
              <a:spcAft>
                <a:spcPts val="0"/>
              </a:spcAft>
              <a:buSzPts val="1170"/>
              <a:buChar char="■"/>
              <a:defRPr/>
            </a:lvl6pPr>
            <a:lvl7pPr indent="-302895" lvl="6" marL="3200400" algn="l">
              <a:spcBef>
                <a:spcPts val="360"/>
              </a:spcBef>
              <a:spcAft>
                <a:spcPts val="0"/>
              </a:spcAft>
              <a:buSzPts val="1170"/>
              <a:buChar char="■"/>
              <a:defRPr/>
            </a:lvl7pPr>
            <a:lvl8pPr indent="-302895" lvl="7" marL="3657600" algn="l">
              <a:spcBef>
                <a:spcPts val="360"/>
              </a:spcBef>
              <a:spcAft>
                <a:spcPts val="0"/>
              </a:spcAft>
              <a:buSzPts val="1170"/>
              <a:buChar char="■"/>
              <a:defRPr/>
            </a:lvl8pPr>
            <a:lvl9pPr indent="-302895" lvl="8" marL="4114800" algn="l">
              <a:spcBef>
                <a:spcPts val="360"/>
              </a:spcBef>
              <a:spcAft>
                <a:spcPts val="0"/>
              </a:spcAft>
              <a:buSzPts val="1170"/>
              <a:buChar char="■"/>
              <a:defRPr/>
            </a:lvl9pPr>
          </a:lstStyle>
          <a:p/>
        </p:txBody>
      </p:sp>
      <p:sp>
        <p:nvSpPr>
          <p:cNvPr id="140" name="Google Shape;140;p138"/>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1" name="Google Shape;141;p138"/>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138"/>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43" name="Shape 143"/>
        <p:cNvGrpSpPr/>
        <p:nvPr/>
      </p:nvGrpSpPr>
      <p:grpSpPr>
        <a:xfrm>
          <a:off x="0" y="0"/>
          <a:ext cx="0" cy="0"/>
          <a:chOff x="0" y="0"/>
          <a:chExt cx="0" cy="0"/>
        </a:xfrm>
      </p:grpSpPr>
      <p:sp>
        <p:nvSpPr>
          <p:cNvPr id="144" name="Google Shape;144;p139"/>
          <p:cNvSpPr txBox="1"/>
          <p:nvPr>
            <p:ph type="title"/>
          </p:nvPr>
        </p:nvSpPr>
        <p:spPr>
          <a:xfrm>
            <a:off x="457200" y="381000"/>
            <a:ext cx="8229600" cy="13716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45" name="Google Shape;145;p139"/>
          <p:cNvSpPr txBox="1"/>
          <p:nvPr>
            <p:ph idx="1" type="body"/>
          </p:nvPr>
        </p:nvSpPr>
        <p:spPr>
          <a:xfrm rot="5400000">
            <a:off x="2514600" y="-76200"/>
            <a:ext cx="4114800" cy="8229600"/>
          </a:xfrm>
          <a:prstGeom prst="rect">
            <a:avLst/>
          </a:prstGeom>
          <a:noFill/>
          <a:ln>
            <a:noFill/>
          </a:ln>
        </p:spPr>
        <p:txBody>
          <a:bodyPr anchorCtr="0" anchor="t" bIns="45700" lIns="91425" spcFirstLastPara="1" rIns="91425" wrap="square" tIns="45700">
            <a:noAutofit/>
          </a:bodyPr>
          <a:lstStyle>
            <a:lvl1pPr indent="-302895" lvl="0" marL="457200" algn="l">
              <a:spcBef>
                <a:spcPts val="360"/>
              </a:spcBef>
              <a:spcAft>
                <a:spcPts val="0"/>
              </a:spcAft>
              <a:buSzPts val="117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02895" lvl="5" marL="2743200" algn="l">
              <a:spcBef>
                <a:spcPts val="360"/>
              </a:spcBef>
              <a:spcAft>
                <a:spcPts val="0"/>
              </a:spcAft>
              <a:buSzPts val="1170"/>
              <a:buChar char="■"/>
              <a:defRPr/>
            </a:lvl6pPr>
            <a:lvl7pPr indent="-302895" lvl="6" marL="3200400" algn="l">
              <a:spcBef>
                <a:spcPts val="360"/>
              </a:spcBef>
              <a:spcAft>
                <a:spcPts val="0"/>
              </a:spcAft>
              <a:buSzPts val="1170"/>
              <a:buChar char="■"/>
              <a:defRPr/>
            </a:lvl7pPr>
            <a:lvl8pPr indent="-302895" lvl="7" marL="3657600" algn="l">
              <a:spcBef>
                <a:spcPts val="360"/>
              </a:spcBef>
              <a:spcAft>
                <a:spcPts val="0"/>
              </a:spcAft>
              <a:buSzPts val="1170"/>
              <a:buChar char="■"/>
              <a:defRPr/>
            </a:lvl8pPr>
            <a:lvl9pPr indent="-302895" lvl="8" marL="4114800" algn="l">
              <a:spcBef>
                <a:spcPts val="360"/>
              </a:spcBef>
              <a:spcAft>
                <a:spcPts val="0"/>
              </a:spcAft>
              <a:buSzPts val="1170"/>
              <a:buChar char="■"/>
              <a:defRPr/>
            </a:lvl9pPr>
          </a:lstStyle>
          <a:p/>
        </p:txBody>
      </p:sp>
      <p:sp>
        <p:nvSpPr>
          <p:cNvPr id="146" name="Google Shape;146;p139"/>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7" name="Google Shape;147;p139"/>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8" name="Google Shape;148;p139"/>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149" name="Shape 149"/>
        <p:cNvGrpSpPr/>
        <p:nvPr/>
      </p:nvGrpSpPr>
      <p:grpSpPr>
        <a:xfrm>
          <a:off x="0" y="0"/>
          <a:ext cx="0" cy="0"/>
          <a:chOff x="0" y="0"/>
          <a:chExt cx="0" cy="0"/>
        </a:xfrm>
      </p:grpSpPr>
      <p:sp>
        <p:nvSpPr>
          <p:cNvPr id="150" name="Google Shape;150;p14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51" name="Google Shape;151;p140"/>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hlink"/>
              </a:buClr>
              <a:buSzPts val="2080"/>
              <a:buFont typeface="Noto Sans Symbols"/>
              <a:buNone/>
              <a:defRPr sz="3200">
                <a:solidFill>
                  <a:schemeClr val="lt1"/>
                </a:solidFill>
                <a:latin typeface="Tahoma"/>
                <a:ea typeface="Tahoma"/>
                <a:cs typeface="Tahoma"/>
                <a:sym typeface="Tahoma"/>
              </a:defRPr>
            </a:lvl1pPr>
            <a:lvl2pPr lvl="1" marR="0" rtl="0" algn="l">
              <a:spcBef>
                <a:spcPts val="560"/>
              </a:spcBef>
              <a:spcAft>
                <a:spcPts val="0"/>
              </a:spcAft>
              <a:buClr>
                <a:schemeClr val="folHlink"/>
              </a:buClr>
              <a:buSzPts val="1820"/>
              <a:buFont typeface="Noto Sans Symbols"/>
              <a:buNone/>
              <a:defRPr b="0" i="0" sz="2800" u="none" cap="none" strike="noStrike">
                <a:solidFill>
                  <a:schemeClr val="lt1"/>
                </a:solidFill>
                <a:latin typeface="Tahoma"/>
                <a:ea typeface="Tahoma"/>
                <a:cs typeface="Tahoma"/>
                <a:sym typeface="Tahoma"/>
              </a:defRPr>
            </a:lvl2pPr>
            <a:lvl3pPr lvl="2" marR="0" rtl="0" algn="l">
              <a:spcBef>
                <a:spcPts val="480"/>
              </a:spcBef>
              <a:spcAft>
                <a:spcPts val="0"/>
              </a:spcAft>
              <a:buClr>
                <a:schemeClr val="hlink"/>
              </a:buClr>
              <a:buSzPts val="1560"/>
              <a:buFont typeface="Noto Sans Symbols"/>
              <a:buNone/>
              <a:defRPr b="0" i="0" sz="2400" u="none" cap="none" strike="noStrike">
                <a:solidFill>
                  <a:schemeClr val="lt1"/>
                </a:solidFill>
                <a:latin typeface="Tahoma"/>
                <a:ea typeface="Tahoma"/>
                <a:cs typeface="Tahoma"/>
                <a:sym typeface="Tahoma"/>
              </a:defRPr>
            </a:lvl3pPr>
            <a:lvl4pPr lvl="3" marR="0" rtl="0" algn="l">
              <a:spcBef>
                <a:spcPts val="400"/>
              </a:spcBef>
              <a:spcAft>
                <a:spcPts val="0"/>
              </a:spcAft>
              <a:buClr>
                <a:schemeClr val="folHlink"/>
              </a:buClr>
              <a:buSzPts val="1300"/>
              <a:buFont typeface="Noto Sans Symbols"/>
              <a:buNone/>
              <a:defRPr b="0" i="0" sz="2000" u="none" cap="none" strike="noStrike">
                <a:solidFill>
                  <a:schemeClr val="lt1"/>
                </a:solidFill>
                <a:latin typeface="Tahoma"/>
                <a:ea typeface="Tahoma"/>
                <a:cs typeface="Tahoma"/>
                <a:sym typeface="Tahoma"/>
              </a:defRPr>
            </a:lvl4pPr>
            <a:lvl5pPr lvl="4" marR="0" rtl="0" algn="l">
              <a:spcBef>
                <a:spcPts val="400"/>
              </a:spcBef>
              <a:spcAft>
                <a:spcPts val="0"/>
              </a:spcAft>
              <a:buClr>
                <a:schemeClr val="hlink"/>
              </a:buClr>
              <a:buSzPts val="1300"/>
              <a:buFont typeface="Noto Sans Symbols"/>
              <a:buNone/>
              <a:defRPr b="0" i="0" sz="2000" u="none" cap="none" strike="noStrike">
                <a:solidFill>
                  <a:schemeClr val="lt1"/>
                </a:solidFill>
                <a:latin typeface="Tahoma"/>
                <a:ea typeface="Tahoma"/>
                <a:cs typeface="Tahoma"/>
                <a:sym typeface="Tahoma"/>
              </a:defRPr>
            </a:lvl5pPr>
            <a:lvl6pPr lvl="5" marR="0" rtl="0" algn="l">
              <a:spcBef>
                <a:spcPts val="400"/>
              </a:spcBef>
              <a:spcAft>
                <a:spcPts val="0"/>
              </a:spcAft>
              <a:buClr>
                <a:schemeClr val="hlink"/>
              </a:buClr>
              <a:buSzPts val="1300"/>
              <a:buFont typeface="Noto Sans Symbols"/>
              <a:buNone/>
              <a:defRPr b="0" i="0" sz="2000" u="none" cap="none" strike="noStrike">
                <a:solidFill>
                  <a:schemeClr val="lt1"/>
                </a:solidFill>
                <a:latin typeface="Tahoma"/>
                <a:ea typeface="Tahoma"/>
                <a:cs typeface="Tahoma"/>
                <a:sym typeface="Tahoma"/>
              </a:defRPr>
            </a:lvl6pPr>
            <a:lvl7pPr lvl="6" marR="0" rtl="0" algn="l">
              <a:spcBef>
                <a:spcPts val="400"/>
              </a:spcBef>
              <a:spcAft>
                <a:spcPts val="0"/>
              </a:spcAft>
              <a:buClr>
                <a:schemeClr val="hlink"/>
              </a:buClr>
              <a:buSzPts val="1300"/>
              <a:buFont typeface="Noto Sans Symbols"/>
              <a:buNone/>
              <a:defRPr b="0" i="0" sz="2000" u="none" cap="none" strike="noStrike">
                <a:solidFill>
                  <a:schemeClr val="lt1"/>
                </a:solidFill>
                <a:latin typeface="Tahoma"/>
                <a:ea typeface="Tahoma"/>
                <a:cs typeface="Tahoma"/>
                <a:sym typeface="Tahoma"/>
              </a:defRPr>
            </a:lvl7pPr>
            <a:lvl8pPr lvl="7" marR="0" rtl="0" algn="l">
              <a:spcBef>
                <a:spcPts val="400"/>
              </a:spcBef>
              <a:spcAft>
                <a:spcPts val="0"/>
              </a:spcAft>
              <a:buClr>
                <a:schemeClr val="hlink"/>
              </a:buClr>
              <a:buSzPts val="1300"/>
              <a:buFont typeface="Noto Sans Symbols"/>
              <a:buNone/>
              <a:defRPr b="0" i="0" sz="2000" u="none" cap="none" strike="noStrike">
                <a:solidFill>
                  <a:schemeClr val="lt1"/>
                </a:solidFill>
                <a:latin typeface="Tahoma"/>
                <a:ea typeface="Tahoma"/>
                <a:cs typeface="Tahoma"/>
                <a:sym typeface="Tahoma"/>
              </a:defRPr>
            </a:lvl8pPr>
            <a:lvl9pPr lvl="8" marR="0" rtl="0" algn="l">
              <a:spcBef>
                <a:spcPts val="400"/>
              </a:spcBef>
              <a:spcAft>
                <a:spcPts val="0"/>
              </a:spcAft>
              <a:buClr>
                <a:schemeClr val="hlink"/>
              </a:buClr>
              <a:buSzPts val="1300"/>
              <a:buFont typeface="Noto Sans Symbols"/>
              <a:buNone/>
              <a:defRPr b="0" i="0" sz="2000" u="none" cap="none" strike="noStrike">
                <a:solidFill>
                  <a:schemeClr val="lt1"/>
                </a:solidFill>
                <a:latin typeface="Tahoma"/>
                <a:ea typeface="Tahoma"/>
                <a:cs typeface="Tahoma"/>
                <a:sym typeface="Tahoma"/>
              </a:defRPr>
            </a:lvl9pPr>
          </a:lstStyle>
          <a:p/>
        </p:txBody>
      </p:sp>
      <p:sp>
        <p:nvSpPr>
          <p:cNvPr id="152" name="Google Shape;152;p14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SzPts val="910"/>
              <a:buNone/>
              <a:defRPr sz="1400"/>
            </a:lvl1pPr>
            <a:lvl2pPr indent="-228600" lvl="1" marL="914400" algn="l">
              <a:spcBef>
                <a:spcPts val="240"/>
              </a:spcBef>
              <a:spcAft>
                <a:spcPts val="0"/>
              </a:spcAft>
              <a:buSzPts val="780"/>
              <a:buNone/>
              <a:defRPr sz="1200"/>
            </a:lvl2pPr>
            <a:lvl3pPr indent="-228600" lvl="2" marL="1371600" algn="l">
              <a:spcBef>
                <a:spcPts val="200"/>
              </a:spcBef>
              <a:spcAft>
                <a:spcPts val="0"/>
              </a:spcAft>
              <a:buSzPts val="650"/>
              <a:buNone/>
              <a:defRPr sz="1000"/>
            </a:lvl3pPr>
            <a:lvl4pPr indent="-228600" lvl="3" marL="1828800" algn="l">
              <a:spcBef>
                <a:spcPts val="180"/>
              </a:spcBef>
              <a:spcAft>
                <a:spcPts val="0"/>
              </a:spcAft>
              <a:buSzPts val="585"/>
              <a:buNone/>
              <a:defRPr sz="900"/>
            </a:lvl4pPr>
            <a:lvl5pPr indent="-228600" lvl="4" marL="2286000" algn="l">
              <a:spcBef>
                <a:spcPts val="180"/>
              </a:spcBef>
              <a:spcAft>
                <a:spcPts val="0"/>
              </a:spcAft>
              <a:buSzPts val="585"/>
              <a:buNone/>
              <a:defRPr sz="900"/>
            </a:lvl5pPr>
            <a:lvl6pPr indent="-228600" lvl="5" marL="2743200" algn="l">
              <a:spcBef>
                <a:spcPts val="180"/>
              </a:spcBef>
              <a:spcAft>
                <a:spcPts val="0"/>
              </a:spcAft>
              <a:buSzPts val="585"/>
              <a:buNone/>
              <a:defRPr sz="900"/>
            </a:lvl6pPr>
            <a:lvl7pPr indent="-228600" lvl="6" marL="3200400" algn="l">
              <a:spcBef>
                <a:spcPts val="180"/>
              </a:spcBef>
              <a:spcAft>
                <a:spcPts val="0"/>
              </a:spcAft>
              <a:buSzPts val="585"/>
              <a:buNone/>
              <a:defRPr sz="900"/>
            </a:lvl7pPr>
            <a:lvl8pPr indent="-228600" lvl="7" marL="3657600" algn="l">
              <a:spcBef>
                <a:spcPts val="180"/>
              </a:spcBef>
              <a:spcAft>
                <a:spcPts val="0"/>
              </a:spcAft>
              <a:buSzPts val="585"/>
              <a:buNone/>
              <a:defRPr sz="900"/>
            </a:lvl8pPr>
            <a:lvl9pPr indent="-228600" lvl="8" marL="4114800" algn="l">
              <a:spcBef>
                <a:spcPts val="180"/>
              </a:spcBef>
              <a:spcAft>
                <a:spcPts val="0"/>
              </a:spcAft>
              <a:buSzPts val="585"/>
              <a:buNone/>
              <a:defRPr sz="900"/>
            </a:lvl9pPr>
          </a:lstStyle>
          <a:p/>
        </p:txBody>
      </p:sp>
      <p:sp>
        <p:nvSpPr>
          <p:cNvPr id="153" name="Google Shape;153;p140"/>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4" name="Google Shape;154;p140"/>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p140"/>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156" name="Shape 156"/>
        <p:cNvGrpSpPr/>
        <p:nvPr/>
      </p:nvGrpSpPr>
      <p:grpSpPr>
        <a:xfrm>
          <a:off x="0" y="0"/>
          <a:ext cx="0" cy="0"/>
          <a:chOff x="0" y="0"/>
          <a:chExt cx="0" cy="0"/>
        </a:xfrm>
      </p:grpSpPr>
      <p:sp>
        <p:nvSpPr>
          <p:cNvPr id="157" name="Google Shape;157;p141"/>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58" name="Google Shape;158;p141"/>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360680" lvl="0" marL="457200" algn="l">
              <a:spcBef>
                <a:spcPts val="640"/>
              </a:spcBef>
              <a:spcAft>
                <a:spcPts val="0"/>
              </a:spcAft>
              <a:buSzPts val="2080"/>
              <a:buChar char="■"/>
              <a:defRPr sz="3200"/>
            </a:lvl1pPr>
            <a:lvl2pPr indent="-344169" lvl="1" marL="914400" algn="l">
              <a:spcBef>
                <a:spcPts val="560"/>
              </a:spcBef>
              <a:spcAft>
                <a:spcPts val="0"/>
              </a:spcAft>
              <a:buSzPts val="1820"/>
              <a:buChar char="■"/>
              <a:defRPr sz="2800"/>
            </a:lvl2pPr>
            <a:lvl3pPr indent="-327660" lvl="2" marL="1371600" algn="l">
              <a:spcBef>
                <a:spcPts val="480"/>
              </a:spcBef>
              <a:spcAft>
                <a:spcPts val="0"/>
              </a:spcAft>
              <a:buSzPts val="1560"/>
              <a:buChar char="■"/>
              <a:defRPr sz="2400"/>
            </a:lvl3pPr>
            <a:lvl4pPr indent="-311150" lvl="3" marL="1828800" algn="l">
              <a:spcBef>
                <a:spcPts val="400"/>
              </a:spcBef>
              <a:spcAft>
                <a:spcPts val="0"/>
              </a:spcAft>
              <a:buSzPts val="1300"/>
              <a:buChar char="■"/>
              <a:defRPr sz="2000"/>
            </a:lvl4pPr>
            <a:lvl5pPr indent="-311150" lvl="4" marL="2286000" algn="l">
              <a:spcBef>
                <a:spcPts val="400"/>
              </a:spcBef>
              <a:spcAft>
                <a:spcPts val="0"/>
              </a:spcAft>
              <a:buSzPts val="1300"/>
              <a:buChar char="■"/>
              <a:defRPr sz="2000"/>
            </a:lvl5pPr>
            <a:lvl6pPr indent="-311150" lvl="5" marL="2743200" algn="l">
              <a:spcBef>
                <a:spcPts val="400"/>
              </a:spcBef>
              <a:spcAft>
                <a:spcPts val="0"/>
              </a:spcAft>
              <a:buSzPts val="1300"/>
              <a:buChar char="■"/>
              <a:defRPr sz="2000"/>
            </a:lvl6pPr>
            <a:lvl7pPr indent="-311150" lvl="6" marL="3200400" algn="l">
              <a:spcBef>
                <a:spcPts val="400"/>
              </a:spcBef>
              <a:spcAft>
                <a:spcPts val="0"/>
              </a:spcAft>
              <a:buSzPts val="1300"/>
              <a:buChar char="■"/>
              <a:defRPr sz="2000"/>
            </a:lvl7pPr>
            <a:lvl8pPr indent="-311150" lvl="7" marL="3657600" algn="l">
              <a:spcBef>
                <a:spcPts val="400"/>
              </a:spcBef>
              <a:spcAft>
                <a:spcPts val="0"/>
              </a:spcAft>
              <a:buSzPts val="1300"/>
              <a:buChar char="■"/>
              <a:defRPr sz="2000"/>
            </a:lvl8pPr>
            <a:lvl9pPr indent="-311150" lvl="8" marL="4114800" algn="l">
              <a:spcBef>
                <a:spcPts val="400"/>
              </a:spcBef>
              <a:spcAft>
                <a:spcPts val="0"/>
              </a:spcAft>
              <a:buSzPts val="1300"/>
              <a:buChar char="■"/>
              <a:defRPr sz="2000"/>
            </a:lvl9pPr>
          </a:lstStyle>
          <a:p/>
        </p:txBody>
      </p:sp>
      <p:sp>
        <p:nvSpPr>
          <p:cNvPr id="159" name="Google Shape;159;p141"/>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SzPts val="910"/>
              <a:buNone/>
              <a:defRPr sz="1400"/>
            </a:lvl1pPr>
            <a:lvl2pPr indent="-228600" lvl="1" marL="914400" algn="l">
              <a:spcBef>
                <a:spcPts val="240"/>
              </a:spcBef>
              <a:spcAft>
                <a:spcPts val="0"/>
              </a:spcAft>
              <a:buSzPts val="780"/>
              <a:buNone/>
              <a:defRPr sz="1200"/>
            </a:lvl2pPr>
            <a:lvl3pPr indent="-228600" lvl="2" marL="1371600" algn="l">
              <a:spcBef>
                <a:spcPts val="200"/>
              </a:spcBef>
              <a:spcAft>
                <a:spcPts val="0"/>
              </a:spcAft>
              <a:buSzPts val="650"/>
              <a:buNone/>
              <a:defRPr sz="1000"/>
            </a:lvl3pPr>
            <a:lvl4pPr indent="-228600" lvl="3" marL="1828800" algn="l">
              <a:spcBef>
                <a:spcPts val="180"/>
              </a:spcBef>
              <a:spcAft>
                <a:spcPts val="0"/>
              </a:spcAft>
              <a:buSzPts val="585"/>
              <a:buNone/>
              <a:defRPr sz="900"/>
            </a:lvl4pPr>
            <a:lvl5pPr indent="-228600" lvl="4" marL="2286000" algn="l">
              <a:spcBef>
                <a:spcPts val="180"/>
              </a:spcBef>
              <a:spcAft>
                <a:spcPts val="0"/>
              </a:spcAft>
              <a:buSzPts val="585"/>
              <a:buNone/>
              <a:defRPr sz="900"/>
            </a:lvl5pPr>
            <a:lvl6pPr indent="-228600" lvl="5" marL="2743200" algn="l">
              <a:spcBef>
                <a:spcPts val="180"/>
              </a:spcBef>
              <a:spcAft>
                <a:spcPts val="0"/>
              </a:spcAft>
              <a:buSzPts val="585"/>
              <a:buNone/>
              <a:defRPr sz="900"/>
            </a:lvl6pPr>
            <a:lvl7pPr indent="-228600" lvl="6" marL="3200400" algn="l">
              <a:spcBef>
                <a:spcPts val="180"/>
              </a:spcBef>
              <a:spcAft>
                <a:spcPts val="0"/>
              </a:spcAft>
              <a:buSzPts val="585"/>
              <a:buNone/>
              <a:defRPr sz="900"/>
            </a:lvl7pPr>
            <a:lvl8pPr indent="-228600" lvl="7" marL="3657600" algn="l">
              <a:spcBef>
                <a:spcPts val="180"/>
              </a:spcBef>
              <a:spcAft>
                <a:spcPts val="0"/>
              </a:spcAft>
              <a:buSzPts val="585"/>
              <a:buNone/>
              <a:defRPr sz="900"/>
            </a:lvl8pPr>
            <a:lvl9pPr indent="-228600" lvl="8" marL="4114800" algn="l">
              <a:spcBef>
                <a:spcPts val="180"/>
              </a:spcBef>
              <a:spcAft>
                <a:spcPts val="0"/>
              </a:spcAft>
              <a:buSzPts val="585"/>
              <a:buNone/>
              <a:defRPr sz="900"/>
            </a:lvl9pPr>
          </a:lstStyle>
          <a:p/>
        </p:txBody>
      </p:sp>
      <p:sp>
        <p:nvSpPr>
          <p:cNvPr id="160" name="Google Shape;160;p141"/>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1" name="Google Shape;161;p141"/>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2" name="Google Shape;162;p141"/>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163" name="Shape 163"/>
        <p:cNvGrpSpPr/>
        <p:nvPr/>
      </p:nvGrpSpPr>
      <p:grpSpPr>
        <a:xfrm>
          <a:off x="0" y="0"/>
          <a:ext cx="0" cy="0"/>
          <a:chOff x="0" y="0"/>
          <a:chExt cx="0" cy="0"/>
        </a:xfrm>
      </p:grpSpPr>
      <p:sp>
        <p:nvSpPr>
          <p:cNvPr id="164" name="Google Shape;164;p142"/>
          <p:cNvSpPr txBox="1"/>
          <p:nvPr>
            <p:ph type="title"/>
          </p:nvPr>
        </p:nvSpPr>
        <p:spPr>
          <a:xfrm>
            <a:off x="457200" y="381000"/>
            <a:ext cx="8229600" cy="13716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65" name="Google Shape;165;p142"/>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6" name="Google Shape;166;p142"/>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7" name="Google Shape;167;p142"/>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168" name="Shape 168"/>
        <p:cNvGrpSpPr/>
        <p:nvPr/>
      </p:nvGrpSpPr>
      <p:grpSpPr>
        <a:xfrm>
          <a:off x="0" y="0"/>
          <a:ext cx="0" cy="0"/>
          <a:chOff x="0" y="0"/>
          <a:chExt cx="0" cy="0"/>
        </a:xfrm>
      </p:grpSpPr>
      <p:sp>
        <p:nvSpPr>
          <p:cNvPr id="169" name="Google Shape;169;p14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70" name="Google Shape;170;p143"/>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1560"/>
              <a:buNone/>
              <a:defRPr b="1" sz="2400"/>
            </a:lvl1pPr>
            <a:lvl2pPr indent="-228600" lvl="1" marL="914400" algn="l">
              <a:spcBef>
                <a:spcPts val="400"/>
              </a:spcBef>
              <a:spcAft>
                <a:spcPts val="0"/>
              </a:spcAft>
              <a:buSzPts val="1300"/>
              <a:buNone/>
              <a:defRPr b="1" sz="2000"/>
            </a:lvl2pPr>
            <a:lvl3pPr indent="-228600" lvl="2" marL="1371600" algn="l">
              <a:spcBef>
                <a:spcPts val="360"/>
              </a:spcBef>
              <a:spcAft>
                <a:spcPts val="0"/>
              </a:spcAft>
              <a:buSzPts val="1170"/>
              <a:buNone/>
              <a:defRPr b="1" sz="1800"/>
            </a:lvl3pPr>
            <a:lvl4pPr indent="-228600" lvl="3" marL="1828800" algn="l">
              <a:spcBef>
                <a:spcPts val="320"/>
              </a:spcBef>
              <a:spcAft>
                <a:spcPts val="0"/>
              </a:spcAft>
              <a:buSzPts val="1040"/>
              <a:buNone/>
              <a:defRPr b="1" sz="1600"/>
            </a:lvl4pPr>
            <a:lvl5pPr indent="-228600" lvl="4" marL="2286000" algn="l">
              <a:spcBef>
                <a:spcPts val="320"/>
              </a:spcBef>
              <a:spcAft>
                <a:spcPts val="0"/>
              </a:spcAft>
              <a:buSzPts val="1040"/>
              <a:buNone/>
              <a:defRPr b="1" sz="1600"/>
            </a:lvl5pPr>
            <a:lvl6pPr indent="-228600" lvl="5" marL="2743200" algn="l">
              <a:spcBef>
                <a:spcPts val="320"/>
              </a:spcBef>
              <a:spcAft>
                <a:spcPts val="0"/>
              </a:spcAft>
              <a:buSzPts val="1040"/>
              <a:buNone/>
              <a:defRPr b="1" sz="1600"/>
            </a:lvl6pPr>
            <a:lvl7pPr indent="-228600" lvl="6" marL="3200400" algn="l">
              <a:spcBef>
                <a:spcPts val="320"/>
              </a:spcBef>
              <a:spcAft>
                <a:spcPts val="0"/>
              </a:spcAft>
              <a:buSzPts val="1040"/>
              <a:buNone/>
              <a:defRPr b="1" sz="1600"/>
            </a:lvl7pPr>
            <a:lvl8pPr indent="-228600" lvl="7" marL="3657600" algn="l">
              <a:spcBef>
                <a:spcPts val="320"/>
              </a:spcBef>
              <a:spcAft>
                <a:spcPts val="0"/>
              </a:spcAft>
              <a:buSzPts val="1040"/>
              <a:buNone/>
              <a:defRPr b="1" sz="1600"/>
            </a:lvl8pPr>
            <a:lvl9pPr indent="-228600" lvl="8" marL="4114800" algn="l">
              <a:spcBef>
                <a:spcPts val="320"/>
              </a:spcBef>
              <a:spcAft>
                <a:spcPts val="0"/>
              </a:spcAft>
              <a:buSzPts val="1040"/>
              <a:buNone/>
              <a:defRPr b="1" sz="1600"/>
            </a:lvl9pPr>
          </a:lstStyle>
          <a:p/>
        </p:txBody>
      </p:sp>
      <p:sp>
        <p:nvSpPr>
          <p:cNvPr id="171" name="Google Shape;171;p143"/>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27660" lvl="0" marL="457200" algn="l">
              <a:spcBef>
                <a:spcPts val="480"/>
              </a:spcBef>
              <a:spcAft>
                <a:spcPts val="0"/>
              </a:spcAft>
              <a:buSzPts val="1560"/>
              <a:buChar char="■"/>
              <a:defRPr sz="2400"/>
            </a:lvl1pPr>
            <a:lvl2pPr indent="-311150" lvl="1" marL="914400" algn="l">
              <a:spcBef>
                <a:spcPts val="400"/>
              </a:spcBef>
              <a:spcAft>
                <a:spcPts val="0"/>
              </a:spcAft>
              <a:buSzPts val="1300"/>
              <a:buChar char="■"/>
              <a:defRPr sz="2000"/>
            </a:lvl2pPr>
            <a:lvl3pPr indent="-302894" lvl="2" marL="1371600" algn="l">
              <a:spcBef>
                <a:spcPts val="360"/>
              </a:spcBef>
              <a:spcAft>
                <a:spcPts val="0"/>
              </a:spcAft>
              <a:buSzPts val="1170"/>
              <a:buChar char="■"/>
              <a:defRPr sz="1800"/>
            </a:lvl3pPr>
            <a:lvl4pPr indent="-294639" lvl="3" marL="1828800" algn="l">
              <a:spcBef>
                <a:spcPts val="320"/>
              </a:spcBef>
              <a:spcAft>
                <a:spcPts val="0"/>
              </a:spcAft>
              <a:buSzPts val="1040"/>
              <a:buChar char="■"/>
              <a:defRPr sz="1600"/>
            </a:lvl4pPr>
            <a:lvl5pPr indent="-294639" lvl="4" marL="2286000" algn="l">
              <a:spcBef>
                <a:spcPts val="320"/>
              </a:spcBef>
              <a:spcAft>
                <a:spcPts val="0"/>
              </a:spcAft>
              <a:buSzPts val="1040"/>
              <a:buChar char="■"/>
              <a:defRPr sz="1600"/>
            </a:lvl5pPr>
            <a:lvl6pPr indent="-294639" lvl="5" marL="2743200" algn="l">
              <a:spcBef>
                <a:spcPts val="320"/>
              </a:spcBef>
              <a:spcAft>
                <a:spcPts val="0"/>
              </a:spcAft>
              <a:buSzPts val="1040"/>
              <a:buChar char="■"/>
              <a:defRPr sz="1600"/>
            </a:lvl6pPr>
            <a:lvl7pPr indent="-294639" lvl="6" marL="3200400" algn="l">
              <a:spcBef>
                <a:spcPts val="320"/>
              </a:spcBef>
              <a:spcAft>
                <a:spcPts val="0"/>
              </a:spcAft>
              <a:buSzPts val="1040"/>
              <a:buChar char="■"/>
              <a:defRPr sz="1600"/>
            </a:lvl7pPr>
            <a:lvl8pPr indent="-294640" lvl="7" marL="3657600" algn="l">
              <a:spcBef>
                <a:spcPts val="320"/>
              </a:spcBef>
              <a:spcAft>
                <a:spcPts val="0"/>
              </a:spcAft>
              <a:buSzPts val="1040"/>
              <a:buChar char="■"/>
              <a:defRPr sz="1600"/>
            </a:lvl8pPr>
            <a:lvl9pPr indent="-294640" lvl="8" marL="4114800" algn="l">
              <a:spcBef>
                <a:spcPts val="320"/>
              </a:spcBef>
              <a:spcAft>
                <a:spcPts val="0"/>
              </a:spcAft>
              <a:buSzPts val="1040"/>
              <a:buChar char="■"/>
              <a:defRPr sz="1600"/>
            </a:lvl9pPr>
          </a:lstStyle>
          <a:p/>
        </p:txBody>
      </p:sp>
      <p:sp>
        <p:nvSpPr>
          <p:cNvPr id="172" name="Google Shape;172;p143"/>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1560"/>
              <a:buNone/>
              <a:defRPr b="1" sz="2400"/>
            </a:lvl1pPr>
            <a:lvl2pPr indent="-228600" lvl="1" marL="914400" algn="l">
              <a:spcBef>
                <a:spcPts val="400"/>
              </a:spcBef>
              <a:spcAft>
                <a:spcPts val="0"/>
              </a:spcAft>
              <a:buSzPts val="1300"/>
              <a:buNone/>
              <a:defRPr b="1" sz="2000"/>
            </a:lvl2pPr>
            <a:lvl3pPr indent="-228600" lvl="2" marL="1371600" algn="l">
              <a:spcBef>
                <a:spcPts val="360"/>
              </a:spcBef>
              <a:spcAft>
                <a:spcPts val="0"/>
              </a:spcAft>
              <a:buSzPts val="1170"/>
              <a:buNone/>
              <a:defRPr b="1" sz="1800"/>
            </a:lvl3pPr>
            <a:lvl4pPr indent="-228600" lvl="3" marL="1828800" algn="l">
              <a:spcBef>
                <a:spcPts val="320"/>
              </a:spcBef>
              <a:spcAft>
                <a:spcPts val="0"/>
              </a:spcAft>
              <a:buSzPts val="1040"/>
              <a:buNone/>
              <a:defRPr b="1" sz="1600"/>
            </a:lvl4pPr>
            <a:lvl5pPr indent="-228600" lvl="4" marL="2286000" algn="l">
              <a:spcBef>
                <a:spcPts val="320"/>
              </a:spcBef>
              <a:spcAft>
                <a:spcPts val="0"/>
              </a:spcAft>
              <a:buSzPts val="1040"/>
              <a:buNone/>
              <a:defRPr b="1" sz="1600"/>
            </a:lvl5pPr>
            <a:lvl6pPr indent="-228600" lvl="5" marL="2743200" algn="l">
              <a:spcBef>
                <a:spcPts val="320"/>
              </a:spcBef>
              <a:spcAft>
                <a:spcPts val="0"/>
              </a:spcAft>
              <a:buSzPts val="1040"/>
              <a:buNone/>
              <a:defRPr b="1" sz="1600"/>
            </a:lvl6pPr>
            <a:lvl7pPr indent="-228600" lvl="6" marL="3200400" algn="l">
              <a:spcBef>
                <a:spcPts val="320"/>
              </a:spcBef>
              <a:spcAft>
                <a:spcPts val="0"/>
              </a:spcAft>
              <a:buSzPts val="1040"/>
              <a:buNone/>
              <a:defRPr b="1" sz="1600"/>
            </a:lvl7pPr>
            <a:lvl8pPr indent="-228600" lvl="7" marL="3657600" algn="l">
              <a:spcBef>
                <a:spcPts val="320"/>
              </a:spcBef>
              <a:spcAft>
                <a:spcPts val="0"/>
              </a:spcAft>
              <a:buSzPts val="1040"/>
              <a:buNone/>
              <a:defRPr b="1" sz="1600"/>
            </a:lvl8pPr>
            <a:lvl9pPr indent="-228600" lvl="8" marL="4114800" algn="l">
              <a:spcBef>
                <a:spcPts val="320"/>
              </a:spcBef>
              <a:spcAft>
                <a:spcPts val="0"/>
              </a:spcAft>
              <a:buSzPts val="1040"/>
              <a:buNone/>
              <a:defRPr b="1" sz="1600"/>
            </a:lvl9pPr>
          </a:lstStyle>
          <a:p/>
        </p:txBody>
      </p:sp>
      <p:sp>
        <p:nvSpPr>
          <p:cNvPr id="173" name="Google Shape;173;p143"/>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27660" lvl="0" marL="457200" algn="l">
              <a:spcBef>
                <a:spcPts val="480"/>
              </a:spcBef>
              <a:spcAft>
                <a:spcPts val="0"/>
              </a:spcAft>
              <a:buSzPts val="1560"/>
              <a:buChar char="■"/>
              <a:defRPr sz="2400"/>
            </a:lvl1pPr>
            <a:lvl2pPr indent="-311150" lvl="1" marL="914400" algn="l">
              <a:spcBef>
                <a:spcPts val="400"/>
              </a:spcBef>
              <a:spcAft>
                <a:spcPts val="0"/>
              </a:spcAft>
              <a:buSzPts val="1300"/>
              <a:buChar char="■"/>
              <a:defRPr sz="2000"/>
            </a:lvl2pPr>
            <a:lvl3pPr indent="-302894" lvl="2" marL="1371600" algn="l">
              <a:spcBef>
                <a:spcPts val="360"/>
              </a:spcBef>
              <a:spcAft>
                <a:spcPts val="0"/>
              </a:spcAft>
              <a:buSzPts val="1170"/>
              <a:buChar char="■"/>
              <a:defRPr sz="1800"/>
            </a:lvl3pPr>
            <a:lvl4pPr indent="-294639" lvl="3" marL="1828800" algn="l">
              <a:spcBef>
                <a:spcPts val="320"/>
              </a:spcBef>
              <a:spcAft>
                <a:spcPts val="0"/>
              </a:spcAft>
              <a:buSzPts val="1040"/>
              <a:buChar char="■"/>
              <a:defRPr sz="1600"/>
            </a:lvl4pPr>
            <a:lvl5pPr indent="-294639" lvl="4" marL="2286000" algn="l">
              <a:spcBef>
                <a:spcPts val="320"/>
              </a:spcBef>
              <a:spcAft>
                <a:spcPts val="0"/>
              </a:spcAft>
              <a:buSzPts val="1040"/>
              <a:buChar char="■"/>
              <a:defRPr sz="1600"/>
            </a:lvl5pPr>
            <a:lvl6pPr indent="-294639" lvl="5" marL="2743200" algn="l">
              <a:spcBef>
                <a:spcPts val="320"/>
              </a:spcBef>
              <a:spcAft>
                <a:spcPts val="0"/>
              </a:spcAft>
              <a:buSzPts val="1040"/>
              <a:buChar char="■"/>
              <a:defRPr sz="1600"/>
            </a:lvl6pPr>
            <a:lvl7pPr indent="-294639" lvl="6" marL="3200400" algn="l">
              <a:spcBef>
                <a:spcPts val="320"/>
              </a:spcBef>
              <a:spcAft>
                <a:spcPts val="0"/>
              </a:spcAft>
              <a:buSzPts val="1040"/>
              <a:buChar char="■"/>
              <a:defRPr sz="1600"/>
            </a:lvl7pPr>
            <a:lvl8pPr indent="-294640" lvl="7" marL="3657600" algn="l">
              <a:spcBef>
                <a:spcPts val="320"/>
              </a:spcBef>
              <a:spcAft>
                <a:spcPts val="0"/>
              </a:spcAft>
              <a:buSzPts val="1040"/>
              <a:buChar char="■"/>
              <a:defRPr sz="1600"/>
            </a:lvl8pPr>
            <a:lvl9pPr indent="-294640" lvl="8" marL="4114800" algn="l">
              <a:spcBef>
                <a:spcPts val="320"/>
              </a:spcBef>
              <a:spcAft>
                <a:spcPts val="0"/>
              </a:spcAft>
              <a:buSzPts val="1040"/>
              <a:buChar char="■"/>
              <a:defRPr sz="1600"/>
            </a:lvl9pPr>
          </a:lstStyle>
          <a:p/>
        </p:txBody>
      </p:sp>
      <p:sp>
        <p:nvSpPr>
          <p:cNvPr id="174" name="Google Shape;174;p143"/>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5" name="Google Shape;175;p143"/>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6" name="Google Shape;176;p143"/>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177" name="Shape 177"/>
        <p:cNvGrpSpPr/>
        <p:nvPr/>
      </p:nvGrpSpPr>
      <p:grpSpPr>
        <a:xfrm>
          <a:off x="0" y="0"/>
          <a:ext cx="0" cy="0"/>
          <a:chOff x="0" y="0"/>
          <a:chExt cx="0" cy="0"/>
        </a:xfrm>
      </p:grpSpPr>
      <p:sp>
        <p:nvSpPr>
          <p:cNvPr id="178" name="Google Shape;178;p144"/>
          <p:cNvSpPr txBox="1"/>
          <p:nvPr>
            <p:ph type="title"/>
          </p:nvPr>
        </p:nvSpPr>
        <p:spPr>
          <a:xfrm>
            <a:off x="457200" y="381000"/>
            <a:ext cx="8229600" cy="13716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79" name="Google Shape;179;p144"/>
          <p:cNvSpPr txBox="1"/>
          <p:nvPr>
            <p:ph idx="1" type="body"/>
          </p:nvPr>
        </p:nvSpPr>
        <p:spPr>
          <a:xfrm>
            <a:off x="457200" y="1981200"/>
            <a:ext cx="4038600" cy="4114800"/>
          </a:xfrm>
          <a:prstGeom prst="rect">
            <a:avLst/>
          </a:prstGeom>
          <a:noFill/>
          <a:ln>
            <a:noFill/>
          </a:ln>
        </p:spPr>
        <p:txBody>
          <a:bodyPr anchorCtr="0" anchor="t" bIns="45700" lIns="91425" spcFirstLastPara="1" rIns="91425" wrap="square" tIns="45700">
            <a:noAutofit/>
          </a:bodyPr>
          <a:lstStyle>
            <a:lvl1pPr indent="-344170" lvl="0" marL="457200" algn="l">
              <a:spcBef>
                <a:spcPts val="560"/>
              </a:spcBef>
              <a:spcAft>
                <a:spcPts val="0"/>
              </a:spcAft>
              <a:buSzPts val="1820"/>
              <a:buChar char="■"/>
              <a:defRPr sz="2800"/>
            </a:lvl1pPr>
            <a:lvl2pPr indent="-327660" lvl="1" marL="914400" algn="l">
              <a:spcBef>
                <a:spcPts val="480"/>
              </a:spcBef>
              <a:spcAft>
                <a:spcPts val="0"/>
              </a:spcAft>
              <a:buSzPts val="1560"/>
              <a:buChar char="■"/>
              <a:defRPr sz="2400"/>
            </a:lvl2pPr>
            <a:lvl3pPr indent="-311150" lvl="2" marL="1371600" algn="l">
              <a:spcBef>
                <a:spcPts val="400"/>
              </a:spcBef>
              <a:spcAft>
                <a:spcPts val="0"/>
              </a:spcAft>
              <a:buSzPts val="1300"/>
              <a:buChar char="■"/>
              <a:defRPr sz="2000"/>
            </a:lvl3pPr>
            <a:lvl4pPr indent="-302894" lvl="3" marL="1828800" algn="l">
              <a:spcBef>
                <a:spcPts val="360"/>
              </a:spcBef>
              <a:spcAft>
                <a:spcPts val="0"/>
              </a:spcAft>
              <a:buSzPts val="1170"/>
              <a:buChar char="■"/>
              <a:defRPr sz="1800"/>
            </a:lvl4pPr>
            <a:lvl5pPr indent="-302895" lvl="4" marL="2286000" algn="l">
              <a:spcBef>
                <a:spcPts val="360"/>
              </a:spcBef>
              <a:spcAft>
                <a:spcPts val="0"/>
              </a:spcAft>
              <a:buSzPts val="1170"/>
              <a:buChar char="■"/>
              <a:defRPr sz="1800"/>
            </a:lvl5pPr>
            <a:lvl6pPr indent="-302895" lvl="5" marL="2743200" algn="l">
              <a:spcBef>
                <a:spcPts val="360"/>
              </a:spcBef>
              <a:spcAft>
                <a:spcPts val="0"/>
              </a:spcAft>
              <a:buSzPts val="1170"/>
              <a:buChar char="■"/>
              <a:defRPr sz="1800"/>
            </a:lvl6pPr>
            <a:lvl7pPr indent="-302895" lvl="6" marL="3200400" algn="l">
              <a:spcBef>
                <a:spcPts val="360"/>
              </a:spcBef>
              <a:spcAft>
                <a:spcPts val="0"/>
              </a:spcAft>
              <a:buSzPts val="1170"/>
              <a:buChar char="■"/>
              <a:defRPr sz="1800"/>
            </a:lvl7pPr>
            <a:lvl8pPr indent="-302895" lvl="7" marL="3657600" algn="l">
              <a:spcBef>
                <a:spcPts val="360"/>
              </a:spcBef>
              <a:spcAft>
                <a:spcPts val="0"/>
              </a:spcAft>
              <a:buSzPts val="1170"/>
              <a:buChar char="■"/>
              <a:defRPr sz="1800"/>
            </a:lvl8pPr>
            <a:lvl9pPr indent="-302895" lvl="8" marL="4114800" algn="l">
              <a:spcBef>
                <a:spcPts val="360"/>
              </a:spcBef>
              <a:spcAft>
                <a:spcPts val="0"/>
              </a:spcAft>
              <a:buSzPts val="1170"/>
              <a:buChar char="■"/>
              <a:defRPr sz="1800"/>
            </a:lvl9pPr>
          </a:lstStyle>
          <a:p/>
        </p:txBody>
      </p:sp>
      <p:sp>
        <p:nvSpPr>
          <p:cNvPr id="180" name="Google Shape;180;p144"/>
          <p:cNvSpPr txBox="1"/>
          <p:nvPr>
            <p:ph idx="2" type="body"/>
          </p:nvPr>
        </p:nvSpPr>
        <p:spPr>
          <a:xfrm>
            <a:off x="4648200" y="1981200"/>
            <a:ext cx="4038600" cy="4114800"/>
          </a:xfrm>
          <a:prstGeom prst="rect">
            <a:avLst/>
          </a:prstGeom>
          <a:noFill/>
          <a:ln>
            <a:noFill/>
          </a:ln>
        </p:spPr>
        <p:txBody>
          <a:bodyPr anchorCtr="0" anchor="t" bIns="45700" lIns="91425" spcFirstLastPara="1" rIns="91425" wrap="square" tIns="45700">
            <a:noAutofit/>
          </a:bodyPr>
          <a:lstStyle>
            <a:lvl1pPr indent="-344170" lvl="0" marL="457200" algn="l">
              <a:spcBef>
                <a:spcPts val="560"/>
              </a:spcBef>
              <a:spcAft>
                <a:spcPts val="0"/>
              </a:spcAft>
              <a:buSzPts val="1820"/>
              <a:buChar char="■"/>
              <a:defRPr sz="2800"/>
            </a:lvl1pPr>
            <a:lvl2pPr indent="-327660" lvl="1" marL="914400" algn="l">
              <a:spcBef>
                <a:spcPts val="480"/>
              </a:spcBef>
              <a:spcAft>
                <a:spcPts val="0"/>
              </a:spcAft>
              <a:buSzPts val="1560"/>
              <a:buChar char="■"/>
              <a:defRPr sz="2400"/>
            </a:lvl2pPr>
            <a:lvl3pPr indent="-311150" lvl="2" marL="1371600" algn="l">
              <a:spcBef>
                <a:spcPts val="400"/>
              </a:spcBef>
              <a:spcAft>
                <a:spcPts val="0"/>
              </a:spcAft>
              <a:buSzPts val="1300"/>
              <a:buChar char="■"/>
              <a:defRPr sz="2000"/>
            </a:lvl3pPr>
            <a:lvl4pPr indent="-302894" lvl="3" marL="1828800" algn="l">
              <a:spcBef>
                <a:spcPts val="360"/>
              </a:spcBef>
              <a:spcAft>
                <a:spcPts val="0"/>
              </a:spcAft>
              <a:buSzPts val="1170"/>
              <a:buChar char="■"/>
              <a:defRPr sz="1800"/>
            </a:lvl4pPr>
            <a:lvl5pPr indent="-302895" lvl="4" marL="2286000" algn="l">
              <a:spcBef>
                <a:spcPts val="360"/>
              </a:spcBef>
              <a:spcAft>
                <a:spcPts val="0"/>
              </a:spcAft>
              <a:buSzPts val="1170"/>
              <a:buChar char="■"/>
              <a:defRPr sz="1800"/>
            </a:lvl5pPr>
            <a:lvl6pPr indent="-302895" lvl="5" marL="2743200" algn="l">
              <a:spcBef>
                <a:spcPts val="360"/>
              </a:spcBef>
              <a:spcAft>
                <a:spcPts val="0"/>
              </a:spcAft>
              <a:buSzPts val="1170"/>
              <a:buChar char="■"/>
              <a:defRPr sz="1800"/>
            </a:lvl6pPr>
            <a:lvl7pPr indent="-302895" lvl="6" marL="3200400" algn="l">
              <a:spcBef>
                <a:spcPts val="360"/>
              </a:spcBef>
              <a:spcAft>
                <a:spcPts val="0"/>
              </a:spcAft>
              <a:buSzPts val="1170"/>
              <a:buChar char="■"/>
              <a:defRPr sz="1800"/>
            </a:lvl7pPr>
            <a:lvl8pPr indent="-302895" lvl="7" marL="3657600" algn="l">
              <a:spcBef>
                <a:spcPts val="360"/>
              </a:spcBef>
              <a:spcAft>
                <a:spcPts val="0"/>
              </a:spcAft>
              <a:buSzPts val="1170"/>
              <a:buChar char="■"/>
              <a:defRPr sz="1800"/>
            </a:lvl8pPr>
            <a:lvl9pPr indent="-302895" lvl="8" marL="4114800" algn="l">
              <a:spcBef>
                <a:spcPts val="360"/>
              </a:spcBef>
              <a:spcAft>
                <a:spcPts val="0"/>
              </a:spcAft>
              <a:buSzPts val="1170"/>
              <a:buChar char="■"/>
              <a:defRPr sz="1800"/>
            </a:lvl9pPr>
          </a:lstStyle>
          <a:p/>
        </p:txBody>
      </p:sp>
      <p:sp>
        <p:nvSpPr>
          <p:cNvPr id="181" name="Google Shape;181;p144"/>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2" name="Google Shape;182;p144"/>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3" name="Google Shape;183;p144"/>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184" name="Shape 184"/>
        <p:cNvGrpSpPr/>
        <p:nvPr/>
      </p:nvGrpSpPr>
      <p:grpSpPr>
        <a:xfrm>
          <a:off x="0" y="0"/>
          <a:ext cx="0" cy="0"/>
          <a:chOff x="0" y="0"/>
          <a:chExt cx="0" cy="0"/>
        </a:xfrm>
      </p:grpSpPr>
      <p:sp>
        <p:nvSpPr>
          <p:cNvPr id="185" name="Google Shape;185;p14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86" name="Google Shape;186;p14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SzPts val="1300"/>
              <a:buNone/>
              <a:defRPr sz="2000"/>
            </a:lvl1pPr>
            <a:lvl2pPr indent="-228600" lvl="1" marL="914400" algn="l">
              <a:spcBef>
                <a:spcPts val="360"/>
              </a:spcBef>
              <a:spcAft>
                <a:spcPts val="0"/>
              </a:spcAft>
              <a:buSzPts val="1170"/>
              <a:buNone/>
              <a:defRPr sz="1800"/>
            </a:lvl2pPr>
            <a:lvl3pPr indent="-228600" lvl="2" marL="1371600" algn="l">
              <a:spcBef>
                <a:spcPts val="320"/>
              </a:spcBef>
              <a:spcAft>
                <a:spcPts val="0"/>
              </a:spcAft>
              <a:buSzPts val="1040"/>
              <a:buNone/>
              <a:defRPr sz="1600"/>
            </a:lvl3pPr>
            <a:lvl4pPr indent="-228600" lvl="3" marL="1828800" algn="l">
              <a:spcBef>
                <a:spcPts val="280"/>
              </a:spcBef>
              <a:spcAft>
                <a:spcPts val="0"/>
              </a:spcAft>
              <a:buSzPts val="910"/>
              <a:buNone/>
              <a:defRPr sz="1400"/>
            </a:lvl4pPr>
            <a:lvl5pPr indent="-228600" lvl="4" marL="2286000" algn="l">
              <a:spcBef>
                <a:spcPts val="280"/>
              </a:spcBef>
              <a:spcAft>
                <a:spcPts val="0"/>
              </a:spcAft>
              <a:buSzPts val="910"/>
              <a:buNone/>
              <a:defRPr sz="1400"/>
            </a:lvl5pPr>
            <a:lvl6pPr indent="-228600" lvl="5" marL="2743200" algn="l">
              <a:spcBef>
                <a:spcPts val="280"/>
              </a:spcBef>
              <a:spcAft>
                <a:spcPts val="0"/>
              </a:spcAft>
              <a:buSzPts val="910"/>
              <a:buNone/>
              <a:defRPr sz="1400"/>
            </a:lvl6pPr>
            <a:lvl7pPr indent="-228600" lvl="6" marL="3200400" algn="l">
              <a:spcBef>
                <a:spcPts val="280"/>
              </a:spcBef>
              <a:spcAft>
                <a:spcPts val="0"/>
              </a:spcAft>
              <a:buSzPts val="910"/>
              <a:buNone/>
              <a:defRPr sz="1400"/>
            </a:lvl7pPr>
            <a:lvl8pPr indent="-228600" lvl="7" marL="3657600" algn="l">
              <a:spcBef>
                <a:spcPts val="280"/>
              </a:spcBef>
              <a:spcAft>
                <a:spcPts val="0"/>
              </a:spcAft>
              <a:buSzPts val="910"/>
              <a:buNone/>
              <a:defRPr sz="1400"/>
            </a:lvl8pPr>
            <a:lvl9pPr indent="-228600" lvl="8" marL="4114800" algn="l">
              <a:spcBef>
                <a:spcPts val="280"/>
              </a:spcBef>
              <a:spcAft>
                <a:spcPts val="0"/>
              </a:spcAft>
              <a:buSzPts val="910"/>
              <a:buNone/>
              <a:defRPr sz="1400"/>
            </a:lvl9pPr>
          </a:lstStyle>
          <a:p/>
        </p:txBody>
      </p:sp>
      <p:sp>
        <p:nvSpPr>
          <p:cNvPr id="187" name="Google Shape;187;p145"/>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8" name="Google Shape;188;p145"/>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9" name="Google Shape;189;p145"/>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96" name="Shape 196"/>
        <p:cNvGrpSpPr/>
        <p:nvPr/>
      </p:nvGrpSpPr>
      <p:grpSpPr>
        <a:xfrm>
          <a:off x="0" y="0"/>
          <a:ext cx="0" cy="0"/>
          <a:chOff x="0" y="0"/>
          <a:chExt cx="0" cy="0"/>
        </a:xfrm>
      </p:grpSpPr>
      <p:sp>
        <p:nvSpPr>
          <p:cNvPr id="197" name="Google Shape;197;p155"/>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98" name="Google Shape;198;p155"/>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99" name="Google Shape;199;p15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0" name="Google Shape;200;p15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1" name="Google Shape;201;p15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202" name="Shape 202"/>
        <p:cNvGrpSpPr/>
        <p:nvPr/>
      </p:nvGrpSpPr>
      <p:grpSpPr>
        <a:xfrm>
          <a:off x="0" y="0"/>
          <a:ext cx="0" cy="0"/>
          <a:chOff x="0" y="0"/>
          <a:chExt cx="0" cy="0"/>
        </a:xfrm>
      </p:grpSpPr>
      <p:sp>
        <p:nvSpPr>
          <p:cNvPr id="203" name="Google Shape;203;p156"/>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04" name="Google Shape;204;p156"/>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05" name="Google Shape;205;p15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6" name="Google Shape;206;p15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7" name="Google Shape;207;p15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208" name="Shape 208"/>
        <p:cNvGrpSpPr/>
        <p:nvPr/>
      </p:nvGrpSpPr>
      <p:grpSpPr>
        <a:xfrm>
          <a:off x="0" y="0"/>
          <a:ext cx="0" cy="0"/>
          <a:chOff x="0" y="0"/>
          <a:chExt cx="0" cy="0"/>
        </a:xfrm>
      </p:grpSpPr>
      <p:sp>
        <p:nvSpPr>
          <p:cNvPr id="209" name="Google Shape;209;p157"/>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10" name="Google Shape;210;p157"/>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rm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orbel"/>
                <a:ea typeface="Corbel"/>
                <a:cs typeface="Corbel"/>
                <a:sym typeface="Corbel"/>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orbel"/>
                <a:ea typeface="Corbel"/>
                <a:cs typeface="Corbel"/>
                <a:sym typeface="Corbel"/>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orbel"/>
                <a:ea typeface="Corbel"/>
                <a:cs typeface="Corbel"/>
                <a:sym typeface="Corbel"/>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orbel"/>
                <a:ea typeface="Corbel"/>
                <a:cs typeface="Corbel"/>
                <a:sym typeface="Corbel"/>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orbel"/>
                <a:ea typeface="Corbel"/>
                <a:cs typeface="Corbel"/>
                <a:sym typeface="Corbel"/>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orbel"/>
                <a:ea typeface="Corbel"/>
                <a:cs typeface="Corbel"/>
                <a:sym typeface="Corbel"/>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orbel"/>
                <a:ea typeface="Corbel"/>
                <a:cs typeface="Corbel"/>
                <a:sym typeface="Corbel"/>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orbel"/>
                <a:ea typeface="Corbel"/>
                <a:cs typeface="Corbel"/>
                <a:sym typeface="Corbel"/>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orbel"/>
                <a:ea typeface="Corbel"/>
                <a:cs typeface="Corbel"/>
                <a:sym typeface="Corbel"/>
              </a:defRPr>
            </a:lvl9pPr>
          </a:lstStyle>
          <a:p/>
        </p:txBody>
      </p:sp>
      <p:sp>
        <p:nvSpPr>
          <p:cNvPr id="211" name="Google Shape;211;p157"/>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212" name="Google Shape;212;p15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3" name="Google Shape;213;p15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4" name="Google Shape;214;p15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215" name="Shape 215"/>
        <p:cNvGrpSpPr/>
        <p:nvPr/>
      </p:nvGrpSpPr>
      <p:grpSpPr>
        <a:xfrm>
          <a:off x="0" y="0"/>
          <a:ext cx="0" cy="0"/>
          <a:chOff x="0" y="0"/>
          <a:chExt cx="0" cy="0"/>
        </a:xfrm>
      </p:grpSpPr>
      <p:sp>
        <p:nvSpPr>
          <p:cNvPr id="216" name="Google Shape;216;p158"/>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17" name="Google Shape;217;p158"/>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218" name="Google Shape;218;p158"/>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219" name="Google Shape;219;p15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0" name="Google Shape;220;p15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1" name="Google Shape;221;p15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222" name="Shape 222"/>
        <p:cNvGrpSpPr/>
        <p:nvPr/>
      </p:nvGrpSpPr>
      <p:grpSpPr>
        <a:xfrm>
          <a:off x="0" y="0"/>
          <a:ext cx="0" cy="0"/>
          <a:chOff x="0" y="0"/>
          <a:chExt cx="0" cy="0"/>
        </a:xfrm>
      </p:grpSpPr>
      <p:sp>
        <p:nvSpPr>
          <p:cNvPr id="223" name="Google Shape;223;p15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4" name="Google Shape;224;p15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5" name="Google Shape;225;p15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226" name="Shape 226"/>
        <p:cNvGrpSpPr/>
        <p:nvPr/>
      </p:nvGrpSpPr>
      <p:grpSpPr>
        <a:xfrm>
          <a:off x="0" y="0"/>
          <a:ext cx="0" cy="0"/>
          <a:chOff x="0" y="0"/>
          <a:chExt cx="0" cy="0"/>
        </a:xfrm>
      </p:grpSpPr>
      <p:sp>
        <p:nvSpPr>
          <p:cNvPr id="227" name="Google Shape;227;p160"/>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28" name="Google Shape;228;p16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9" name="Google Shape;229;p16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0" name="Google Shape;230;p16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231" name="Shape 231"/>
        <p:cNvGrpSpPr/>
        <p:nvPr/>
      </p:nvGrpSpPr>
      <p:grpSpPr>
        <a:xfrm>
          <a:off x="0" y="0"/>
          <a:ext cx="0" cy="0"/>
          <a:chOff x="0" y="0"/>
          <a:chExt cx="0" cy="0"/>
        </a:xfrm>
      </p:grpSpPr>
      <p:sp>
        <p:nvSpPr>
          <p:cNvPr id="232" name="Google Shape;232;p161"/>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33" name="Google Shape;233;p161"/>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234" name="Google Shape;234;p161"/>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235" name="Google Shape;235;p161"/>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236" name="Google Shape;236;p161"/>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237" name="Google Shape;237;p16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8" name="Google Shape;238;p16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9" name="Google Shape;239;p16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240" name="Shape 240"/>
        <p:cNvGrpSpPr/>
        <p:nvPr/>
      </p:nvGrpSpPr>
      <p:grpSpPr>
        <a:xfrm>
          <a:off x="0" y="0"/>
          <a:ext cx="0" cy="0"/>
          <a:chOff x="0" y="0"/>
          <a:chExt cx="0" cy="0"/>
        </a:xfrm>
      </p:grpSpPr>
      <p:sp>
        <p:nvSpPr>
          <p:cNvPr id="241" name="Google Shape;241;p16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42" name="Google Shape;242;p162"/>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43" name="Google Shape;243;p162"/>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44" name="Google Shape;244;p16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5" name="Google Shape;245;p16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6" name="Google Shape;246;p16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47" name="Shape 247"/>
        <p:cNvGrpSpPr/>
        <p:nvPr/>
      </p:nvGrpSpPr>
      <p:grpSpPr>
        <a:xfrm>
          <a:off x="0" y="0"/>
          <a:ext cx="0" cy="0"/>
          <a:chOff x="0" y="0"/>
          <a:chExt cx="0" cy="0"/>
        </a:xfrm>
      </p:grpSpPr>
      <p:sp>
        <p:nvSpPr>
          <p:cNvPr id="248" name="Google Shape;248;p163"/>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49" name="Google Shape;249;p163"/>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250" name="Google Shape;250;p16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1" name="Google Shape;251;p16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2" name="Google Shape;252;p16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64" name="Shape 264"/>
        <p:cNvGrpSpPr/>
        <p:nvPr/>
      </p:nvGrpSpPr>
      <p:grpSpPr>
        <a:xfrm>
          <a:off x="0" y="0"/>
          <a:ext cx="0" cy="0"/>
          <a:chOff x="0" y="0"/>
          <a:chExt cx="0" cy="0"/>
        </a:xfrm>
      </p:grpSpPr>
      <p:sp>
        <p:nvSpPr>
          <p:cNvPr id="265" name="Google Shape;265;p165"/>
          <p:cNvSpPr txBox="1"/>
          <p:nvPr>
            <p:ph type="title"/>
          </p:nvPr>
        </p:nvSpPr>
        <p:spPr>
          <a:xfrm>
            <a:off x="1200958" y="274638"/>
            <a:ext cx="7485841"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b="1" sz="3600" cap="none">
                <a:solidFill>
                  <a:srgbClr val="6F91C8"/>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66" name="Google Shape;266;p165"/>
          <p:cNvSpPr txBox="1"/>
          <p:nvPr>
            <p:ph idx="1" type="body"/>
          </p:nvPr>
        </p:nvSpPr>
        <p:spPr>
          <a:xfrm>
            <a:off x="1200959" y="1417638"/>
            <a:ext cx="7485840" cy="4708525"/>
          </a:xfrm>
          <a:prstGeom prst="rect">
            <a:avLst/>
          </a:prstGeom>
          <a:noFill/>
          <a:ln>
            <a:noFill/>
          </a:ln>
        </p:spPr>
        <p:txBody>
          <a:bodyPr anchorCtr="0" anchor="t" bIns="45700" lIns="91425" spcFirstLastPara="1" rIns="91425" wrap="square" tIns="45700">
            <a:noAutofit/>
          </a:bodyPr>
          <a:lstStyle>
            <a:lvl1pPr indent="-381000" lvl="0" marL="457200" algn="l">
              <a:spcBef>
                <a:spcPts val="640"/>
              </a:spcBef>
              <a:spcAft>
                <a:spcPts val="0"/>
              </a:spcAft>
              <a:buClr>
                <a:srgbClr val="17365D"/>
              </a:buClr>
              <a:buSzPts val="2400"/>
              <a:buFont typeface="Noto Sans Symbols"/>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7" name="Google Shape;267;p16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8" name="Google Shape;268;p16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9" name="Google Shape;269;p16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287" name="Shape 287"/>
        <p:cNvGrpSpPr/>
        <p:nvPr/>
      </p:nvGrpSpPr>
      <p:grpSpPr>
        <a:xfrm>
          <a:off x="0" y="0"/>
          <a:ext cx="0" cy="0"/>
          <a:chOff x="0" y="0"/>
          <a:chExt cx="0" cy="0"/>
        </a:xfrm>
      </p:grpSpPr>
      <p:sp>
        <p:nvSpPr>
          <p:cNvPr id="288" name="Google Shape;288;p167"/>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89" name="Google Shape;289;p167"/>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290" name="Google Shape;290;p16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latin typeface="Corbel"/>
                <a:ea typeface="Corbel"/>
                <a:cs typeface="Corbel"/>
                <a:sym typeface="Corbe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1" name="Google Shape;291;p16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2" name="Google Shape;292;p16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49.png"/><Relationship Id="rId10" Type="http://schemas.openxmlformats.org/officeDocument/2006/relationships/image" Target="../media/image41.png"/><Relationship Id="rId13" Type="http://schemas.openxmlformats.org/officeDocument/2006/relationships/theme" Target="../theme/theme3.xml"/><Relationship Id="rId12" Type="http://schemas.openxmlformats.org/officeDocument/2006/relationships/slideLayout" Target="../slideLayouts/slideLayout1.xml"/><Relationship Id="rId1" Type="http://schemas.openxmlformats.org/officeDocument/2006/relationships/image" Target="../media/image2.png"/><Relationship Id="rId2" Type="http://schemas.openxmlformats.org/officeDocument/2006/relationships/image" Target="../media/image51.png"/><Relationship Id="rId3"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1.png"/><Relationship Id="rId5" Type="http://schemas.openxmlformats.org/officeDocument/2006/relationships/image" Target="../media/image6.png"/><Relationship Id="rId6" Type="http://schemas.openxmlformats.org/officeDocument/2006/relationships/image" Target="../media/image3.png"/><Relationship Id="rId7" Type="http://schemas.openxmlformats.org/officeDocument/2006/relationships/image" Target="../media/image30.png"/><Relationship Id="rId8" Type="http://schemas.openxmlformats.org/officeDocument/2006/relationships/image" Target="../media/image5.png"/></Relationships>
</file>

<file path=ppt/slideMasters/_rels/slideMaster2.xml.rels><?xml version="1.0" encoding="UTF-8" standalone="yes"?><Relationships xmlns="http://schemas.openxmlformats.org/package/2006/relationships"><Relationship Id="rId10" Type="http://schemas.openxmlformats.org/officeDocument/2006/relationships/theme" Target="../theme/theme1.xml"/><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9" Type="http://schemas.openxmlformats.org/officeDocument/2006/relationships/slideLayout" Target="../slideLayouts/slideLayout10.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8.png"/><Relationship Id="rId3" Type="http://schemas.openxmlformats.org/officeDocument/2006/relationships/image" Target="../media/image12.png"/><Relationship Id="rId4" Type="http://schemas.openxmlformats.org/officeDocument/2006/relationships/image" Target="../media/image30.png"/><Relationship Id="rId5" Type="http://schemas.openxmlformats.org/officeDocument/2006/relationships/image" Target="../media/image10.png"/><Relationship Id="rId6" Type="http://schemas.openxmlformats.org/officeDocument/2006/relationships/slideLayout" Target="../slideLayouts/slideLayout11.xml"/><Relationship Id="rId7" Type="http://schemas.openxmlformats.org/officeDocument/2006/relationships/theme" Target="../theme/theme2.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21.xml"/><Relationship Id="rId10" Type="http://schemas.openxmlformats.org/officeDocument/2006/relationships/slideLayout" Target="../slideLayouts/slideLayout20.xml"/><Relationship Id="rId13" Type="http://schemas.openxmlformats.org/officeDocument/2006/relationships/slideLayout" Target="../slideLayouts/slideLayout23.xml"/><Relationship Id="rId12" Type="http://schemas.openxmlformats.org/officeDocument/2006/relationships/slideLayout" Target="../slideLayouts/slideLayout22.xml"/><Relationship Id="rId1" Type="http://schemas.openxmlformats.org/officeDocument/2006/relationships/image" Target="../media/image4.jpg"/><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theme" Target="../theme/theme7.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s>
</file>

<file path=ppt/slideMasters/_rels/slideMaster5.xml.rels><?xml version="1.0" encoding="UTF-8" standalone="yes"?><Relationships xmlns="http://schemas.openxmlformats.org/package/2006/relationships"><Relationship Id="rId10" Type="http://schemas.openxmlformats.org/officeDocument/2006/relationships/theme" Target="../theme/theme5.xml"/><Relationship Id="rId1" Type="http://schemas.openxmlformats.org/officeDocument/2006/relationships/slideLayout" Target="../slideLayouts/slideLayout24.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9" Type="http://schemas.openxmlformats.org/officeDocument/2006/relationships/slideLayout" Target="../slideLayouts/slideLayout32.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s>
</file>

<file path=ppt/slideMasters/_rels/slideMaster6.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8.png"/><Relationship Id="rId3" Type="http://schemas.openxmlformats.org/officeDocument/2006/relationships/image" Target="../media/image12.png"/><Relationship Id="rId4" Type="http://schemas.openxmlformats.org/officeDocument/2006/relationships/image" Target="../media/image30.png"/><Relationship Id="rId5" Type="http://schemas.openxmlformats.org/officeDocument/2006/relationships/image" Target="../media/image10.png"/><Relationship Id="rId6" Type="http://schemas.openxmlformats.org/officeDocument/2006/relationships/slideLayout" Target="../slideLayouts/slideLayout33.xml"/><Relationship Id="rId7" Type="http://schemas.openxmlformats.org/officeDocument/2006/relationships/theme" Target="../theme/theme8.xml"/></Relationships>
</file>

<file path=ppt/slideMasters/_rels/slideMaster7.xml.rels><?xml version="1.0" encoding="UTF-8" standalone="yes"?><Relationships xmlns="http://schemas.openxmlformats.org/package/2006/relationships"><Relationship Id="rId11" Type="http://schemas.openxmlformats.org/officeDocument/2006/relationships/image" Target="../media/image49.png"/><Relationship Id="rId10" Type="http://schemas.openxmlformats.org/officeDocument/2006/relationships/image" Target="../media/image41.png"/><Relationship Id="rId13" Type="http://schemas.openxmlformats.org/officeDocument/2006/relationships/theme" Target="../theme/theme6.xml"/><Relationship Id="rId12" Type="http://schemas.openxmlformats.org/officeDocument/2006/relationships/slideLayout" Target="../slideLayouts/slideLayout34.xml"/><Relationship Id="rId1" Type="http://schemas.openxmlformats.org/officeDocument/2006/relationships/image" Target="../media/image2.png"/><Relationship Id="rId2" Type="http://schemas.openxmlformats.org/officeDocument/2006/relationships/image" Target="../media/image51.png"/><Relationship Id="rId3"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1.png"/><Relationship Id="rId5" Type="http://schemas.openxmlformats.org/officeDocument/2006/relationships/image" Target="../media/image6.png"/><Relationship Id="rId6" Type="http://schemas.openxmlformats.org/officeDocument/2006/relationships/image" Target="../media/image3.png"/><Relationship Id="rId7" Type="http://schemas.openxmlformats.org/officeDocument/2006/relationships/image" Target="../media/image30.png"/><Relationship Id="rId8"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pic>
        <p:nvPicPr>
          <p:cNvPr descr="Wave8.png" id="6" name="Google Shape;6;p127"/>
          <p:cNvPicPr preferRelativeResize="0"/>
          <p:nvPr/>
        </p:nvPicPr>
        <p:blipFill rotWithShape="1">
          <a:blip r:embed="rId1">
            <a:alphaModFix/>
          </a:blip>
          <a:srcRect b="0" l="0" r="0" t="0"/>
          <a:stretch/>
        </p:blipFill>
        <p:spPr>
          <a:xfrm>
            <a:off x="0" y="3290240"/>
            <a:ext cx="8458200" cy="3454415"/>
          </a:xfrm>
          <a:prstGeom prst="rect">
            <a:avLst/>
          </a:prstGeom>
          <a:noFill/>
          <a:ln>
            <a:noFill/>
          </a:ln>
        </p:spPr>
      </p:pic>
      <p:pic>
        <p:nvPicPr>
          <p:cNvPr descr="Wave11.png" id="7" name="Google Shape;7;p127"/>
          <p:cNvPicPr preferRelativeResize="0"/>
          <p:nvPr/>
        </p:nvPicPr>
        <p:blipFill rotWithShape="1">
          <a:blip r:embed="rId2">
            <a:alphaModFix/>
          </a:blip>
          <a:srcRect b="0" l="0" r="0" t="0"/>
          <a:stretch/>
        </p:blipFill>
        <p:spPr>
          <a:xfrm>
            <a:off x="2104372" y="3730911"/>
            <a:ext cx="7039627" cy="3139615"/>
          </a:xfrm>
          <a:prstGeom prst="rect">
            <a:avLst/>
          </a:prstGeom>
          <a:noFill/>
          <a:ln>
            <a:noFill/>
          </a:ln>
        </p:spPr>
      </p:pic>
      <p:pic>
        <p:nvPicPr>
          <p:cNvPr descr="Wave2.png" id="8" name="Google Shape;8;p127"/>
          <p:cNvPicPr preferRelativeResize="0"/>
          <p:nvPr/>
        </p:nvPicPr>
        <p:blipFill rotWithShape="1">
          <a:blip r:embed="rId3">
            <a:alphaModFix/>
          </a:blip>
          <a:srcRect b="0" l="0" r="0" t="0"/>
          <a:stretch/>
        </p:blipFill>
        <p:spPr>
          <a:xfrm>
            <a:off x="-12526" y="0"/>
            <a:ext cx="5373635" cy="643129"/>
          </a:xfrm>
          <a:prstGeom prst="rect">
            <a:avLst/>
          </a:prstGeom>
          <a:noFill/>
          <a:ln>
            <a:noFill/>
          </a:ln>
        </p:spPr>
      </p:pic>
      <p:pic>
        <p:nvPicPr>
          <p:cNvPr descr="Wave1.png" id="9" name="Google Shape;9;p127"/>
          <p:cNvPicPr preferRelativeResize="0"/>
          <p:nvPr/>
        </p:nvPicPr>
        <p:blipFill rotWithShape="1">
          <a:blip r:embed="rId4">
            <a:alphaModFix/>
          </a:blip>
          <a:srcRect b="0" l="0" r="0" t="0"/>
          <a:stretch/>
        </p:blipFill>
        <p:spPr>
          <a:xfrm>
            <a:off x="-12526" y="-25052"/>
            <a:ext cx="5373635" cy="563881"/>
          </a:xfrm>
          <a:prstGeom prst="rect">
            <a:avLst/>
          </a:prstGeom>
          <a:noFill/>
          <a:ln>
            <a:noFill/>
          </a:ln>
        </p:spPr>
      </p:pic>
      <p:pic>
        <p:nvPicPr>
          <p:cNvPr descr="Wave8.png" id="10" name="Google Shape;10;p127"/>
          <p:cNvPicPr preferRelativeResize="0"/>
          <p:nvPr/>
        </p:nvPicPr>
        <p:blipFill rotWithShape="1">
          <a:blip r:embed="rId5">
            <a:alphaModFix/>
          </a:blip>
          <a:srcRect b="0" l="0" r="0" t="0"/>
          <a:stretch/>
        </p:blipFill>
        <p:spPr>
          <a:xfrm>
            <a:off x="0" y="3185175"/>
            <a:ext cx="9144000" cy="3636226"/>
          </a:xfrm>
          <a:prstGeom prst="rect">
            <a:avLst/>
          </a:prstGeom>
          <a:noFill/>
          <a:ln>
            <a:noFill/>
          </a:ln>
        </p:spPr>
      </p:pic>
      <p:pic>
        <p:nvPicPr>
          <p:cNvPr descr="Wave8.png" id="11" name="Google Shape;11;p127"/>
          <p:cNvPicPr preferRelativeResize="0"/>
          <p:nvPr/>
        </p:nvPicPr>
        <p:blipFill rotWithShape="1">
          <a:blip r:embed="rId6">
            <a:alphaModFix/>
          </a:blip>
          <a:srcRect b="0" l="0" r="0" t="0"/>
          <a:stretch/>
        </p:blipFill>
        <p:spPr>
          <a:xfrm>
            <a:off x="0" y="3234300"/>
            <a:ext cx="9144000" cy="3636226"/>
          </a:xfrm>
          <a:prstGeom prst="rect">
            <a:avLst/>
          </a:prstGeom>
          <a:noFill/>
          <a:ln>
            <a:noFill/>
          </a:ln>
        </p:spPr>
      </p:pic>
      <p:pic>
        <p:nvPicPr>
          <p:cNvPr descr="Wave10.png" id="12" name="Google Shape;12;p127"/>
          <p:cNvPicPr preferRelativeResize="0"/>
          <p:nvPr/>
        </p:nvPicPr>
        <p:blipFill rotWithShape="1">
          <a:blip r:embed="rId7">
            <a:alphaModFix/>
          </a:blip>
          <a:srcRect b="0" l="0" r="0" t="0"/>
          <a:stretch/>
        </p:blipFill>
        <p:spPr>
          <a:xfrm>
            <a:off x="0" y="4480469"/>
            <a:ext cx="9144000" cy="2102938"/>
          </a:xfrm>
          <a:prstGeom prst="rect">
            <a:avLst/>
          </a:prstGeom>
          <a:noFill/>
          <a:ln>
            <a:noFill/>
          </a:ln>
        </p:spPr>
      </p:pic>
      <p:pic>
        <p:nvPicPr>
          <p:cNvPr descr="Wave9.png" id="13" name="Google Shape;13;p127"/>
          <p:cNvPicPr preferRelativeResize="0"/>
          <p:nvPr/>
        </p:nvPicPr>
        <p:blipFill rotWithShape="1">
          <a:blip r:embed="rId8">
            <a:alphaModFix/>
          </a:blip>
          <a:srcRect b="0" l="0" r="0" t="0"/>
          <a:stretch/>
        </p:blipFill>
        <p:spPr>
          <a:xfrm>
            <a:off x="5830816" y="3591837"/>
            <a:ext cx="3313183" cy="1341123"/>
          </a:xfrm>
          <a:prstGeom prst="rect">
            <a:avLst/>
          </a:prstGeom>
          <a:noFill/>
          <a:ln>
            <a:noFill/>
          </a:ln>
        </p:spPr>
      </p:pic>
      <p:pic>
        <p:nvPicPr>
          <p:cNvPr descr="Wave6.png" id="14" name="Google Shape;14;p127"/>
          <p:cNvPicPr preferRelativeResize="0"/>
          <p:nvPr/>
        </p:nvPicPr>
        <p:blipFill rotWithShape="1">
          <a:blip r:embed="rId9">
            <a:alphaModFix/>
          </a:blip>
          <a:srcRect b="0" l="0" r="0" t="0"/>
          <a:stretch/>
        </p:blipFill>
        <p:spPr>
          <a:xfrm>
            <a:off x="-16807" y="4967350"/>
            <a:ext cx="4476074" cy="809685"/>
          </a:xfrm>
          <a:prstGeom prst="rect">
            <a:avLst/>
          </a:prstGeom>
          <a:noFill/>
          <a:ln>
            <a:noFill/>
          </a:ln>
        </p:spPr>
      </p:pic>
      <p:pic>
        <p:nvPicPr>
          <p:cNvPr descr="Wave3.png" id="15" name="Google Shape;15;p127"/>
          <p:cNvPicPr preferRelativeResize="0"/>
          <p:nvPr/>
        </p:nvPicPr>
        <p:blipFill rotWithShape="1">
          <a:blip r:embed="rId10">
            <a:alphaModFix/>
          </a:blip>
          <a:srcRect b="0" l="0" r="0" t="0"/>
          <a:stretch/>
        </p:blipFill>
        <p:spPr>
          <a:xfrm rot="-178345">
            <a:off x="-106626" y="3101774"/>
            <a:ext cx="9455699" cy="2325798"/>
          </a:xfrm>
          <a:prstGeom prst="rect">
            <a:avLst/>
          </a:prstGeom>
          <a:noFill/>
          <a:ln>
            <a:noFill/>
          </a:ln>
        </p:spPr>
      </p:pic>
      <p:pic>
        <p:nvPicPr>
          <p:cNvPr descr="Wave11.png" id="16" name="Google Shape;16;p127"/>
          <p:cNvPicPr preferRelativeResize="0"/>
          <p:nvPr/>
        </p:nvPicPr>
        <p:blipFill rotWithShape="1">
          <a:blip r:embed="rId11">
            <a:alphaModFix/>
          </a:blip>
          <a:srcRect b="0" l="0" r="0" t="0"/>
          <a:stretch/>
        </p:blipFill>
        <p:spPr>
          <a:xfrm>
            <a:off x="2590800" y="3260725"/>
            <a:ext cx="6553200" cy="3611562"/>
          </a:xfrm>
          <a:prstGeom prst="rect">
            <a:avLst/>
          </a:prstGeom>
          <a:noFill/>
          <a:ln>
            <a:noFill/>
          </a:ln>
        </p:spPr>
      </p:pic>
      <p:sp>
        <p:nvSpPr>
          <p:cNvPr id="17" name="Google Shape;17;p12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1pPr>
            <a:lvl2pPr lvl="1"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2pPr>
            <a:lvl3pPr lvl="2"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3pPr>
            <a:lvl4pPr lvl="3"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4pPr>
            <a:lvl5pPr lvl="4"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5pPr>
            <a:lvl6pPr lvl="5"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6pPr>
            <a:lvl7pPr lvl="6"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7pPr>
            <a:lvl8pPr lvl="7"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8pPr>
            <a:lvl9pPr lvl="8"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9pPr>
          </a:lstStyle>
          <a:p/>
        </p:txBody>
      </p:sp>
      <p:sp>
        <p:nvSpPr>
          <p:cNvPr id="18" name="Google Shape;18;p127"/>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orbel"/>
                <a:ea typeface="Corbel"/>
                <a:cs typeface="Corbel"/>
                <a:sym typeface="Corbel"/>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orbel"/>
                <a:ea typeface="Corbel"/>
                <a:cs typeface="Corbel"/>
                <a:sym typeface="Corbe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orbel"/>
                <a:ea typeface="Corbel"/>
                <a:cs typeface="Corbel"/>
                <a:sym typeface="Corbe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9pPr>
          </a:lstStyle>
          <a:p/>
        </p:txBody>
      </p:sp>
      <p:sp>
        <p:nvSpPr>
          <p:cNvPr id="19" name="Google Shape;19;p12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cap="none" strike="noStrike">
                <a:solidFill>
                  <a:srgbClr val="898989"/>
                </a:solidFill>
                <a:latin typeface="Corbel"/>
                <a:ea typeface="Corbel"/>
                <a:cs typeface="Corbel"/>
                <a:sym typeface="Corbel"/>
              </a:defRPr>
            </a:lvl1pPr>
            <a:lvl2pPr lvl="1"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9pPr>
          </a:lstStyle>
          <a:p/>
        </p:txBody>
      </p:sp>
      <p:sp>
        <p:nvSpPr>
          <p:cNvPr id="20" name="Google Shape;20;p12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1pPr>
            <a:lvl2pPr lvl="1"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9pPr>
          </a:lstStyle>
          <a:p/>
        </p:txBody>
      </p:sp>
      <p:sp>
        <p:nvSpPr>
          <p:cNvPr id="21" name="Google Shape;21;p12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1pPr>
            <a:lvl2pPr indent="0" lvl="1" marL="0" marR="0" rtl="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2pPr>
            <a:lvl3pPr indent="0" lvl="2" marL="0" marR="0" rtl="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3pPr>
            <a:lvl4pPr indent="0" lvl="3" marL="0" marR="0" rtl="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4pPr>
            <a:lvl5pPr indent="0" lvl="4" marL="0" marR="0" rtl="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5pPr>
            <a:lvl6pPr indent="0" lvl="5" marL="0" marR="0" rtl="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6pPr>
            <a:lvl7pPr indent="0" lvl="6" marL="0" marR="0" rtl="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7pPr>
            <a:lvl8pPr indent="0" lvl="7" marL="0" marR="0" rtl="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8pPr>
            <a:lvl9pPr indent="0" lvl="8" marL="0" marR="0" rtl="0" algn="r">
              <a:lnSpc>
                <a:spcPct val="100000"/>
              </a:lnSpc>
              <a:spcBef>
                <a:spcPts val="0"/>
              </a:spcBef>
              <a:spcAft>
                <a:spcPts val="0"/>
              </a:spcAft>
              <a:buClr>
                <a:srgbClr val="898989"/>
              </a:buClr>
              <a:buSzPts val="1200"/>
              <a:buFont typeface="Corbel"/>
              <a:buNone/>
              <a:defRPr b="0" i="0" sz="1200" u="none" cap="none" strike="noStrik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 name="Shape 28"/>
        <p:cNvGrpSpPr/>
        <p:nvPr/>
      </p:nvGrpSpPr>
      <p:grpSpPr>
        <a:xfrm>
          <a:off x="0" y="0"/>
          <a:ext cx="0" cy="0"/>
          <a:chOff x="0" y="0"/>
          <a:chExt cx="0" cy="0"/>
        </a:xfrm>
      </p:grpSpPr>
      <p:sp>
        <p:nvSpPr>
          <p:cNvPr id="29" name="Google Shape;29;p129"/>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1pPr>
            <a:lvl2pPr lvl="1"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2pPr>
            <a:lvl3pPr lvl="2"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3pPr>
            <a:lvl4pPr lvl="3"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4pPr>
            <a:lvl5pPr lvl="4"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5pPr>
            <a:lvl6pPr lvl="5"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6pPr>
            <a:lvl7pPr lvl="6"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7pPr>
            <a:lvl8pPr lvl="7"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8pPr>
            <a:lvl9pPr lvl="8"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9pPr>
          </a:lstStyle>
          <a:p/>
        </p:txBody>
      </p:sp>
      <p:sp>
        <p:nvSpPr>
          <p:cNvPr id="30" name="Google Shape;30;p129"/>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orbel"/>
                <a:ea typeface="Corbel"/>
                <a:cs typeface="Corbel"/>
                <a:sym typeface="Corbel"/>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orbel"/>
                <a:ea typeface="Corbel"/>
                <a:cs typeface="Corbel"/>
                <a:sym typeface="Corbe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orbel"/>
                <a:ea typeface="Corbel"/>
                <a:cs typeface="Corbel"/>
                <a:sym typeface="Corbe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9pPr>
          </a:lstStyle>
          <a:p/>
        </p:txBody>
      </p:sp>
      <p:sp>
        <p:nvSpPr>
          <p:cNvPr id="31" name="Google Shape;31;p12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a:solidFill>
                  <a:srgbClr val="898989"/>
                </a:solidFill>
                <a:latin typeface="Corbel"/>
                <a:ea typeface="Corbel"/>
                <a:cs typeface="Corbel"/>
                <a:sym typeface="Corbel"/>
              </a:defRPr>
            </a:lvl1pPr>
            <a:lvl2pPr lvl="1"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9pPr>
          </a:lstStyle>
          <a:p/>
        </p:txBody>
      </p:sp>
      <p:sp>
        <p:nvSpPr>
          <p:cNvPr id="32" name="Google Shape;32;p12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chemeClr val="dk1"/>
                </a:solidFill>
                <a:latin typeface="Tahoma"/>
                <a:ea typeface="Tahoma"/>
                <a:cs typeface="Tahoma"/>
                <a:sym typeface="Tahoma"/>
              </a:defRPr>
            </a:lvl1pPr>
            <a:lvl2pPr lvl="1"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9pPr>
          </a:lstStyle>
          <a:p/>
        </p:txBody>
      </p:sp>
      <p:sp>
        <p:nvSpPr>
          <p:cNvPr id="33" name="Google Shape;33;p12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1" name="Shape 91"/>
        <p:cNvGrpSpPr/>
        <p:nvPr/>
      </p:nvGrpSpPr>
      <p:grpSpPr>
        <a:xfrm>
          <a:off x="0" y="0"/>
          <a:ext cx="0" cy="0"/>
          <a:chOff x="0" y="0"/>
          <a:chExt cx="0" cy="0"/>
        </a:xfrm>
      </p:grpSpPr>
      <p:pic>
        <p:nvPicPr>
          <p:cNvPr descr="Wave8.png" id="92" name="Google Shape;92;p131"/>
          <p:cNvPicPr preferRelativeResize="0"/>
          <p:nvPr/>
        </p:nvPicPr>
        <p:blipFill rotWithShape="1">
          <a:blip r:embed="rId1">
            <a:alphaModFix/>
          </a:blip>
          <a:srcRect b="0" l="0" r="0" t="0"/>
          <a:stretch/>
        </p:blipFill>
        <p:spPr>
          <a:xfrm rot="5400000">
            <a:off x="-2816379" y="2865715"/>
            <a:ext cx="6857999" cy="1126571"/>
          </a:xfrm>
          <a:prstGeom prst="rect">
            <a:avLst/>
          </a:prstGeom>
          <a:noFill/>
          <a:ln>
            <a:noFill/>
          </a:ln>
        </p:spPr>
      </p:pic>
      <p:pic>
        <p:nvPicPr>
          <p:cNvPr descr="Wave8.png" id="93" name="Google Shape;93;p131"/>
          <p:cNvPicPr preferRelativeResize="0"/>
          <p:nvPr/>
        </p:nvPicPr>
        <p:blipFill rotWithShape="1">
          <a:blip r:embed="rId2">
            <a:alphaModFix/>
          </a:blip>
          <a:srcRect b="0" l="0" r="0" t="0"/>
          <a:stretch/>
        </p:blipFill>
        <p:spPr>
          <a:xfrm rot="5400000">
            <a:off x="-2891150" y="2830213"/>
            <a:ext cx="6858000" cy="1200958"/>
          </a:xfrm>
          <a:prstGeom prst="rect">
            <a:avLst/>
          </a:prstGeom>
          <a:noFill/>
          <a:ln>
            <a:noFill/>
          </a:ln>
        </p:spPr>
      </p:pic>
      <p:pic>
        <p:nvPicPr>
          <p:cNvPr descr="Wave8.png" id="94" name="Google Shape;94;p131"/>
          <p:cNvPicPr preferRelativeResize="0"/>
          <p:nvPr/>
        </p:nvPicPr>
        <p:blipFill rotWithShape="1">
          <a:blip r:embed="rId3">
            <a:alphaModFix/>
          </a:blip>
          <a:srcRect b="0" l="0" r="0" t="0"/>
          <a:stretch/>
        </p:blipFill>
        <p:spPr>
          <a:xfrm rot="5400000">
            <a:off x="-2953781" y="2828521"/>
            <a:ext cx="6858000" cy="1200958"/>
          </a:xfrm>
          <a:prstGeom prst="rect">
            <a:avLst/>
          </a:prstGeom>
          <a:noFill/>
          <a:ln>
            <a:noFill/>
          </a:ln>
        </p:spPr>
      </p:pic>
      <p:pic>
        <p:nvPicPr>
          <p:cNvPr descr="Wave10.png" id="95" name="Google Shape;95;p131"/>
          <p:cNvPicPr preferRelativeResize="0"/>
          <p:nvPr/>
        </p:nvPicPr>
        <p:blipFill rotWithShape="1">
          <a:blip r:embed="rId4">
            <a:alphaModFix/>
          </a:blip>
          <a:srcRect b="0" l="0" r="0" t="0"/>
          <a:stretch/>
        </p:blipFill>
        <p:spPr>
          <a:xfrm rot="5400000">
            <a:off x="-3062616" y="2956141"/>
            <a:ext cx="6858001" cy="945719"/>
          </a:xfrm>
          <a:prstGeom prst="rect">
            <a:avLst/>
          </a:prstGeom>
          <a:noFill/>
          <a:ln>
            <a:noFill/>
          </a:ln>
        </p:spPr>
      </p:pic>
      <p:pic>
        <p:nvPicPr>
          <p:cNvPr descr="Wave11.png" id="96" name="Google Shape;96;p131"/>
          <p:cNvPicPr preferRelativeResize="0"/>
          <p:nvPr/>
        </p:nvPicPr>
        <p:blipFill rotWithShape="1">
          <a:blip r:embed="rId5">
            <a:alphaModFix/>
          </a:blip>
          <a:srcRect b="0" l="0" r="0" t="0"/>
          <a:stretch/>
        </p:blipFill>
        <p:spPr>
          <a:xfrm>
            <a:off x="-106475" y="5436296"/>
            <a:ext cx="9250475" cy="1435922"/>
          </a:xfrm>
          <a:prstGeom prst="rect">
            <a:avLst/>
          </a:prstGeom>
          <a:noFill/>
          <a:ln>
            <a:noFill/>
          </a:ln>
        </p:spPr>
      </p:pic>
      <p:sp>
        <p:nvSpPr>
          <p:cNvPr id="97" name="Google Shape;97;p131"/>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1pPr>
            <a:lvl2pPr lvl="1"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2pPr>
            <a:lvl3pPr lvl="2"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3pPr>
            <a:lvl4pPr lvl="3"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4pPr>
            <a:lvl5pPr lvl="4"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5pPr>
            <a:lvl6pPr lvl="5"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6pPr>
            <a:lvl7pPr lvl="6"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7pPr>
            <a:lvl8pPr lvl="7"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8pPr>
            <a:lvl9pPr lvl="8"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9pPr>
          </a:lstStyle>
          <a:p/>
        </p:txBody>
      </p:sp>
      <p:sp>
        <p:nvSpPr>
          <p:cNvPr id="98" name="Google Shape;98;p131"/>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orbel"/>
                <a:ea typeface="Corbel"/>
                <a:cs typeface="Corbel"/>
                <a:sym typeface="Corbel"/>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orbel"/>
                <a:ea typeface="Corbel"/>
                <a:cs typeface="Corbel"/>
                <a:sym typeface="Corbe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orbel"/>
                <a:ea typeface="Corbel"/>
                <a:cs typeface="Corbel"/>
                <a:sym typeface="Corbe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9pPr>
          </a:lstStyle>
          <a:p/>
        </p:txBody>
      </p:sp>
      <p:sp>
        <p:nvSpPr>
          <p:cNvPr id="99" name="Google Shape;99;p13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a:solidFill>
                  <a:srgbClr val="898989"/>
                </a:solidFill>
                <a:latin typeface="Corbel"/>
                <a:ea typeface="Corbel"/>
                <a:cs typeface="Corbel"/>
                <a:sym typeface="Corbel"/>
              </a:defRPr>
            </a:lvl1pPr>
            <a:lvl2pPr lvl="1"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9pPr>
          </a:lstStyle>
          <a:p/>
        </p:txBody>
      </p:sp>
      <p:sp>
        <p:nvSpPr>
          <p:cNvPr id="100" name="Google Shape;100;p13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chemeClr val="dk1"/>
                </a:solidFill>
                <a:latin typeface="Tahoma"/>
                <a:ea typeface="Tahoma"/>
                <a:cs typeface="Tahoma"/>
                <a:sym typeface="Tahoma"/>
              </a:defRPr>
            </a:lvl1pPr>
            <a:lvl2pPr lvl="1"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9pPr>
          </a:lstStyle>
          <a:p/>
        </p:txBody>
      </p:sp>
      <p:sp>
        <p:nvSpPr>
          <p:cNvPr id="101" name="Google Shape;101;p13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61"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08" name="Shape 108"/>
        <p:cNvGrpSpPr/>
        <p:nvPr/>
      </p:nvGrpSpPr>
      <p:grpSpPr>
        <a:xfrm>
          <a:off x="0" y="0"/>
          <a:ext cx="0" cy="0"/>
          <a:chOff x="0" y="0"/>
          <a:chExt cx="0" cy="0"/>
        </a:xfrm>
      </p:grpSpPr>
      <p:sp>
        <p:nvSpPr>
          <p:cNvPr id="109" name="Google Shape;109;p133"/>
          <p:cNvSpPr txBox="1"/>
          <p:nvPr>
            <p:ph type="title"/>
          </p:nvPr>
        </p:nvSpPr>
        <p:spPr>
          <a:xfrm>
            <a:off x="457200" y="381000"/>
            <a:ext cx="8229600" cy="13716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lt2"/>
                </a:solidFill>
                <a:latin typeface="Tahoma"/>
                <a:ea typeface="Tahoma"/>
                <a:cs typeface="Tahoma"/>
                <a:sym typeface="Tahoma"/>
              </a:defRPr>
            </a:lvl1pPr>
            <a:lvl2pPr lvl="1" marR="0" rtl="0" algn="ctr">
              <a:spcBef>
                <a:spcPts val="0"/>
              </a:spcBef>
              <a:spcAft>
                <a:spcPts val="0"/>
              </a:spcAft>
              <a:buSzPts val="1400"/>
              <a:buNone/>
              <a:defRPr b="0" i="0" sz="4400" u="none" cap="none" strike="noStrike">
                <a:solidFill>
                  <a:schemeClr val="lt2"/>
                </a:solidFill>
                <a:latin typeface="Tahoma"/>
                <a:ea typeface="Tahoma"/>
                <a:cs typeface="Tahoma"/>
                <a:sym typeface="Tahoma"/>
              </a:defRPr>
            </a:lvl2pPr>
            <a:lvl3pPr lvl="2" marR="0" rtl="0" algn="ctr">
              <a:spcBef>
                <a:spcPts val="0"/>
              </a:spcBef>
              <a:spcAft>
                <a:spcPts val="0"/>
              </a:spcAft>
              <a:buSzPts val="1400"/>
              <a:buNone/>
              <a:defRPr b="0" i="0" sz="4400" u="none" cap="none" strike="noStrike">
                <a:solidFill>
                  <a:schemeClr val="lt2"/>
                </a:solidFill>
                <a:latin typeface="Tahoma"/>
                <a:ea typeface="Tahoma"/>
                <a:cs typeface="Tahoma"/>
                <a:sym typeface="Tahoma"/>
              </a:defRPr>
            </a:lvl3pPr>
            <a:lvl4pPr lvl="3" marR="0" rtl="0" algn="ctr">
              <a:spcBef>
                <a:spcPts val="0"/>
              </a:spcBef>
              <a:spcAft>
                <a:spcPts val="0"/>
              </a:spcAft>
              <a:buSzPts val="1400"/>
              <a:buNone/>
              <a:defRPr b="0" i="0" sz="4400" u="none" cap="none" strike="noStrike">
                <a:solidFill>
                  <a:schemeClr val="lt2"/>
                </a:solidFill>
                <a:latin typeface="Tahoma"/>
                <a:ea typeface="Tahoma"/>
                <a:cs typeface="Tahoma"/>
                <a:sym typeface="Tahoma"/>
              </a:defRPr>
            </a:lvl4pPr>
            <a:lvl5pPr lvl="4" marR="0" rtl="0" algn="ctr">
              <a:spcBef>
                <a:spcPts val="0"/>
              </a:spcBef>
              <a:spcAft>
                <a:spcPts val="0"/>
              </a:spcAft>
              <a:buSzPts val="1400"/>
              <a:buNone/>
              <a:defRPr b="0" i="0" sz="4400" u="none" cap="none" strike="noStrike">
                <a:solidFill>
                  <a:schemeClr val="lt2"/>
                </a:solidFill>
                <a:latin typeface="Tahoma"/>
                <a:ea typeface="Tahoma"/>
                <a:cs typeface="Tahoma"/>
                <a:sym typeface="Tahoma"/>
              </a:defRPr>
            </a:lvl5pPr>
            <a:lvl6pPr lvl="5" marR="0" rtl="0" algn="ctr">
              <a:spcBef>
                <a:spcPts val="0"/>
              </a:spcBef>
              <a:spcAft>
                <a:spcPts val="0"/>
              </a:spcAft>
              <a:buSzPts val="1400"/>
              <a:buNone/>
              <a:defRPr b="0" i="0" sz="4400" u="none" cap="none" strike="noStrike">
                <a:solidFill>
                  <a:schemeClr val="lt2"/>
                </a:solidFill>
                <a:latin typeface="Tahoma"/>
                <a:ea typeface="Tahoma"/>
                <a:cs typeface="Tahoma"/>
                <a:sym typeface="Tahoma"/>
              </a:defRPr>
            </a:lvl6pPr>
            <a:lvl7pPr lvl="6" marR="0" rtl="0" algn="ctr">
              <a:spcBef>
                <a:spcPts val="0"/>
              </a:spcBef>
              <a:spcAft>
                <a:spcPts val="0"/>
              </a:spcAft>
              <a:buSzPts val="1400"/>
              <a:buNone/>
              <a:defRPr b="0" i="0" sz="4400" u="none" cap="none" strike="noStrike">
                <a:solidFill>
                  <a:schemeClr val="lt2"/>
                </a:solidFill>
                <a:latin typeface="Tahoma"/>
                <a:ea typeface="Tahoma"/>
                <a:cs typeface="Tahoma"/>
                <a:sym typeface="Tahoma"/>
              </a:defRPr>
            </a:lvl7pPr>
            <a:lvl8pPr lvl="7" marR="0" rtl="0" algn="ctr">
              <a:spcBef>
                <a:spcPts val="0"/>
              </a:spcBef>
              <a:spcAft>
                <a:spcPts val="0"/>
              </a:spcAft>
              <a:buSzPts val="1400"/>
              <a:buNone/>
              <a:defRPr b="0" i="0" sz="4400" u="none" cap="none" strike="noStrike">
                <a:solidFill>
                  <a:schemeClr val="lt2"/>
                </a:solidFill>
                <a:latin typeface="Tahoma"/>
                <a:ea typeface="Tahoma"/>
                <a:cs typeface="Tahoma"/>
                <a:sym typeface="Tahoma"/>
              </a:defRPr>
            </a:lvl8pPr>
            <a:lvl9pPr lvl="8" marR="0" rtl="0" algn="ctr">
              <a:spcBef>
                <a:spcPts val="0"/>
              </a:spcBef>
              <a:spcAft>
                <a:spcPts val="0"/>
              </a:spcAft>
              <a:buSzPts val="1400"/>
              <a:buNone/>
              <a:defRPr b="0" i="0" sz="4400" u="none" cap="none" strike="noStrike">
                <a:solidFill>
                  <a:schemeClr val="lt2"/>
                </a:solidFill>
                <a:latin typeface="Tahoma"/>
                <a:ea typeface="Tahoma"/>
                <a:cs typeface="Tahoma"/>
                <a:sym typeface="Tahoma"/>
              </a:defRPr>
            </a:lvl9pPr>
          </a:lstStyle>
          <a:p/>
        </p:txBody>
      </p:sp>
      <p:sp>
        <p:nvSpPr>
          <p:cNvPr id="110" name="Google Shape;110;p133"/>
          <p:cNvSpPr txBox="1"/>
          <p:nvPr>
            <p:ph idx="1" type="body"/>
          </p:nvPr>
        </p:nvSpPr>
        <p:spPr>
          <a:xfrm>
            <a:off x="457200" y="1981200"/>
            <a:ext cx="8229600" cy="4114800"/>
          </a:xfrm>
          <a:prstGeom prst="rect">
            <a:avLst/>
          </a:prstGeom>
          <a:noFill/>
          <a:ln>
            <a:noFill/>
          </a:ln>
        </p:spPr>
        <p:txBody>
          <a:bodyPr anchorCtr="0" anchor="t" bIns="45700" lIns="91425" spcFirstLastPara="1" rIns="91425" wrap="square" tIns="45700">
            <a:noAutofit/>
          </a:bodyPr>
          <a:lstStyle>
            <a:lvl1pPr indent="-360680" lvl="0" marL="457200" marR="0" rtl="0" algn="l">
              <a:spcBef>
                <a:spcPts val="640"/>
              </a:spcBef>
              <a:spcAft>
                <a:spcPts val="0"/>
              </a:spcAft>
              <a:buClr>
                <a:schemeClr val="hlink"/>
              </a:buClr>
              <a:buSzPts val="2080"/>
              <a:buFont typeface="Noto Sans Symbols"/>
              <a:buChar char="■"/>
              <a:defRPr b="0" i="0" sz="3200" u="none" cap="none" strike="noStrike">
                <a:solidFill>
                  <a:schemeClr val="lt1"/>
                </a:solidFill>
                <a:latin typeface="Tahoma"/>
                <a:ea typeface="Tahoma"/>
                <a:cs typeface="Tahoma"/>
                <a:sym typeface="Tahoma"/>
              </a:defRPr>
            </a:lvl1pPr>
            <a:lvl2pPr indent="-344169" lvl="1" marL="914400" marR="0" rtl="0" algn="l">
              <a:spcBef>
                <a:spcPts val="560"/>
              </a:spcBef>
              <a:spcAft>
                <a:spcPts val="0"/>
              </a:spcAft>
              <a:buClr>
                <a:schemeClr val="folHlink"/>
              </a:buClr>
              <a:buSzPts val="1820"/>
              <a:buFont typeface="Noto Sans Symbols"/>
              <a:buChar char="■"/>
              <a:defRPr b="0" i="0" sz="2800" u="none" cap="none" strike="noStrike">
                <a:solidFill>
                  <a:schemeClr val="lt1"/>
                </a:solidFill>
                <a:latin typeface="Tahoma"/>
                <a:ea typeface="Tahoma"/>
                <a:cs typeface="Tahoma"/>
                <a:sym typeface="Tahoma"/>
              </a:defRPr>
            </a:lvl2pPr>
            <a:lvl3pPr indent="-327660" lvl="2" marL="1371600" marR="0" rtl="0" algn="l">
              <a:spcBef>
                <a:spcPts val="480"/>
              </a:spcBef>
              <a:spcAft>
                <a:spcPts val="0"/>
              </a:spcAft>
              <a:buClr>
                <a:schemeClr val="hlink"/>
              </a:buClr>
              <a:buSzPts val="1560"/>
              <a:buFont typeface="Noto Sans Symbols"/>
              <a:buChar char="■"/>
              <a:defRPr b="0" i="0" sz="2400" u="none" cap="none" strike="noStrike">
                <a:solidFill>
                  <a:schemeClr val="lt1"/>
                </a:solidFill>
                <a:latin typeface="Tahoma"/>
                <a:ea typeface="Tahoma"/>
                <a:cs typeface="Tahoma"/>
                <a:sym typeface="Tahoma"/>
              </a:defRPr>
            </a:lvl3pPr>
            <a:lvl4pPr indent="-311150" lvl="3" marL="1828800" marR="0" rtl="0" algn="l">
              <a:spcBef>
                <a:spcPts val="400"/>
              </a:spcBef>
              <a:spcAft>
                <a:spcPts val="0"/>
              </a:spcAft>
              <a:buClr>
                <a:schemeClr val="folHlink"/>
              </a:buClr>
              <a:buSzPts val="1300"/>
              <a:buFont typeface="Noto Sans Symbols"/>
              <a:buChar char="■"/>
              <a:defRPr b="0" i="0" sz="2000" u="none" cap="none" strike="noStrike">
                <a:solidFill>
                  <a:schemeClr val="lt1"/>
                </a:solidFill>
                <a:latin typeface="Tahoma"/>
                <a:ea typeface="Tahoma"/>
                <a:cs typeface="Tahoma"/>
                <a:sym typeface="Tahoma"/>
              </a:defRPr>
            </a:lvl4pPr>
            <a:lvl5pPr indent="-311150" lvl="4" marL="2286000" marR="0" rtl="0" algn="l">
              <a:spcBef>
                <a:spcPts val="400"/>
              </a:spcBef>
              <a:spcAft>
                <a:spcPts val="0"/>
              </a:spcAft>
              <a:buClr>
                <a:schemeClr val="hlink"/>
              </a:buClr>
              <a:buSzPts val="1300"/>
              <a:buFont typeface="Noto Sans Symbols"/>
              <a:buChar char="■"/>
              <a:defRPr b="0" i="0" sz="2000" u="none" cap="none" strike="noStrike">
                <a:solidFill>
                  <a:schemeClr val="lt1"/>
                </a:solidFill>
                <a:latin typeface="Tahoma"/>
                <a:ea typeface="Tahoma"/>
                <a:cs typeface="Tahoma"/>
                <a:sym typeface="Tahoma"/>
              </a:defRPr>
            </a:lvl5pPr>
            <a:lvl6pPr indent="-311150" lvl="5" marL="2743200" marR="0" rtl="0" algn="l">
              <a:spcBef>
                <a:spcPts val="400"/>
              </a:spcBef>
              <a:spcAft>
                <a:spcPts val="0"/>
              </a:spcAft>
              <a:buClr>
                <a:schemeClr val="hlink"/>
              </a:buClr>
              <a:buSzPts val="1300"/>
              <a:buFont typeface="Noto Sans Symbols"/>
              <a:buChar char="■"/>
              <a:defRPr b="0" i="0" sz="2000" u="none" cap="none" strike="noStrike">
                <a:solidFill>
                  <a:schemeClr val="lt1"/>
                </a:solidFill>
                <a:latin typeface="Tahoma"/>
                <a:ea typeface="Tahoma"/>
                <a:cs typeface="Tahoma"/>
                <a:sym typeface="Tahoma"/>
              </a:defRPr>
            </a:lvl6pPr>
            <a:lvl7pPr indent="-311150" lvl="6" marL="3200400" marR="0" rtl="0" algn="l">
              <a:spcBef>
                <a:spcPts val="400"/>
              </a:spcBef>
              <a:spcAft>
                <a:spcPts val="0"/>
              </a:spcAft>
              <a:buClr>
                <a:schemeClr val="hlink"/>
              </a:buClr>
              <a:buSzPts val="1300"/>
              <a:buFont typeface="Noto Sans Symbols"/>
              <a:buChar char="■"/>
              <a:defRPr b="0" i="0" sz="2000" u="none" cap="none" strike="noStrike">
                <a:solidFill>
                  <a:schemeClr val="lt1"/>
                </a:solidFill>
                <a:latin typeface="Tahoma"/>
                <a:ea typeface="Tahoma"/>
                <a:cs typeface="Tahoma"/>
                <a:sym typeface="Tahoma"/>
              </a:defRPr>
            </a:lvl7pPr>
            <a:lvl8pPr indent="-311150" lvl="7" marL="3657600" marR="0" rtl="0" algn="l">
              <a:spcBef>
                <a:spcPts val="400"/>
              </a:spcBef>
              <a:spcAft>
                <a:spcPts val="0"/>
              </a:spcAft>
              <a:buClr>
                <a:schemeClr val="hlink"/>
              </a:buClr>
              <a:buSzPts val="1300"/>
              <a:buFont typeface="Noto Sans Symbols"/>
              <a:buChar char="■"/>
              <a:defRPr b="0" i="0" sz="2000" u="none" cap="none" strike="noStrike">
                <a:solidFill>
                  <a:schemeClr val="lt1"/>
                </a:solidFill>
                <a:latin typeface="Tahoma"/>
                <a:ea typeface="Tahoma"/>
                <a:cs typeface="Tahoma"/>
                <a:sym typeface="Tahoma"/>
              </a:defRPr>
            </a:lvl8pPr>
            <a:lvl9pPr indent="-311150" lvl="8" marL="4114800" marR="0" rtl="0" algn="l">
              <a:spcBef>
                <a:spcPts val="400"/>
              </a:spcBef>
              <a:spcAft>
                <a:spcPts val="0"/>
              </a:spcAft>
              <a:buClr>
                <a:schemeClr val="hlink"/>
              </a:buClr>
              <a:buSzPts val="1300"/>
              <a:buFont typeface="Noto Sans Symbols"/>
              <a:buChar char="■"/>
              <a:defRPr b="0" i="0" sz="2000" u="none" cap="none" strike="noStrike">
                <a:solidFill>
                  <a:schemeClr val="lt1"/>
                </a:solidFill>
                <a:latin typeface="Tahoma"/>
                <a:ea typeface="Tahoma"/>
                <a:cs typeface="Tahoma"/>
                <a:sym typeface="Tahoma"/>
              </a:defRPr>
            </a:lvl9pPr>
          </a:lstStyle>
          <a:p/>
        </p:txBody>
      </p:sp>
      <p:sp>
        <p:nvSpPr>
          <p:cNvPr id="111" name="Google Shape;111;p133"/>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chemeClr val="lt1"/>
                </a:solidFill>
                <a:latin typeface="Tahoma"/>
                <a:ea typeface="Tahoma"/>
                <a:cs typeface="Tahoma"/>
                <a:sym typeface="Tahoma"/>
              </a:defRPr>
            </a:lvl1pPr>
            <a:lvl2pPr lvl="1"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2pPr>
            <a:lvl3pPr lvl="2"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3pPr>
            <a:lvl4pPr lvl="3"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4pPr>
            <a:lvl5pPr lvl="4"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5pPr>
            <a:lvl6pPr lvl="5"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6pPr>
            <a:lvl7pPr lvl="6"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7pPr>
            <a:lvl8pPr lvl="7"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8pPr>
            <a:lvl9pPr lvl="8"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9pPr>
          </a:lstStyle>
          <a:p/>
        </p:txBody>
      </p:sp>
      <p:sp>
        <p:nvSpPr>
          <p:cNvPr id="112" name="Google Shape;112;p133"/>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chemeClr val="lt1"/>
                </a:solidFill>
                <a:latin typeface="Tahoma"/>
                <a:ea typeface="Tahoma"/>
                <a:cs typeface="Tahoma"/>
                <a:sym typeface="Tahoma"/>
              </a:defRPr>
            </a:lvl1pPr>
            <a:lvl2pPr lvl="1"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2pPr>
            <a:lvl3pPr lvl="2"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3pPr>
            <a:lvl4pPr lvl="3"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4pPr>
            <a:lvl5pPr lvl="4"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5pPr>
            <a:lvl6pPr lvl="5"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6pPr>
            <a:lvl7pPr lvl="6"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7pPr>
            <a:lvl8pPr lvl="7"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8pPr>
            <a:lvl9pPr lvl="8" marR="0" rtl="0" algn="l">
              <a:lnSpc>
                <a:spcPct val="100000"/>
              </a:lnSpc>
              <a:spcBef>
                <a:spcPts val="0"/>
              </a:spcBef>
              <a:spcAft>
                <a:spcPts val="0"/>
              </a:spcAft>
              <a:buSzPts val="1400"/>
              <a:buNone/>
              <a:defRPr b="0" i="0" sz="2000" u="none" cap="none" strike="noStrike">
                <a:solidFill>
                  <a:schemeClr val="lt1"/>
                </a:solidFill>
                <a:latin typeface="Tahoma"/>
                <a:ea typeface="Tahoma"/>
                <a:cs typeface="Tahoma"/>
                <a:sym typeface="Tahoma"/>
              </a:defRPr>
            </a:lvl9pPr>
          </a:lstStyle>
          <a:p/>
        </p:txBody>
      </p:sp>
      <p:sp>
        <p:nvSpPr>
          <p:cNvPr id="113" name="Google Shape;113;p133"/>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solidFill>
                <a:srgbClr val="000000"/>
              </a:solidFill>
            </a:endParaRPr>
          </a:p>
        </p:txBody>
      </p:sp>
    </p:spTree>
  </p:cSld>
  <p:clrMap accent1="accent1" accent2="accent2" accent3="accent3" accent4="accent4" accent5="accent5" accent6="accent6" bg1="lt1" bg2="dk2" tx1="dk1" tx2="lt2" folHlink="folHlink" hlink="hlink"/>
  <p:sldLayoutIdLst>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0" name="Shape 190"/>
        <p:cNvGrpSpPr/>
        <p:nvPr/>
      </p:nvGrpSpPr>
      <p:grpSpPr>
        <a:xfrm>
          <a:off x="0" y="0"/>
          <a:ext cx="0" cy="0"/>
          <a:chOff x="0" y="0"/>
          <a:chExt cx="0" cy="0"/>
        </a:xfrm>
      </p:grpSpPr>
      <p:sp>
        <p:nvSpPr>
          <p:cNvPr id="191" name="Google Shape;191;p15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1pPr>
            <a:lvl2pPr lvl="1"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2pPr>
            <a:lvl3pPr lvl="2"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3pPr>
            <a:lvl4pPr lvl="3"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4pPr>
            <a:lvl5pPr lvl="4"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5pPr>
            <a:lvl6pPr lvl="5"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6pPr>
            <a:lvl7pPr lvl="6"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7pPr>
            <a:lvl8pPr lvl="7"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8pPr>
            <a:lvl9pPr lvl="8"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9pPr>
          </a:lstStyle>
          <a:p/>
        </p:txBody>
      </p:sp>
      <p:sp>
        <p:nvSpPr>
          <p:cNvPr id="192" name="Google Shape;192;p154"/>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orbel"/>
                <a:ea typeface="Corbel"/>
                <a:cs typeface="Corbel"/>
                <a:sym typeface="Corbel"/>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orbel"/>
                <a:ea typeface="Corbel"/>
                <a:cs typeface="Corbel"/>
                <a:sym typeface="Corbe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orbel"/>
                <a:ea typeface="Corbel"/>
                <a:cs typeface="Corbel"/>
                <a:sym typeface="Corbe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9pPr>
          </a:lstStyle>
          <a:p/>
        </p:txBody>
      </p:sp>
      <p:sp>
        <p:nvSpPr>
          <p:cNvPr id="193" name="Google Shape;193;p15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a:solidFill>
                  <a:srgbClr val="898989"/>
                </a:solidFill>
                <a:latin typeface="Corbel"/>
                <a:ea typeface="Corbel"/>
                <a:cs typeface="Corbel"/>
                <a:sym typeface="Corbel"/>
              </a:defRPr>
            </a:lvl1pPr>
            <a:lvl2pPr lvl="1"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9pPr>
          </a:lstStyle>
          <a:p/>
        </p:txBody>
      </p:sp>
      <p:sp>
        <p:nvSpPr>
          <p:cNvPr id="194" name="Google Shape;194;p15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chemeClr val="dk1"/>
                </a:solidFill>
                <a:latin typeface="Tahoma"/>
                <a:ea typeface="Tahoma"/>
                <a:cs typeface="Tahoma"/>
                <a:sym typeface="Tahoma"/>
              </a:defRPr>
            </a:lvl1pPr>
            <a:lvl2pPr lvl="1"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9pPr>
          </a:lstStyle>
          <a:p/>
        </p:txBody>
      </p:sp>
      <p:sp>
        <p:nvSpPr>
          <p:cNvPr id="195" name="Google Shape;195;p15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3" name="Shape 253"/>
        <p:cNvGrpSpPr/>
        <p:nvPr/>
      </p:nvGrpSpPr>
      <p:grpSpPr>
        <a:xfrm>
          <a:off x="0" y="0"/>
          <a:ext cx="0" cy="0"/>
          <a:chOff x="0" y="0"/>
          <a:chExt cx="0" cy="0"/>
        </a:xfrm>
      </p:grpSpPr>
      <p:pic>
        <p:nvPicPr>
          <p:cNvPr descr="Wave8.png" id="254" name="Google Shape;254;p164"/>
          <p:cNvPicPr preferRelativeResize="0"/>
          <p:nvPr/>
        </p:nvPicPr>
        <p:blipFill rotWithShape="1">
          <a:blip r:embed="rId1">
            <a:alphaModFix/>
          </a:blip>
          <a:srcRect b="0" l="0" r="0" t="0"/>
          <a:stretch/>
        </p:blipFill>
        <p:spPr>
          <a:xfrm rot="5400000">
            <a:off x="-2816379" y="2865715"/>
            <a:ext cx="6857999" cy="1126571"/>
          </a:xfrm>
          <a:prstGeom prst="rect">
            <a:avLst/>
          </a:prstGeom>
          <a:noFill/>
          <a:ln>
            <a:noFill/>
          </a:ln>
        </p:spPr>
      </p:pic>
      <p:pic>
        <p:nvPicPr>
          <p:cNvPr descr="Wave8.png" id="255" name="Google Shape;255;p164"/>
          <p:cNvPicPr preferRelativeResize="0"/>
          <p:nvPr/>
        </p:nvPicPr>
        <p:blipFill rotWithShape="1">
          <a:blip r:embed="rId2">
            <a:alphaModFix/>
          </a:blip>
          <a:srcRect b="0" l="0" r="0" t="0"/>
          <a:stretch/>
        </p:blipFill>
        <p:spPr>
          <a:xfrm rot="5400000">
            <a:off x="-2891150" y="2830213"/>
            <a:ext cx="6858000" cy="1200958"/>
          </a:xfrm>
          <a:prstGeom prst="rect">
            <a:avLst/>
          </a:prstGeom>
          <a:noFill/>
          <a:ln>
            <a:noFill/>
          </a:ln>
        </p:spPr>
      </p:pic>
      <p:pic>
        <p:nvPicPr>
          <p:cNvPr descr="Wave8.png" id="256" name="Google Shape;256;p164"/>
          <p:cNvPicPr preferRelativeResize="0"/>
          <p:nvPr/>
        </p:nvPicPr>
        <p:blipFill rotWithShape="1">
          <a:blip r:embed="rId3">
            <a:alphaModFix/>
          </a:blip>
          <a:srcRect b="0" l="0" r="0" t="0"/>
          <a:stretch/>
        </p:blipFill>
        <p:spPr>
          <a:xfrm rot="5400000">
            <a:off x="-2953781" y="2828521"/>
            <a:ext cx="6858000" cy="1200958"/>
          </a:xfrm>
          <a:prstGeom prst="rect">
            <a:avLst/>
          </a:prstGeom>
          <a:noFill/>
          <a:ln>
            <a:noFill/>
          </a:ln>
        </p:spPr>
      </p:pic>
      <p:pic>
        <p:nvPicPr>
          <p:cNvPr descr="Wave10.png" id="257" name="Google Shape;257;p164"/>
          <p:cNvPicPr preferRelativeResize="0"/>
          <p:nvPr/>
        </p:nvPicPr>
        <p:blipFill rotWithShape="1">
          <a:blip r:embed="rId4">
            <a:alphaModFix/>
          </a:blip>
          <a:srcRect b="0" l="0" r="0" t="0"/>
          <a:stretch/>
        </p:blipFill>
        <p:spPr>
          <a:xfrm rot="5400000">
            <a:off x="-3062616" y="2956141"/>
            <a:ext cx="6858001" cy="945719"/>
          </a:xfrm>
          <a:prstGeom prst="rect">
            <a:avLst/>
          </a:prstGeom>
          <a:noFill/>
          <a:ln>
            <a:noFill/>
          </a:ln>
        </p:spPr>
      </p:pic>
      <p:pic>
        <p:nvPicPr>
          <p:cNvPr descr="Wave11.png" id="258" name="Google Shape;258;p164"/>
          <p:cNvPicPr preferRelativeResize="0"/>
          <p:nvPr/>
        </p:nvPicPr>
        <p:blipFill rotWithShape="1">
          <a:blip r:embed="rId5">
            <a:alphaModFix/>
          </a:blip>
          <a:srcRect b="0" l="0" r="0" t="0"/>
          <a:stretch/>
        </p:blipFill>
        <p:spPr>
          <a:xfrm>
            <a:off x="-106475" y="5436296"/>
            <a:ext cx="9250475" cy="1435922"/>
          </a:xfrm>
          <a:prstGeom prst="rect">
            <a:avLst/>
          </a:prstGeom>
          <a:noFill/>
          <a:ln>
            <a:noFill/>
          </a:ln>
        </p:spPr>
      </p:pic>
      <p:sp>
        <p:nvSpPr>
          <p:cNvPr id="259" name="Google Shape;259;p16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1pPr>
            <a:lvl2pPr lvl="1"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2pPr>
            <a:lvl3pPr lvl="2"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3pPr>
            <a:lvl4pPr lvl="3"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4pPr>
            <a:lvl5pPr lvl="4"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5pPr>
            <a:lvl6pPr lvl="5"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6pPr>
            <a:lvl7pPr lvl="6"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7pPr>
            <a:lvl8pPr lvl="7"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8pPr>
            <a:lvl9pPr lvl="8"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9pPr>
          </a:lstStyle>
          <a:p/>
        </p:txBody>
      </p:sp>
      <p:sp>
        <p:nvSpPr>
          <p:cNvPr id="260" name="Google Shape;260;p164"/>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orbel"/>
                <a:ea typeface="Corbel"/>
                <a:cs typeface="Corbel"/>
                <a:sym typeface="Corbel"/>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orbel"/>
                <a:ea typeface="Corbel"/>
                <a:cs typeface="Corbel"/>
                <a:sym typeface="Corbe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orbel"/>
                <a:ea typeface="Corbel"/>
                <a:cs typeface="Corbel"/>
                <a:sym typeface="Corbe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9pPr>
          </a:lstStyle>
          <a:p/>
        </p:txBody>
      </p:sp>
      <p:sp>
        <p:nvSpPr>
          <p:cNvPr id="261" name="Google Shape;261;p16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a:solidFill>
                  <a:srgbClr val="898989"/>
                </a:solidFill>
                <a:latin typeface="Corbel"/>
                <a:ea typeface="Corbel"/>
                <a:cs typeface="Corbel"/>
                <a:sym typeface="Corbel"/>
              </a:defRPr>
            </a:lvl1pPr>
            <a:lvl2pPr lvl="1"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9pPr>
          </a:lstStyle>
          <a:p/>
        </p:txBody>
      </p:sp>
      <p:sp>
        <p:nvSpPr>
          <p:cNvPr id="262" name="Google Shape;262;p16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chemeClr val="dk1"/>
                </a:solidFill>
                <a:latin typeface="Tahoma"/>
                <a:ea typeface="Tahoma"/>
                <a:cs typeface="Tahoma"/>
                <a:sym typeface="Tahoma"/>
              </a:defRPr>
            </a:lvl1pPr>
            <a:lvl2pPr lvl="1"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9pPr>
          </a:lstStyle>
          <a:p/>
        </p:txBody>
      </p:sp>
      <p:sp>
        <p:nvSpPr>
          <p:cNvPr id="263" name="Google Shape;263;p16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6"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0" name="Shape 270"/>
        <p:cNvGrpSpPr/>
        <p:nvPr/>
      </p:nvGrpSpPr>
      <p:grpSpPr>
        <a:xfrm>
          <a:off x="0" y="0"/>
          <a:ext cx="0" cy="0"/>
          <a:chOff x="0" y="0"/>
          <a:chExt cx="0" cy="0"/>
        </a:xfrm>
      </p:grpSpPr>
      <p:pic>
        <p:nvPicPr>
          <p:cNvPr descr="Wave8.png" id="271" name="Google Shape;271;p166"/>
          <p:cNvPicPr preferRelativeResize="0"/>
          <p:nvPr/>
        </p:nvPicPr>
        <p:blipFill rotWithShape="1">
          <a:blip r:embed="rId1">
            <a:alphaModFix/>
          </a:blip>
          <a:srcRect b="0" l="0" r="0" t="0"/>
          <a:stretch/>
        </p:blipFill>
        <p:spPr>
          <a:xfrm>
            <a:off x="0" y="3290240"/>
            <a:ext cx="8458200" cy="3454415"/>
          </a:xfrm>
          <a:prstGeom prst="rect">
            <a:avLst/>
          </a:prstGeom>
          <a:noFill/>
          <a:ln>
            <a:noFill/>
          </a:ln>
        </p:spPr>
      </p:pic>
      <p:pic>
        <p:nvPicPr>
          <p:cNvPr descr="Wave11.png" id="272" name="Google Shape;272;p166"/>
          <p:cNvPicPr preferRelativeResize="0"/>
          <p:nvPr/>
        </p:nvPicPr>
        <p:blipFill rotWithShape="1">
          <a:blip r:embed="rId2">
            <a:alphaModFix/>
          </a:blip>
          <a:srcRect b="0" l="0" r="0" t="0"/>
          <a:stretch/>
        </p:blipFill>
        <p:spPr>
          <a:xfrm>
            <a:off x="2104372" y="3730911"/>
            <a:ext cx="7039627" cy="3139615"/>
          </a:xfrm>
          <a:prstGeom prst="rect">
            <a:avLst/>
          </a:prstGeom>
          <a:noFill/>
          <a:ln>
            <a:noFill/>
          </a:ln>
        </p:spPr>
      </p:pic>
      <p:pic>
        <p:nvPicPr>
          <p:cNvPr descr="Wave2.png" id="273" name="Google Shape;273;p166"/>
          <p:cNvPicPr preferRelativeResize="0"/>
          <p:nvPr/>
        </p:nvPicPr>
        <p:blipFill rotWithShape="1">
          <a:blip r:embed="rId3">
            <a:alphaModFix/>
          </a:blip>
          <a:srcRect b="0" l="0" r="0" t="0"/>
          <a:stretch/>
        </p:blipFill>
        <p:spPr>
          <a:xfrm>
            <a:off x="-12526" y="0"/>
            <a:ext cx="5373635" cy="643129"/>
          </a:xfrm>
          <a:prstGeom prst="rect">
            <a:avLst/>
          </a:prstGeom>
          <a:noFill/>
          <a:ln>
            <a:noFill/>
          </a:ln>
        </p:spPr>
      </p:pic>
      <p:pic>
        <p:nvPicPr>
          <p:cNvPr descr="Wave1.png" id="274" name="Google Shape;274;p166"/>
          <p:cNvPicPr preferRelativeResize="0"/>
          <p:nvPr/>
        </p:nvPicPr>
        <p:blipFill rotWithShape="1">
          <a:blip r:embed="rId4">
            <a:alphaModFix/>
          </a:blip>
          <a:srcRect b="0" l="0" r="0" t="0"/>
          <a:stretch/>
        </p:blipFill>
        <p:spPr>
          <a:xfrm>
            <a:off x="-12526" y="-25052"/>
            <a:ext cx="5373635" cy="563881"/>
          </a:xfrm>
          <a:prstGeom prst="rect">
            <a:avLst/>
          </a:prstGeom>
          <a:noFill/>
          <a:ln>
            <a:noFill/>
          </a:ln>
        </p:spPr>
      </p:pic>
      <p:pic>
        <p:nvPicPr>
          <p:cNvPr descr="Wave8.png" id="275" name="Google Shape;275;p166"/>
          <p:cNvPicPr preferRelativeResize="0"/>
          <p:nvPr/>
        </p:nvPicPr>
        <p:blipFill rotWithShape="1">
          <a:blip r:embed="rId5">
            <a:alphaModFix/>
          </a:blip>
          <a:srcRect b="0" l="0" r="0" t="0"/>
          <a:stretch/>
        </p:blipFill>
        <p:spPr>
          <a:xfrm>
            <a:off x="0" y="3185175"/>
            <a:ext cx="9144000" cy="3636226"/>
          </a:xfrm>
          <a:prstGeom prst="rect">
            <a:avLst/>
          </a:prstGeom>
          <a:noFill/>
          <a:ln>
            <a:noFill/>
          </a:ln>
        </p:spPr>
      </p:pic>
      <p:pic>
        <p:nvPicPr>
          <p:cNvPr descr="Wave8.png" id="276" name="Google Shape;276;p166"/>
          <p:cNvPicPr preferRelativeResize="0"/>
          <p:nvPr/>
        </p:nvPicPr>
        <p:blipFill rotWithShape="1">
          <a:blip r:embed="rId6">
            <a:alphaModFix/>
          </a:blip>
          <a:srcRect b="0" l="0" r="0" t="0"/>
          <a:stretch/>
        </p:blipFill>
        <p:spPr>
          <a:xfrm>
            <a:off x="0" y="3234300"/>
            <a:ext cx="9144000" cy="3636226"/>
          </a:xfrm>
          <a:prstGeom prst="rect">
            <a:avLst/>
          </a:prstGeom>
          <a:noFill/>
          <a:ln>
            <a:noFill/>
          </a:ln>
        </p:spPr>
      </p:pic>
      <p:pic>
        <p:nvPicPr>
          <p:cNvPr descr="Wave10.png" id="277" name="Google Shape;277;p166"/>
          <p:cNvPicPr preferRelativeResize="0"/>
          <p:nvPr/>
        </p:nvPicPr>
        <p:blipFill rotWithShape="1">
          <a:blip r:embed="rId7">
            <a:alphaModFix/>
          </a:blip>
          <a:srcRect b="0" l="0" r="0" t="0"/>
          <a:stretch/>
        </p:blipFill>
        <p:spPr>
          <a:xfrm>
            <a:off x="0" y="4480469"/>
            <a:ext cx="9144000" cy="2102938"/>
          </a:xfrm>
          <a:prstGeom prst="rect">
            <a:avLst/>
          </a:prstGeom>
          <a:noFill/>
          <a:ln>
            <a:noFill/>
          </a:ln>
        </p:spPr>
      </p:pic>
      <p:pic>
        <p:nvPicPr>
          <p:cNvPr descr="Wave9.png" id="278" name="Google Shape;278;p166"/>
          <p:cNvPicPr preferRelativeResize="0"/>
          <p:nvPr/>
        </p:nvPicPr>
        <p:blipFill rotWithShape="1">
          <a:blip r:embed="rId8">
            <a:alphaModFix/>
          </a:blip>
          <a:srcRect b="0" l="0" r="0" t="0"/>
          <a:stretch/>
        </p:blipFill>
        <p:spPr>
          <a:xfrm>
            <a:off x="5830816" y="3591837"/>
            <a:ext cx="3313183" cy="1341123"/>
          </a:xfrm>
          <a:prstGeom prst="rect">
            <a:avLst/>
          </a:prstGeom>
          <a:noFill/>
          <a:ln>
            <a:noFill/>
          </a:ln>
        </p:spPr>
      </p:pic>
      <p:pic>
        <p:nvPicPr>
          <p:cNvPr descr="Wave6.png" id="279" name="Google Shape;279;p166"/>
          <p:cNvPicPr preferRelativeResize="0"/>
          <p:nvPr/>
        </p:nvPicPr>
        <p:blipFill rotWithShape="1">
          <a:blip r:embed="rId9">
            <a:alphaModFix/>
          </a:blip>
          <a:srcRect b="0" l="0" r="0" t="0"/>
          <a:stretch/>
        </p:blipFill>
        <p:spPr>
          <a:xfrm>
            <a:off x="-16807" y="4967350"/>
            <a:ext cx="4476074" cy="809685"/>
          </a:xfrm>
          <a:prstGeom prst="rect">
            <a:avLst/>
          </a:prstGeom>
          <a:noFill/>
          <a:ln>
            <a:noFill/>
          </a:ln>
        </p:spPr>
      </p:pic>
      <p:pic>
        <p:nvPicPr>
          <p:cNvPr descr="Wave3.png" id="280" name="Google Shape;280;p166"/>
          <p:cNvPicPr preferRelativeResize="0"/>
          <p:nvPr/>
        </p:nvPicPr>
        <p:blipFill rotWithShape="1">
          <a:blip r:embed="rId10">
            <a:alphaModFix/>
          </a:blip>
          <a:srcRect b="0" l="0" r="0" t="0"/>
          <a:stretch/>
        </p:blipFill>
        <p:spPr>
          <a:xfrm rot="-178345">
            <a:off x="-106626" y="3101774"/>
            <a:ext cx="9455699" cy="2325798"/>
          </a:xfrm>
          <a:prstGeom prst="rect">
            <a:avLst/>
          </a:prstGeom>
          <a:noFill/>
          <a:ln>
            <a:noFill/>
          </a:ln>
        </p:spPr>
      </p:pic>
      <p:pic>
        <p:nvPicPr>
          <p:cNvPr descr="Wave11.png" id="281" name="Google Shape;281;p166"/>
          <p:cNvPicPr preferRelativeResize="0"/>
          <p:nvPr/>
        </p:nvPicPr>
        <p:blipFill rotWithShape="1">
          <a:blip r:embed="rId11">
            <a:alphaModFix/>
          </a:blip>
          <a:srcRect b="0" l="0" r="0" t="0"/>
          <a:stretch/>
        </p:blipFill>
        <p:spPr>
          <a:xfrm>
            <a:off x="2590800" y="3260725"/>
            <a:ext cx="6553200" cy="3611562"/>
          </a:xfrm>
          <a:prstGeom prst="rect">
            <a:avLst/>
          </a:prstGeom>
          <a:noFill/>
          <a:ln>
            <a:noFill/>
          </a:ln>
        </p:spPr>
      </p:pic>
      <p:sp>
        <p:nvSpPr>
          <p:cNvPr id="282" name="Google Shape;282;p166"/>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1pPr>
            <a:lvl2pPr lvl="1"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2pPr>
            <a:lvl3pPr lvl="2"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3pPr>
            <a:lvl4pPr lvl="3"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4pPr>
            <a:lvl5pPr lvl="4"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5pPr>
            <a:lvl6pPr lvl="5"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6pPr>
            <a:lvl7pPr lvl="6"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7pPr>
            <a:lvl8pPr lvl="7"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8pPr>
            <a:lvl9pPr lvl="8" marR="0" rtl="0" algn="ctr">
              <a:spcBef>
                <a:spcPts val="0"/>
              </a:spcBef>
              <a:spcAft>
                <a:spcPts val="0"/>
              </a:spcAft>
              <a:buSzPts val="1400"/>
              <a:buNone/>
              <a:defRPr b="0" i="0" sz="4400" u="none" cap="none" strike="noStrike">
                <a:solidFill>
                  <a:schemeClr val="dk1"/>
                </a:solidFill>
                <a:latin typeface="Corbel"/>
                <a:ea typeface="Corbel"/>
                <a:cs typeface="Corbel"/>
                <a:sym typeface="Corbel"/>
              </a:defRPr>
            </a:lvl9pPr>
          </a:lstStyle>
          <a:p/>
        </p:txBody>
      </p:sp>
      <p:sp>
        <p:nvSpPr>
          <p:cNvPr id="283" name="Google Shape;283;p166"/>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orbel"/>
                <a:ea typeface="Corbel"/>
                <a:cs typeface="Corbel"/>
                <a:sym typeface="Corbel"/>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orbel"/>
                <a:ea typeface="Corbel"/>
                <a:cs typeface="Corbel"/>
                <a:sym typeface="Corbe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orbel"/>
                <a:ea typeface="Corbel"/>
                <a:cs typeface="Corbel"/>
                <a:sym typeface="Corbe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orbel"/>
                <a:ea typeface="Corbel"/>
                <a:cs typeface="Corbel"/>
                <a:sym typeface="Corbel"/>
              </a:defRPr>
            </a:lvl9pPr>
          </a:lstStyle>
          <a:p/>
        </p:txBody>
      </p:sp>
      <p:sp>
        <p:nvSpPr>
          <p:cNvPr id="284" name="Google Shape;284;p16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a:solidFill>
                  <a:srgbClr val="898989"/>
                </a:solidFill>
                <a:latin typeface="Corbel"/>
                <a:ea typeface="Corbel"/>
                <a:cs typeface="Corbel"/>
                <a:sym typeface="Corbel"/>
              </a:defRPr>
            </a:lvl1pPr>
            <a:lvl2pPr lvl="1"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9pPr>
          </a:lstStyle>
          <a:p/>
        </p:txBody>
      </p:sp>
      <p:sp>
        <p:nvSpPr>
          <p:cNvPr id="285" name="Google Shape;285;p16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chemeClr val="dk1"/>
                </a:solidFill>
                <a:latin typeface="Tahoma"/>
                <a:ea typeface="Tahoma"/>
                <a:cs typeface="Tahoma"/>
                <a:sym typeface="Tahoma"/>
              </a:defRPr>
            </a:lvl1pPr>
            <a:lvl2pPr lvl="1"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SzPts val="1400"/>
              <a:buNone/>
              <a:defRPr b="0" i="0" sz="2000" u="none" cap="none" strike="noStrike">
                <a:solidFill>
                  <a:schemeClr val="dk1"/>
                </a:solidFill>
                <a:latin typeface="Tahoma"/>
                <a:ea typeface="Tahoma"/>
                <a:cs typeface="Tahoma"/>
                <a:sym typeface="Tahoma"/>
              </a:defRPr>
            </a:lvl9pPr>
          </a:lstStyle>
          <a:p/>
        </p:txBody>
      </p:sp>
      <p:sp>
        <p:nvSpPr>
          <p:cNvPr id="286" name="Google Shape;286;p16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1pPr>
            <a:lvl2pPr indent="0" lvl="1"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2pPr>
            <a:lvl3pPr indent="0" lvl="2"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3pPr>
            <a:lvl4pPr indent="0" lvl="3"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4pPr>
            <a:lvl5pPr indent="0" lvl="4"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5pPr>
            <a:lvl6pPr indent="0" lvl="5"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6pPr>
            <a:lvl7pPr indent="0" lvl="6"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7pPr>
            <a:lvl8pPr indent="0" lvl="7"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8pPr>
            <a:lvl9pPr indent="0" lvl="8" marL="0" marR="0" rtl="0" algn="r">
              <a:lnSpc>
                <a:spcPct val="100000"/>
              </a:lnSpc>
              <a:spcBef>
                <a:spcPts val="0"/>
              </a:spcBef>
              <a:spcAft>
                <a:spcPts val="0"/>
              </a:spcAft>
              <a:buClr>
                <a:srgbClr val="898989"/>
              </a:buClr>
              <a:buSzPts val="1200"/>
              <a:buFont typeface="Corbel"/>
              <a:buNone/>
              <a:defRPr b="0" i="0" sz="1200" u="none">
                <a:solidFill>
                  <a:srgbClr val="898989"/>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6.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 Id="rId3" Type="http://schemas.openxmlformats.org/officeDocument/2006/relationships/image" Target="../media/image13.jp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xml"/><Relationship Id="rId3" Type="http://schemas.openxmlformats.org/officeDocument/2006/relationships/image" Target="../media/image1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27.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17.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image" Target="../media/image20.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 Id="rId3" Type="http://schemas.openxmlformats.org/officeDocument/2006/relationships/image" Target="../media/image21.jpg"/><Relationship Id="rId4" Type="http://schemas.openxmlformats.org/officeDocument/2006/relationships/image" Target="../media/image19.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 Id="rId3" Type="http://schemas.openxmlformats.org/officeDocument/2006/relationships/image" Target="../media/image15.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 Id="rId3" Type="http://schemas.openxmlformats.org/officeDocument/2006/relationships/image" Target="../media/image28.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image" Target="../media/image23.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1.xml"/><Relationship Id="rId3" Type="http://schemas.openxmlformats.org/officeDocument/2006/relationships/image" Target="../media/image26.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 Id="rId3" Type="http://schemas.openxmlformats.org/officeDocument/2006/relationships/image" Target="../media/image50.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 Id="rId3" Type="http://schemas.openxmlformats.org/officeDocument/2006/relationships/image" Target="../media/image24.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 Id="rId3" Type="http://schemas.openxmlformats.org/officeDocument/2006/relationships/image" Target="../media/image22.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5.xml"/><Relationship Id="rId3" Type="http://schemas.openxmlformats.org/officeDocument/2006/relationships/image" Target="../media/image32.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6.xml"/><Relationship Id="rId3" Type="http://schemas.openxmlformats.org/officeDocument/2006/relationships/image" Target="../media/image25.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7.xml"/><Relationship Id="rId3" Type="http://schemas.openxmlformats.org/officeDocument/2006/relationships/image" Target="../media/image57.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4.xml"/><Relationship Id="rId3" Type="http://schemas.openxmlformats.org/officeDocument/2006/relationships/image" Target="../media/image42.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6.xml"/><Relationship Id="rId3" Type="http://schemas.openxmlformats.org/officeDocument/2006/relationships/image" Target="../media/image34.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7.xml"/><Relationship Id="rId3" Type="http://schemas.openxmlformats.org/officeDocument/2006/relationships/image" Target="../media/image29.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8.xml"/><Relationship Id="rId3" Type="http://schemas.openxmlformats.org/officeDocument/2006/relationships/image" Target="../media/image45.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9.xml"/><Relationship Id="rId3" Type="http://schemas.openxmlformats.org/officeDocument/2006/relationships/image" Target="../media/image31.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0.xml"/><Relationship Id="rId3" Type="http://schemas.openxmlformats.org/officeDocument/2006/relationships/image" Target="../media/image33.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6.xml"/><Relationship Id="rId3" Type="http://schemas.openxmlformats.org/officeDocument/2006/relationships/image" Target="../media/image35.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7.xml"/><Relationship Id="rId3" Type="http://schemas.openxmlformats.org/officeDocument/2006/relationships/image" Target="../media/image37.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8.xml"/><Relationship Id="rId3" Type="http://schemas.openxmlformats.org/officeDocument/2006/relationships/image" Target="../media/image40.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9.xml"/><Relationship Id="rId3" Type="http://schemas.openxmlformats.org/officeDocument/2006/relationships/image" Target="../media/image47.jp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0.xml"/><Relationship Id="rId3" Type="http://schemas.openxmlformats.org/officeDocument/2006/relationships/image" Target="../media/image38.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1.xml"/><Relationship Id="rId3" Type="http://schemas.openxmlformats.org/officeDocument/2006/relationships/image" Target="../media/image36.jp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2.xml"/><Relationship Id="rId3" Type="http://schemas.openxmlformats.org/officeDocument/2006/relationships/image" Target="../media/image39.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3.xml"/><Relationship Id="rId3" Type="http://schemas.openxmlformats.org/officeDocument/2006/relationships/image" Target="../media/image44.jp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4.xml"/><Relationship Id="rId3" Type="http://schemas.openxmlformats.org/officeDocument/2006/relationships/image" Target="../media/image48.jp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5.xml"/><Relationship Id="rId3" Type="http://schemas.openxmlformats.org/officeDocument/2006/relationships/image" Target="../media/image77.jp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6.xml"/><Relationship Id="rId3" Type="http://schemas.openxmlformats.org/officeDocument/2006/relationships/image" Target="../media/image43.jp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7.xml"/><Relationship Id="rId3" Type="http://schemas.openxmlformats.org/officeDocument/2006/relationships/image" Target="../media/image55.jp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8.xml"/><Relationship Id="rId3" Type="http://schemas.openxmlformats.org/officeDocument/2006/relationships/image" Target="../media/image53.jp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6.xml"/><Relationship Id="rId3" Type="http://schemas.openxmlformats.org/officeDocument/2006/relationships/image" Target="../media/image46.jp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7.xml"/><Relationship Id="rId3" Type="http://schemas.openxmlformats.org/officeDocument/2006/relationships/image" Target="../media/image58.jp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9.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2.xml"/><Relationship Id="rId3" Type="http://schemas.openxmlformats.org/officeDocument/2006/relationships/image" Target="../media/image52.jp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3.xml"/><Relationship Id="rId3" Type="http://schemas.openxmlformats.org/officeDocument/2006/relationships/image" Target="../media/image71.jp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4.xml"/><Relationship Id="rId3" Type="http://schemas.openxmlformats.org/officeDocument/2006/relationships/image" Target="../media/image69.jp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5.xml"/><Relationship Id="rId3" Type="http://schemas.openxmlformats.org/officeDocument/2006/relationships/image" Target="../media/image54.jp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6.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8.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9.xml"/><Relationship Id="rId3" Type="http://schemas.openxmlformats.org/officeDocument/2006/relationships/image" Target="../media/image73.jp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0.xml"/><Relationship Id="rId3" Type="http://schemas.openxmlformats.org/officeDocument/2006/relationships/image" Target="../media/image67.jp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1.xml"/><Relationship Id="rId3" Type="http://schemas.openxmlformats.org/officeDocument/2006/relationships/image" Target="../media/image65.jp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5.xml"/><Relationship Id="rId3" Type="http://schemas.openxmlformats.org/officeDocument/2006/relationships/image" Target="../media/image70.jpg"/></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6.xml"/><Relationship Id="rId3" Type="http://schemas.openxmlformats.org/officeDocument/2006/relationships/image" Target="../media/image63.jpg"/></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7.xml"/><Relationship Id="rId3" Type="http://schemas.openxmlformats.org/officeDocument/2006/relationships/image" Target="../media/image64.jp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8.xml"/><Relationship Id="rId3" Type="http://schemas.openxmlformats.org/officeDocument/2006/relationships/image" Target="../media/image59.jpg"/></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9.xml"/><Relationship Id="rId3" Type="http://schemas.openxmlformats.org/officeDocument/2006/relationships/image" Target="../media/image56.jpg"/></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0.xml"/><Relationship Id="rId3" Type="http://schemas.openxmlformats.org/officeDocument/2006/relationships/image" Target="../media/image62.jp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1.xml"/><Relationship Id="rId3" Type="http://schemas.openxmlformats.org/officeDocument/2006/relationships/image" Target="../media/image60.jpg"/></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2.xml"/><Relationship Id="rId3" Type="http://schemas.openxmlformats.org/officeDocument/2006/relationships/image" Target="../media/image61.jpg"/></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3.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5.xml"/><Relationship Id="rId3" Type="http://schemas.openxmlformats.org/officeDocument/2006/relationships/image" Target="../media/image68.jpg"/></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6.xml"/><Relationship Id="rId3" Type="http://schemas.openxmlformats.org/officeDocument/2006/relationships/image" Target="../media/image72.jpg"/></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7.xml"/><Relationship Id="rId3" Type="http://schemas.openxmlformats.org/officeDocument/2006/relationships/image" Target="../media/image91.jpg"/></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8.xml"/><Relationship Id="rId3" Type="http://schemas.openxmlformats.org/officeDocument/2006/relationships/image" Target="../media/image80.jpg"/></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9.xml"/><Relationship Id="rId3" Type="http://schemas.openxmlformats.org/officeDocument/2006/relationships/image" Target="../media/image79.jpg"/></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0.xml"/><Relationship Id="rId3" Type="http://schemas.openxmlformats.org/officeDocument/2006/relationships/image" Target="../media/image75.jpg"/></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1.xml"/><Relationship Id="rId3" Type="http://schemas.openxmlformats.org/officeDocument/2006/relationships/image" Target="../media/image78.jpg"/></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2.xml"/><Relationship Id="rId3" Type="http://schemas.openxmlformats.org/officeDocument/2006/relationships/image" Target="../media/image74.jpg"/></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3.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4.xml"/><Relationship Id="rId3" Type="http://schemas.openxmlformats.org/officeDocument/2006/relationships/image" Target="../media/image82.jpg"/></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5.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6.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8.xml"/><Relationship Id="rId3" Type="http://schemas.openxmlformats.org/officeDocument/2006/relationships/image" Target="../media/image66.jpg"/></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9.xml"/><Relationship Id="rId3" Type="http://schemas.openxmlformats.org/officeDocument/2006/relationships/image" Target="../media/image83.jpg"/></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0.xml"/><Relationship Id="rId3" Type="http://schemas.openxmlformats.org/officeDocument/2006/relationships/image" Target="../media/image76.jpg"/></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1.xml"/><Relationship Id="rId3" Type="http://schemas.openxmlformats.org/officeDocument/2006/relationships/image" Target="../media/image90.jpg"/></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2.xml"/><Relationship Id="rId3" Type="http://schemas.openxmlformats.org/officeDocument/2006/relationships/image" Target="../media/image88.jpg"/></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3.xml"/><Relationship Id="rId3" Type="http://schemas.openxmlformats.org/officeDocument/2006/relationships/image" Target="../media/image93.jpg"/></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4.xml"/><Relationship Id="rId3" Type="http://schemas.openxmlformats.org/officeDocument/2006/relationships/image" Target="../media/image89.jpg"/></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5.xml"/><Relationship Id="rId3" Type="http://schemas.openxmlformats.org/officeDocument/2006/relationships/image" Target="../media/image84.jpg"/></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6.xml"/><Relationship Id="rId3" Type="http://schemas.openxmlformats.org/officeDocument/2006/relationships/image" Target="../media/image98.jpg"/></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7.xml"/><Relationship Id="rId3" Type="http://schemas.openxmlformats.org/officeDocument/2006/relationships/image" Target="../media/image81.jpg"/></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8.xml"/><Relationship Id="rId3" Type="http://schemas.openxmlformats.org/officeDocument/2006/relationships/image" Target="../media/image87.jpg"/></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9.xml"/><Relationship Id="rId3" Type="http://schemas.openxmlformats.org/officeDocument/2006/relationships/image" Target="../media/image85.jpg"/></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0.xml"/><Relationship Id="rId3" Type="http://schemas.openxmlformats.org/officeDocument/2006/relationships/image" Target="../media/image97.jpg"/></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1.xml"/><Relationship Id="rId3" Type="http://schemas.openxmlformats.org/officeDocument/2006/relationships/image" Target="../media/image86.jpg"/></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2.xml"/><Relationship Id="rId3" Type="http://schemas.openxmlformats.org/officeDocument/2006/relationships/image" Target="../media/image94.jpg"/></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3.xml"/><Relationship Id="rId3" Type="http://schemas.openxmlformats.org/officeDocument/2006/relationships/image" Target="../media/image96.jpg"/></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4.xml"/><Relationship Id="rId3" Type="http://schemas.openxmlformats.org/officeDocument/2006/relationships/image" Target="../media/image95.jpg"/></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5.xml"/><Relationship Id="rId3" Type="http://schemas.openxmlformats.org/officeDocument/2006/relationships/image" Target="../media/image92.jpg"/></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1"/>
          <p:cNvSpPr txBox="1"/>
          <p:nvPr>
            <p:ph idx="4294967295" type="ctrTitle"/>
          </p:nvPr>
        </p:nvSpPr>
        <p:spPr>
          <a:xfrm>
            <a:off x="95250" y="2351396"/>
            <a:ext cx="9143999"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accent1"/>
              </a:buClr>
              <a:buSzPts val="3400"/>
              <a:buFont typeface="Corbel"/>
              <a:buNone/>
            </a:pPr>
            <a:r>
              <a:rPr b="1" i="0" lang="en-US" sz="3400" u="none" cap="none" strike="noStrike">
                <a:solidFill>
                  <a:schemeClr val="accent1"/>
                </a:solidFill>
                <a:latin typeface="Corbel"/>
                <a:ea typeface="Corbel"/>
                <a:cs typeface="Corbel"/>
                <a:sym typeface="Corbel"/>
              </a:rPr>
              <a:t>ГОСТРІ ГНІЙНІ ЗАХВОРЮВАННЯ ШКІРИ ТА ПІДШКІРНОЇ КЛІТКОВИНИ</a:t>
            </a:r>
            <a:br>
              <a:rPr b="1" i="0" lang="en-US" sz="2800" u="none" cap="none" strike="noStrike">
                <a:solidFill>
                  <a:schemeClr val="accent1"/>
                </a:solidFill>
                <a:latin typeface="Corbel"/>
                <a:ea typeface="Corbel"/>
                <a:cs typeface="Corbel"/>
                <a:sym typeface="Corbel"/>
              </a:rPr>
            </a:br>
            <a:endParaRPr b="1" i="0" sz="2800" u="none" cap="none" strike="noStrike">
              <a:solidFill>
                <a:schemeClr val="accent1"/>
              </a:solidFill>
              <a:latin typeface="Corbel"/>
              <a:ea typeface="Corbel"/>
              <a:cs typeface="Corbel"/>
              <a:sym typeface="Corbel"/>
            </a:endParaRPr>
          </a:p>
        </p:txBody>
      </p:sp>
      <p:sp>
        <p:nvSpPr>
          <p:cNvPr id="298" name="Google Shape;298;p1"/>
          <p:cNvSpPr txBox="1"/>
          <p:nvPr>
            <p:ph idx="1" type="subTitle"/>
          </p:nvPr>
        </p:nvSpPr>
        <p:spPr>
          <a:xfrm>
            <a:off x="-57150" y="4133850"/>
            <a:ext cx="8636000" cy="2060575"/>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rgbClr val="17375E"/>
              </a:buClr>
              <a:buSzPts val="2600"/>
              <a:buNone/>
            </a:pPr>
            <a:r>
              <a:rPr b="1" i="0" lang="en-US" sz="2600" u="none">
                <a:solidFill>
                  <a:srgbClr val="17375E"/>
                </a:solidFill>
                <a:latin typeface="Corbel"/>
                <a:ea typeface="Corbel"/>
                <a:cs typeface="Corbel"/>
                <a:sym typeface="Corbel"/>
              </a:rPr>
              <a:t>Лектор: </a:t>
            </a:r>
            <a:endParaRPr b="1" i="0" sz="2800" u="none">
              <a:solidFill>
                <a:schemeClr val="accent1"/>
              </a:solidFill>
              <a:latin typeface="Corbel"/>
              <a:ea typeface="Corbel"/>
              <a:cs typeface="Corbel"/>
              <a:sym typeface="Corbel"/>
            </a:endParaRPr>
          </a:p>
          <a:p>
            <a:pPr indent="0" lvl="0" marL="0" rtl="0" algn="l">
              <a:lnSpc>
                <a:spcPct val="100000"/>
              </a:lnSpc>
              <a:spcBef>
                <a:spcPts val="520"/>
              </a:spcBef>
              <a:spcAft>
                <a:spcPts val="0"/>
              </a:spcAft>
              <a:buClr>
                <a:srgbClr val="17375E"/>
              </a:buClr>
              <a:buSzPts val="2600"/>
              <a:buNone/>
            </a:pPr>
            <a:r>
              <a:rPr b="1" i="1" lang="en-US" sz="2600" u="none">
                <a:solidFill>
                  <a:srgbClr val="17375E"/>
                </a:solidFill>
                <a:latin typeface="Corbel"/>
                <a:ea typeface="Corbel"/>
                <a:cs typeface="Corbel"/>
                <a:sym typeface="Corbel"/>
              </a:rPr>
              <a:t>доц. Ошовський Іван Никифорович</a:t>
            </a:r>
            <a:endParaRPr/>
          </a:p>
          <a:p>
            <a:pPr indent="0" lvl="0" marL="0" rtl="0" algn="ctr">
              <a:spcBef>
                <a:spcPts val="520"/>
              </a:spcBef>
              <a:spcAft>
                <a:spcPts val="0"/>
              </a:spcAft>
              <a:buClr>
                <a:srgbClr val="888888"/>
              </a:buClr>
              <a:buSzPts val="2600"/>
              <a:buNone/>
            </a:pPr>
            <a:r>
              <a:t/>
            </a:r>
            <a:endParaRPr b="1" i="1" sz="2600" u="none">
              <a:solidFill>
                <a:srgbClr val="17375E"/>
              </a:solidFill>
              <a:latin typeface="Corbel"/>
              <a:ea typeface="Corbel"/>
              <a:cs typeface="Corbel"/>
              <a:sym typeface="Corbel"/>
            </a:endParaRPr>
          </a:p>
        </p:txBody>
      </p:sp>
      <p:sp>
        <p:nvSpPr>
          <p:cNvPr id="299" name="Google Shape;299;p1"/>
          <p:cNvSpPr txBox="1"/>
          <p:nvPr/>
        </p:nvSpPr>
        <p:spPr>
          <a:xfrm>
            <a:off x="3086100" y="95250"/>
            <a:ext cx="6858000" cy="2019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17375E"/>
              </a:buClr>
              <a:buSzPts val="2200"/>
              <a:buFont typeface="Corbel"/>
              <a:buNone/>
            </a:pPr>
            <a:r>
              <a:rPr b="1" i="0" lang="en-US" sz="2200" u="none" cap="none" strike="noStrike">
                <a:solidFill>
                  <a:srgbClr val="17375E"/>
                </a:solidFill>
                <a:latin typeface="Corbel"/>
                <a:ea typeface="Corbel"/>
                <a:cs typeface="Corbel"/>
                <a:sym typeface="Corbel"/>
              </a:rPr>
              <a:t>Вінницький національный медичний </a:t>
            </a:r>
            <a:endParaRPr/>
          </a:p>
          <a:p>
            <a:pPr indent="0" lvl="0" marL="0" marR="0" rtl="0" algn="ctr">
              <a:lnSpc>
                <a:spcPct val="100000"/>
              </a:lnSpc>
              <a:spcBef>
                <a:spcPts val="440"/>
              </a:spcBef>
              <a:spcAft>
                <a:spcPts val="0"/>
              </a:spcAft>
              <a:buClr>
                <a:srgbClr val="17375E"/>
              </a:buClr>
              <a:buSzPts val="2200"/>
              <a:buFont typeface="Corbel"/>
              <a:buNone/>
            </a:pPr>
            <a:r>
              <a:rPr b="1" i="0" lang="en-US" sz="2200" u="none" cap="none" strike="noStrike">
                <a:solidFill>
                  <a:srgbClr val="17375E"/>
                </a:solidFill>
                <a:latin typeface="Corbel"/>
                <a:ea typeface="Corbel"/>
                <a:cs typeface="Corbel"/>
                <a:sym typeface="Corbel"/>
              </a:rPr>
              <a:t>університет імені  М. І. Пирогова</a:t>
            </a:r>
            <a:endParaRPr/>
          </a:p>
          <a:p>
            <a:pPr indent="0" lvl="0" marL="0" marR="0" rtl="0" algn="ctr">
              <a:lnSpc>
                <a:spcPct val="100000"/>
              </a:lnSpc>
              <a:spcBef>
                <a:spcPts val="240"/>
              </a:spcBef>
              <a:spcAft>
                <a:spcPts val="0"/>
              </a:spcAft>
              <a:buClr>
                <a:schemeClr val="dk1"/>
              </a:buClr>
              <a:buSzPts val="1200"/>
              <a:buFont typeface="Tahoma"/>
              <a:buNone/>
            </a:pPr>
            <a:r>
              <a:t/>
            </a:r>
            <a:endParaRPr b="1" i="0" sz="1200" u="none" cap="none" strike="noStrike">
              <a:solidFill>
                <a:srgbClr val="17375E"/>
              </a:solidFill>
              <a:latin typeface="Corbel"/>
              <a:ea typeface="Corbel"/>
              <a:cs typeface="Corbel"/>
              <a:sym typeface="Corbel"/>
            </a:endParaRPr>
          </a:p>
          <a:p>
            <a:pPr indent="0" lvl="0" marL="0" marR="0" rtl="0" algn="ctr">
              <a:lnSpc>
                <a:spcPct val="100000"/>
              </a:lnSpc>
              <a:spcBef>
                <a:spcPts val="160"/>
              </a:spcBef>
              <a:spcAft>
                <a:spcPts val="0"/>
              </a:spcAft>
              <a:buClr>
                <a:schemeClr val="dk1"/>
              </a:buClr>
              <a:buSzPts val="800"/>
              <a:buFont typeface="Tahoma"/>
              <a:buNone/>
            </a:pPr>
            <a:r>
              <a:t/>
            </a:r>
            <a:endParaRPr b="0" i="0" sz="800" u="none" cap="none" strike="noStrike">
              <a:solidFill>
                <a:srgbClr val="17375E"/>
              </a:solidFill>
              <a:latin typeface="Corbel"/>
              <a:ea typeface="Corbel"/>
              <a:cs typeface="Corbel"/>
              <a:sym typeface="Corbel"/>
            </a:endParaRPr>
          </a:p>
          <a:p>
            <a:pPr indent="0" lvl="0" marL="0" marR="0" rtl="0" algn="l">
              <a:lnSpc>
                <a:spcPct val="100000"/>
              </a:lnSpc>
              <a:spcBef>
                <a:spcPts val="440"/>
              </a:spcBef>
              <a:spcAft>
                <a:spcPts val="0"/>
              </a:spcAft>
              <a:buClr>
                <a:srgbClr val="17375E"/>
              </a:buClr>
              <a:buSzPts val="2200"/>
              <a:buFont typeface="Corbel"/>
              <a:buNone/>
            </a:pPr>
            <a:r>
              <a:rPr b="1" i="0" lang="en-US" sz="2200" u="none" cap="none" strike="noStrike">
                <a:solidFill>
                  <a:srgbClr val="17375E"/>
                </a:solidFill>
                <a:latin typeface="Corbel"/>
                <a:ea typeface="Corbel"/>
                <a:cs typeface="Corbel"/>
                <a:sym typeface="Corbel"/>
              </a:rPr>
              <a:t>Кафедра загальної хірургії</a:t>
            </a:r>
            <a:endParaRPr/>
          </a:p>
          <a:p>
            <a:pPr indent="0" lvl="0" marL="0" marR="0" rtl="0" algn="l">
              <a:lnSpc>
                <a:spcPct val="100000"/>
              </a:lnSpc>
              <a:spcBef>
                <a:spcPts val="0"/>
              </a:spcBef>
              <a:spcAft>
                <a:spcPts val="0"/>
              </a:spcAft>
              <a:buNone/>
            </a:pPr>
            <a:r>
              <a:t/>
            </a:r>
            <a:endParaRPr b="1" i="0" sz="2200" u="none">
              <a:solidFill>
                <a:srgbClr val="17375E"/>
              </a:solidFill>
              <a:latin typeface="Corbel"/>
              <a:ea typeface="Corbel"/>
              <a:cs typeface="Corbel"/>
              <a:sym typeface="Corbel"/>
            </a:endParaRPr>
          </a:p>
        </p:txBody>
      </p:sp>
      <p:sp>
        <p:nvSpPr>
          <p:cNvPr id="300" name="Google Shape;300;p1"/>
          <p:cNvSpPr txBox="1"/>
          <p:nvPr/>
        </p:nvSpPr>
        <p:spPr>
          <a:xfrm>
            <a:off x="5676900" y="6384925"/>
            <a:ext cx="3206700" cy="585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3200"/>
              <a:buFont typeface="Corbel"/>
              <a:buNone/>
            </a:pPr>
            <a:r>
              <a:rPr b="1" i="0" lang="en-US" sz="3200" u="none">
                <a:solidFill>
                  <a:srgbClr val="FFFFFF"/>
                </a:solidFill>
                <a:latin typeface="Corbel"/>
                <a:ea typeface="Corbel"/>
                <a:cs typeface="Corbel"/>
                <a:sym typeface="Corbel"/>
              </a:rPr>
              <a:t>Вінниця, 20</a:t>
            </a:r>
            <a:r>
              <a:rPr b="1" lang="en-US" sz="3200">
                <a:solidFill>
                  <a:srgbClr val="FFFFFF"/>
                </a:solidFill>
                <a:latin typeface="Corbel"/>
                <a:ea typeface="Corbel"/>
                <a:cs typeface="Corbel"/>
                <a:sym typeface="Corbel"/>
              </a:rPr>
              <a:t>21</a:t>
            </a:r>
            <a:endParaRPr b="1" sz="3200">
              <a:solidFill>
                <a:srgbClr val="FFFFFF"/>
              </a:solidFill>
              <a:latin typeface="Corbel"/>
              <a:ea typeface="Corbel"/>
              <a:cs typeface="Corbel"/>
              <a:sym typeface="Corbel"/>
            </a:endParaRPr>
          </a:p>
        </p:txBody>
      </p:sp>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2"/>
          <p:cNvSpPr txBox="1"/>
          <p:nvPr>
            <p:ph type="title"/>
          </p:nvPr>
        </p:nvSpPr>
        <p:spPr>
          <a:xfrm>
            <a:off x="0" y="66675"/>
            <a:ext cx="9144000" cy="1362075"/>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Calibri"/>
              <a:buNone/>
            </a:pPr>
            <a:r>
              <a:rPr b="1" i="0" lang="en-US" sz="3600" u="none">
                <a:solidFill>
                  <a:schemeClr val="dk1"/>
                </a:solidFill>
                <a:latin typeface="Calibri"/>
                <a:ea typeface="Calibri"/>
                <a:cs typeface="Calibri"/>
                <a:sym typeface="Calibri"/>
              </a:rPr>
              <a:t>СХЕМА ЛОКАЛІЗАЦІЇ ГНІЙНИХ ПРОЦЕСІВ       В ШКІРІ І ПІДШКІРНІЙ КЛІТКОВИНІ</a:t>
            </a:r>
            <a:endParaRPr/>
          </a:p>
        </p:txBody>
      </p:sp>
      <p:sp>
        <p:nvSpPr>
          <p:cNvPr id="306" name="Google Shape;306;p2"/>
          <p:cNvSpPr txBox="1"/>
          <p:nvPr>
            <p:ph idx="1" type="body"/>
          </p:nvPr>
        </p:nvSpPr>
        <p:spPr>
          <a:xfrm>
            <a:off x="722312" y="2906712"/>
            <a:ext cx="7772400" cy="1500187"/>
          </a:xfrm>
          <a:prstGeom prst="rect">
            <a:avLst/>
          </a:prstGeom>
          <a:noFill/>
          <a:ln>
            <a:noFill/>
          </a:ln>
        </p:spPr>
        <p:txBody>
          <a:bodyPr anchorCtr="0" anchor="b" bIns="45700" lIns="91425" spcFirstLastPara="1" rIns="91425" wrap="square" tIns="45700">
            <a:normAutofit/>
          </a:bodyPr>
          <a:lstStyle/>
          <a:p>
            <a:pPr indent="0" lvl="0" marL="0" rtl="0" algn="l">
              <a:spcBef>
                <a:spcPts val="0"/>
              </a:spcBef>
              <a:spcAft>
                <a:spcPts val="0"/>
              </a:spcAft>
              <a:buClr>
                <a:srgbClr val="888888"/>
              </a:buClr>
              <a:buSzPts val="2000"/>
              <a:buNone/>
            </a:pPr>
            <a:r>
              <a:t/>
            </a:r>
            <a:endParaRPr sz="2000">
              <a:solidFill>
                <a:srgbClr val="888888"/>
              </a:solidFill>
            </a:endParaRPr>
          </a:p>
        </p:txBody>
      </p:sp>
      <p:pic>
        <p:nvPicPr>
          <p:cNvPr descr="PC240037" id="307" name="Google Shape;307;p2"/>
          <p:cNvPicPr preferRelativeResize="0"/>
          <p:nvPr/>
        </p:nvPicPr>
        <p:blipFill rotWithShape="1">
          <a:blip r:embed="rId3">
            <a:alphaModFix/>
          </a:blip>
          <a:srcRect b="0" l="0" r="0" t="0"/>
          <a:stretch/>
        </p:blipFill>
        <p:spPr>
          <a:xfrm>
            <a:off x="246062" y="1504950"/>
            <a:ext cx="8669337" cy="4324350"/>
          </a:xfrm>
          <a:prstGeom prst="rect">
            <a:avLst/>
          </a:prstGeom>
          <a:noFill/>
          <a:ln>
            <a:noFill/>
          </a:ln>
        </p:spPr>
      </p:pic>
      <p:sp>
        <p:nvSpPr>
          <p:cNvPr id="308" name="Google Shape;308;p2"/>
          <p:cNvSpPr txBox="1"/>
          <p:nvPr/>
        </p:nvSpPr>
        <p:spPr>
          <a:xfrm>
            <a:off x="196850" y="5922962"/>
            <a:ext cx="8750300" cy="955675"/>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2800"/>
              <a:buFont typeface="Times New Roman"/>
              <a:buNone/>
            </a:pPr>
            <a:r>
              <a:rPr b="0" i="0" lang="en-US" sz="2800" u="none">
                <a:solidFill>
                  <a:schemeClr val="dk1"/>
                </a:solidFill>
                <a:latin typeface="Times New Roman"/>
                <a:ea typeface="Times New Roman"/>
                <a:cs typeface="Times New Roman"/>
                <a:sym typeface="Times New Roman"/>
              </a:rPr>
              <a:t>1 </a:t>
            </a:r>
            <a:r>
              <a:rPr b="0" i="0" lang="en-US" sz="2800" u="none">
                <a:solidFill>
                  <a:schemeClr val="dk1"/>
                </a:solidFill>
                <a:latin typeface="Calibri"/>
                <a:ea typeface="Calibri"/>
                <a:cs typeface="Calibri"/>
                <a:sym typeface="Calibri"/>
              </a:rPr>
              <a:t>–</a:t>
            </a:r>
            <a:r>
              <a:rPr b="0" i="0" lang="en-US" sz="2800" u="none">
                <a:solidFill>
                  <a:schemeClr val="dk1"/>
                </a:solidFill>
                <a:latin typeface="Times New Roman"/>
                <a:ea typeface="Times New Roman"/>
                <a:cs typeface="Times New Roman"/>
                <a:sym typeface="Times New Roman"/>
              </a:rPr>
              <a:t> карбункул, 2 </a:t>
            </a:r>
            <a:r>
              <a:rPr b="0" i="0" lang="en-US" sz="2800" u="none">
                <a:solidFill>
                  <a:schemeClr val="dk1"/>
                </a:solidFill>
                <a:latin typeface="Calibri"/>
                <a:ea typeface="Calibri"/>
                <a:cs typeface="Calibri"/>
                <a:sym typeface="Calibri"/>
              </a:rPr>
              <a:t>–</a:t>
            </a:r>
            <a:r>
              <a:rPr b="0" i="0" lang="en-US" sz="2800" u="none">
                <a:solidFill>
                  <a:schemeClr val="dk1"/>
                </a:solidFill>
                <a:latin typeface="Times New Roman"/>
                <a:ea typeface="Times New Roman"/>
                <a:cs typeface="Times New Roman"/>
                <a:sym typeface="Times New Roman"/>
              </a:rPr>
              <a:t> гідраденіт, 3 </a:t>
            </a:r>
            <a:r>
              <a:rPr b="0" i="0" lang="en-US" sz="2800" u="none">
                <a:solidFill>
                  <a:schemeClr val="dk1"/>
                </a:solidFill>
                <a:latin typeface="Calibri"/>
                <a:ea typeface="Calibri"/>
                <a:cs typeface="Calibri"/>
                <a:sym typeface="Calibri"/>
              </a:rPr>
              <a:t>–</a:t>
            </a:r>
            <a:r>
              <a:rPr b="0" i="0" lang="en-US" sz="2800" u="none">
                <a:solidFill>
                  <a:schemeClr val="dk1"/>
                </a:solidFill>
                <a:latin typeface="Times New Roman"/>
                <a:ea typeface="Times New Roman"/>
                <a:cs typeface="Times New Roman"/>
                <a:sym typeface="Times New Roman"/>
              </a:rPr>
              <a:t> фурункул, 4 </a:t>
            </a:r>
            <a:r>
              <a:rPr b="0" i="0" lang="en-US" sz="2800" u="none">
                <a:solidFill>
                  <a:schemeClr val="dk1"/>
                </a:solidFill>
                <a:latin typeface="Calibri"/>
                <a:ea typeface="Calibri"/>
                <a:cs typeface="Calibri"/>
                <a:sym typeface="Calibri"/>
              </a:rPr>
              <a:t>–</a:t>
            </a:r>
            <a:r>
              <a:rPr b="0" i="0" lang="en-US" sz="2800" u="none">
                <a:solidFill>
                  <a:schemeClr val="dk1"/>
                </a:solidFill>
                <a:latin typeface="Times New Roman"/>
                <a:ea typeface="Times New Roman"/>
                <a:cs typeface="Times New Roman"/>
                <a:sym typeface="Times New Roman"/>
              </a:rPr>
              <a:t> бешиха, </a:t>
            </a:r>
            <a:endParaRPr/>
          </a:p>
          <a:p>
            <a:pPr indent="0" lvl="0" marL="0" marR="0" rtl="0" algn="just">
              <a:lnSpc>
                <a:spcPct val="100000"/>
              </a:lnSpc>
              <a:spcBef>
                <a:spcPts val="0"/>
              </a:spcBef>
              <a:spcAft>
                <a:spcPts val="0"/>
              </a:spcAft>
              <a:buClr>
                <a:schemeClr val="dk1"/>
              </a:buClr>
              <a:buSzPts val="2800"/>
              <a:buFont typeface="Times New Roman"/>
              <a:buNone/>
            </a:pPr>
            <a:r>
              <a:rPr b="0" i="0" lang="en-US" sz="2800" u="none">
                <a:solidFill>
                  <a:schemeClr val="dk1"/>
                </a:solidFill>
                <a:latin typeface="Times New Roman"/>
                <a:ea typeface="Times New Roman"/>
                <a:cs typeface="Times New Roman"/>
                <a:sym typeface="Times New Roman"/>
              </a:rPr>
              <a:t>5 - флегмона м'яких тканин</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312" name="Shape 312"/>
        <p:cNvGrpSpPr/>
        <p:nvPr/>
      </p:nvGrpSpPr>
      <p:grpSpPr>
        <a:xfrm>
          <a:off x="0" y="0"/>
          <a:ext cx="0" cy="0"/>
          <a:chOff x="0" y="0"/>
          <a:chExt cx="0" cy="0"/>
        </a:xfrm>
      </p:grpSpPr>
      <p:sp>
        <p:nvSpPr>
          <p:cNvPr id="313" name="Google Shape;313;p3"/>
          <p:cNvSpPr txBox="1"/>
          <p:nvPr>
            <p:ph idx="4294967295" type="title"/>
          </p:nvPr>
        </p:nvSpPr>
        <p:spPr>
          <a:xfrm>
            <a:off x="-57150" y="274638"/>
            <a:ext cx="9734550" cy="1143000"/>
          </a:xfrm>
          <a:prstGeom prst="rect">
            <a:avLst/>
          </a:prstGeom>
          <a:noFill/>
          <a:ln>
            <a:noFill/>
          </a:ln>
        </p:spPr>
        <p:txBody>
          <a:bodyPr anchorCtr="0" anchor="ctr" bIns="45700" lIns="91425" spcFirstLastPara="1" rIns="91425" wrap="square" tIns="45700">
            <a:normAutofit fontScale="90000"/>
          </a:bodyPr>
          <a:lstStyle/>
          <a:p>
            <a:pPr indent="0" lvl="0" marL="0" marR="0" rtl="0" algn="l">
              <a:lnSpc>
                <a:spcPct val="100000"/>
              </a:lnSpc>
              <a:spcBef>
                <a:spcPts val="0"/>
              </a:spcBef>
              <a:spcAft>
                <a:spcPts val="0"/>
              </a:spcAft>
              <a:buClr>
                <a:srgbClr val="6F91C8"/>
              </a:buClr>
              <a:buSzPct val="100000"/>
              <a:buFont typeface="Corbel"/>
              <a:buNone/>
            </a:pPr>
            <a:r>
              <a:rPr b="1" i="0" lang="en-US" sz="2900" u="none" cap="none" strike="noStrike">
                <a:solidFill>
                  <a:srgbClr val="6F91C8"/>
                </a:solidFill>
                <a:latin typeface="Corbel"/>
                <a:ea typeface="Corbel"/>
                <a:cs typeface="Corbel"/>
                <a:sym typeface="Corbel"/>
              </a:rPr>
              <a:t>ФОЛІКУЛІТ (FOLLICULITIS) – ЦЕ ГОСТРЕ ГНІЙНЕ ЗАПАЛЕННЯ ВОЛОСЯНОГО МІШЕЧКА.</a:t>
            </a:r>
            <a:br>
              <a:rPr b="1" i="0" lang="en-US" sz="3600" u="none" cap="none" strike="noStrike">
                <a:solidFill>
                  <a:srgbClr val="6F91C8"/>
                </a:solidFill>
                <a:latin typeface="Corbel"/>
                <a:ea typeface="Corbel"/>
                <a:cs typeface="Corbel"/>
                <a:sym typeface="Corbel"/>
              </a:rPr>
            </a:br>
            <a:endParaRPr b="1" i="0" sz="3600" u="none" cap="none" strike="noStrike">
              <a:solidFill>
                <a:srgbClr val="6F91C8"/>
              </a:solidFill>
              <a:latin typeface="Corbel"/>
              <a:ea typeface="Corbel"/>
              <a:cs typeface="Corbel"/>
              <a:sym typeface="Corbel"/>
            </a:endParaRPr>
          </a:p>
        </p:txBody>
      </p:sp>
      <p:sp>
        <p:nvSpPr>
          <p:cNvPr id="314" name="Google Shape;314;p3"/>
          <p:cNvSpPr txBox="1"/>
          <p:nvPr>
            <p:ph idx="1" type="body"/>
          </p:nvPr>
        </p:nvSpPr>
        <p:spPr>
          <a:xfrm>
            <a:off x="-19050" y="1189037"/>
            <a:ext cx="4572000" cy="4708525"/>
          </a:xfrm>
          <a:prstGeom prst="rect">
            <a:avLst/>
          </a:prstGeom>
          <a:noFill/>
          <a:ln>
            <a:noFill/>
          </a:ln>
        </p:spPr>
        <p:txBody>
          <a:bodyPr anchorCtr="0" anchor="t" bIns="45700" lIns="91425" spcFirstLastPara="1" rIns="91425" wrap="square" tIns="45700">
            <a:normAutofit/>
          </a:bodyPr>
          <a:lstStyle/>
          <a:p>
            <a:pPr indent="381000" lvl="0" marL="0" marR="0" rtl="0" algn="just">
              <a:lnSpc>
                <a:spcPct val="100000"/>
              </a:lnSpc>
              <a:spcBef>
                <a:spcPts val="0"/>
              </a:spcBef>
              <a:spcAft>
                <a:spcPts val="0"/>
              </a:spcAft>
              <a:buClr>
                <a:schemeClr val="dk1"/>
              </a:buClr>
              <a:buSzPts val="2000"/>
              <a:buFont typeface="Arial"/>
              <a:buNone/>
            </a:pPr>
            <a:r>
              <a:rPr b="1" i="0" lang="en-US" sz="2000" u="none" cap="none" strike="noStrike">
                <a:solidFill>
                  <a:schemeClr val="dk1"/>
                </a:solidFill>
                <a:latin typeface="Corbel"/>
                <a:ea typeface="Corbel"/>
                <a:cs typeface="Corbel"/>
                <a:sym typeface="Corbel"/>
              </a:rPr>
              <a:t>Етіологія і патогенез.</a:t>
            </a:r>
            <a:r>
              <a:rPr b="0" i="1" lang="en-US" sz="2000" u="none" cap="none" strike="noStrike">
                <a:solidFill>
                  <a:schemeClr val="dk1"/>
                </a:solidFill>
                <a:latin typeface="Corbel"/>
                <a:ea typeface="Corbel"/>
                <a:cs typeface="Corbel"/>
                <a:sym typeface="Corbel"/>
              </a:rPr>
              <a:t> </a:t>
            </a:r>
            <a:r>
              <a:rPr b="0" i="0" lang="en-US" sz="2000" u="none" cap="none" strike="noStrike">
                <a:solidFill>
                  <a:schemeClr val="dk1"/>
                </a:solidFill>
                <a:latin typeface="Corbel"/>
                <a:ea typeface="Corbel"/>
                <a:cs typeface="Corbel"/>
                <a:sym typeface="Corbel"/>
              </a:rPr>
              <a:t>Захворювання викликає</a:t>
            </a:r>
            <a:r>
              <a:rPr b="0" i="1" lang="en-US" sz="2000" u="none" cap="none" strike="noStrike">
                <a:solidFill>
                  <a:schemeClr val="dk1"/>
                </a:solidFill>
                <a:latin typeface="Corbel"/>
                <a:ea typeface="Corbel"/>
                <a:cs typeface="Corbel"/>
                <a:sym typeface="Corbel"/>
              </a:rPr>
              <a:t> </a:t>
            </a:r>
            <a:r>
              <a:rPr b="0" i="0" lang="en-US" sz="2000" u="none" cap="none" strike="noStrike">
                <a:solidFill>
                  <a:schemeClr val="dk1"/>
                </a:solidFill>
                <a:latin typeface="Corbel"/>
                <a:ea typeface="Corbel"/>
                <a:cs typeface="Corbel"/>
                <a:sym typeface="Corbel"/>
              </a:rPr>
              <a:t>широкий спектр неспецифічної мікрофлори, частіше золотистий, білий стафілокок, стрептокок. При проникненні збудника у волосяний фолікул виникає його запалення з порушенням дренажної функції. </a:t>
            </a:r>
            <a:endParaRPr/>
          </a:p>
        </p:txBody>
      </p:sp>
      <p:pic>
        <p:nvPicPr>
          <p:cNvPr id="315" name="Google Shape;315;p3"/>
          <p:cNvPicPr preferRelativeResize="0"/>
          <p:nvPr/>
        </p:nvPicPr>
        <p:blipFill rotWithShape="1">
          <a:blip r:embed="rId4">
            <a:alphaModFix/>
          </a:blip>
          <a:srcRect b="0" l="0" r="0" t="0"/>
          <a:stretch/>
        </p:blipFill>
        <p:spPr>
          <a:xfrm>
            <a:off x="4724400" y="903287"/>
            <a:ext cx="4191000" cy="2695575"/>
          </a:xfrm>
          <a:prstGeom prst="rect">
            <a:avLst/>
          </a:prstGeom>
          <a:noFill/>
          <a:ln>
            <a:noFill/>
          </a:ln>
        </p:spPr>
      </p:pic>
      <p:sp>
        <p:nvSpPr>
          <p:cNvPr id="316" name="Google Shape;316;p3"/>
          <p:cNvSpPr txBox="1"/>
          <p:nvPr/>
        </p:nvSpPr>
        <p:spPr>
          <a:xfrm>
            <a:off x="0" y="3676650"/>
            <a:ext cx="9144000" cy="3292475"/>
          </a:xfrm>
          <a:prstGeom prst="rect">
            <a:avLst/>
          </a:prstGeom>
          <a:noFill/>
          <a:ln>
            <a:noFill/>
          </a:ln>
        </p:spPr>
        <p:txBody>
          <a:bodyPr anchorCtr="0" anchor="t" bIns="45700" lIns="91425" spcFirstLastPara="1" rIns="91425" wrap="square" tIns="45700">
            <a:spAutoFit/>
          </a:bodyPr>
          <a:lstStyle/>
          <a:p>
            <a:pPr indent="381000" lvl="0" marL="0" marR="0" rtl="0" algn="just">
              <a:lnSpc>
                <a:spcPct val="100000"/>
              </a:lnSpc>
              <a:spcBef>
                <a:spcPts val="0"/>
              </a:spcBef>
              <a:spcAft>
                <a:spcPts val="0"/>
              </a:spcAft>
              <a:buClr>
                <a:srgbClr val="000000"/>
              </a:buClr>
              <a:buSzPts val="2000"/>
              <a:buFont typeface="Corbel"/>
              <a:buNone/>
            </a:pPr>
            <a:r>
              <a:rPr b="0" i="0" lang="en-US" sz="2000" u="none">
                <a:solidFill>
                  <a:srgbClr val="000000"/>
                </a:solidFill>
                <a:latin typeface="Corbel"/>
                <a:ea typeface="Corbel"/>
                <a:cs typeface="Corbel"/>
                <a:sym typeface="Corbel"/>
              </a:rPr>
              <a:t>Сприяючі фактори – мікротравми шкіри, епіляція, недотримання правил особистої гігієни, порушення обміну речовин, цукровий діабет, авітамінози, стани імунодефіциту.</a:t>
            </a:r>
            <a:endParaRPr/>
          </a:p>
          <a:p>
            <a:pPr indent="381000" lvl="0" marL="0" marR="0" rtl="0" algn="just">
              <a:lnSpc>
                <a:spcPct val="100000"/>
              </a:lnSpc>
              <a:spcBef>
                <a:spcPts val="400"/>
              </a:spcBef>
              <a:spcAft>
                <a:spcPts val="0"/>
              </a:spcAft>
              <a:buClr>
                <a:srgbClr val="000000"/>
              </a:buClr>
              <a:buSzPts val="2000"/>
              <a:buFont typeface="Corbel"/>
              <a:buNone/>
            </a:pPr>
            <a:r>
              <a:rPr b="1" i="0" lang="en-US" sz="2000" u="none">
                <a:solidFill>
                  <a:srgbClr val="000000"/>
                </a:solidFill>
                <a:latin typeface="Corbel"/>
                <a:ea typeface="Corbel"/>
                <a:cs typeface="Corbel"/>
                <a:sym typeface="Corbel"/>
              </a:rPr>
              <a:t>Клініка.</a:t>
            </a:r>
            <a:r>
              <a:rPr b="0" i="0" lang="en-US" sz="2000" u="none">
                <a:solidFill>
                  <a:srgbClr val="000000"/>
                </a:solidFill>
                <a:latin typeface="Corbel"/>
                <a:ea typeface="Corbel"/>
                <a:cs typeface="Corbel"/>
                <a:sym typeface="Corbel"/>
              </a:rPr>
              <a:t> Фолікуліт проявляється невеликою пустулою, яка виступає над шкірою у вигляді конуса з волосом у центрі, навколо якого спостерігається гіперемія шкіри, інфільтрація тканин. У разі затихання патологічного процесу утворюється кірка, яка незабаром відпадає і залишає невеликий поверхневий дефект шкіри червоного кольору. Після епітелізації на короткий час залишається синюшно-рожева пляма.</a:t>
            </a:r>
            <a:endParaRPr/>
          </a:p>
          <a:p>
            <a:pPr indent="0" lvl="0" marL="0" marR="0" rtl="0" algn="l">
              <a:lnSpc>
                <a:spcPct val="100000"/>
              </a:lnSpc>
              <a:spcBef>
                <a:spcPts val="0"/>
              </a:spcBef>
              <a:spcAft>
                <a:spcPts val="0"/>
              </a:spcAft>
              <a:buNone/>
            </a:pPr>
            <a:r>
              <a:t/>
            </a:r>
            <a:endParaRPr b="0" i="0" sz="2000" u="none">
              <a:solidFill>
                <a:srgbClr val="000000"/>
              </a:solidFill>
              <a:latin typeface="Corbel"/>
              <a:ea typeface="Corbel"/>
              <a:cs typeface="Corbel"/>
              <a:sym typeface="Corbel"/>
            </a:endParaRPr>
          </a:p>
        </p:txBody>
      </p:sp>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4"/>
          <p:cNvSpPr txBox="1"/>
          <p:nvPr>
            <p:ph idx="1" type="body"/>
          </p:nvPr>
        </p:nvSpPr>
        <p:spPr>
          <a:xfrm>
            <a:off x="19050" y="247650"/>
            <a:ext cx="9144000" cy="4708525"/>
          </a:xfrm>
          <a:prstGeom prst="rect">
            <a:avLst/>
          </a:prstGeom>
          <a:noFill/>
          <a:ln>
            <a:noFill/>
          </a:ln>
        </p:spPr>
        <p:txBody>
          <a:bodyPr anchorCtr="0" anchor="t" bIns="45700" lIns="91425" spcFirstLastPara="1" rIns="91425" wrap="square" tIns="45700">
            <a:noAutofit/>
          </a:bodyPr>
          <a:lstStyle/>
          <a:p>
            <a:pPr indent="381000" lvl="0" marL="342900" marR="0" rtl="0" algn="just">
              <a:lnSpc>
                <a:spcPct val="100000"/>
              </a:lnSpc>
              <a:spcBef>
                <a:spcPts val="0"/>
              </a:spcBef>
              <a:spcAft>
                <a:spcPts val="0"/>
              </a:spcAft>
              <a:buClr>
                <a:schemeClr val="dk1"/>
              </a:buClr>
              <a:buSzPts val="2000"/>
              <a:buFont typeface="Arial"/>
              <a:buNone/>
            </a:pPr>
            <a:r>
              <a:rPr b="1" i="0" lang="en-US" sz="2000" u="none" cap="none" strike="noStrike">
                <a:solidFill>
                  <a:schemeClr val="dk1"/>
                </a:solidFill>
                <a:latin typeface="Corbel"/>
                <a:ea typeface="Corbel"/>
                <a:cs typeface="Corbel"/>
                <a:sym typeface="Corbel"/>
              </a:rPr>
              <a:t>Лікування.  </a:t>
            </a:r>
            <a:r>
              <a:rPr b="0" i="0" lang="en-US" sz="2000" u="none" cap="none" strike="noStrike">
                <a:solidFill>
                  <a:schemeClr val="dk1"/>
                </a:solidFill>
                <a:latin typeface="Corbel"/>
                <a:ea typeface="Corbel"/>
                <a:cs typeface="Corbel"/>
                <a:sym typeface="Corbel"/>
              </a:rPr>
              <a:t>Шкіру обробляють спиртом (70°), спиртовим розчином йоду (окрім обличчя). При утворенні гнійної пустули її розкривають стерильною голкою, видаляють вміст, обробляють антисептиками, УФО. Якщо фолікуліт має хронічний перебіг, необхідно виключити супутні захворювання, застосувати корекцію порушень обміну речовин, широкий асортимент фізіотерапевтичних процедур, вітамінотерапію ауто вакцинацію.</a:t>
            </a:r>
            <a:endParaRPr/>
          </a:p>
          <a:p>
            <a:pPr indent="-215900" lvl="0" marL="342900" marR="0" rtl="0" algn="l">
              <a:spcBef>
                <a:spcPts val="400"/>
              </a:spcBef>
              <a:spcAft>
                <a:spcPts val="0"/>
              </a:spcAft>
              <a:buClr>
                <a:schemeClr val="dk1"/>
              </a:buClr>
              <a:buSzPts val="2000"/>
              <a:buFont typeface="Arial"/>
              <a:buNone/>
            </a:pPr>
            <a:r>
              <a:t/>
            </a:r>
            <a:endParaRPr b="0" i="0" sz="2000" u="none">
              <a:solidFill>
                <a:schemeClr val="dk1"/>
              </a:solidFill>
              <a:latin typeface="Corbel"/>
              <a:ea typeface="Corbel"/>
              <a:cs typeface="Corbel"/>
              <a:sym typeface="Corbel"/>
            </a:endParaRPr>
          </a:p>
        </p:txBody>
      </p:sp>
      <p:pic>
        <p:nvPicPr>
          <p:cNvPr id="322" name="Google Shape;322;p4"/>
          <p:cNvPicPr preferRelativeResize="0"/>
          <p:nvPr/>
        </p:nvPicPr>
        <p:blipFill rotWithShape="1">
          <a:blip r:embed="rId3">
            <a:alphaModFix/>
          </a:blip>
          <a:srcRect b="0" l="0" r="0" t="0"/>
          <a:stretch/>
        </p:blipFill>
        <p:spPr>
          <a:xfrm>
            <a:off x="1239837" y="2379662"/>
            <a:ext cx="6894512" cy="35147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5"/>
          <p:cNvSpPr txBox="1"/>
          <p:nvPr>
            <p:ph idx="4294967295" type="title"/>
          </p:nvPr>
        </p:nvSpPr>
        <p:spPr>
          <a:xfrm>
            <a:off x="0" y="357187"/>
            <a:ext cx="8229600" cy="107156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2"/>
              </a:buClr>
              <a:buSzPts val="4400"/>
              <a:buFont typeface="Georgia"/>
              <a:buNone/>
            </a:pPr>
            <a:r>
              <a:rPr b="0" i="0" lang="en-US" sz="4400" u="none" cap="none" strike="noStrike">
                <a:solidFill>
                  <a:schemeClr val="lt2"/>
                </a:solidFill>
                <a:latin typeface="Georgia"/>
                <a:ea typeface="Georgia"/>
                <a:cs typeface="Georgia"/>
                <a:sym typeface="Georgia"/>
              </a:rPr>
              <a:t>ФУРУНКУЛ</a:t>
            </a:r>
            <a:endParaRPr/>
          </a:p>
        </p:txBody>
      </p:sp>
      <p:sp>
        <p:nvSpPr>
          <p:cNvPr id="328" name="Google Shape;328;p5"/>
          <p:cNvSpPr txBox="1"/>
          <p:nvPr>
            <p:ph idx="4294967295" type="body"/>
          </p:nvPr>
        </p:nvSpPr>
        <p:spPr>
          <a:xfrm>
            <a:off x="0" y="1500187"/>
            <a:ext cx="8229600" cy="4595812"/>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hlink"/>
              </a:buClr>
              <a:buSzPts val="1820"/>
              <a:buFont typeface="Noto Sans Symbols"/>
              <a:buChar char="■"/>
            </a:pPr>
            <a:r>
              <a:rPr b="1" i="0" lang="en-US" sz="2800" u="none" cap="none" strike="noStrike">
                <a:solidFill>
                  <a:schemeClr val="lt1"/>
                </a:solidFill>
                <a:latin typeface="Georgia"/>
                <a:ea typeface="Georgia"/>
                <a:cs typeface="Georgia"/>
                <a:sym typeface="Georgia"/>
              </a:rPr>
              <a:t>ФУРУНКУЛ – </a:t>
            </a:r>
            <a:r>
              <a:rPr b="1" i="1" lang="en-US" sz="2800" u="none" cap="none" strike="noStrike">
                <a:solidFill>
                  <a:schemeClr val="lt1"/>
                </a:solidFill>
                <a:latin typeface="Georgia"/>
                <a:ea typeface="Georgia"/>
                <a:cs typeface="Georgia"/>
                <a:sym typeface="Georgia"/>
              </a:rPr>
              <a:t>гостре гнійно-некротичне запалення волосяного фолікула, прилеглої сальної залози і навколишніх тканин</a:t>
            </a:r>
            <a:r>
              <a:rPr b="0" i="0" lang="en-US" sz="2800" u="none" cap="none" strike="noStrike">
                <a:solidFill>
                  <a:schemeClr val="lt1"/>
                </a:solidFill>
                <a:latin typeface="Georgia"/>
                <a:ea typeface="Georgia"/>
                <a:cs typeface="Georgia"/>
                <a:sym typeface="Georgia"/>
              </a:rPr>
              <a:t>.</a:t>
            </a:r>
            <a:endParaRPr/>
          </a:p>
          <a:p>
            <a:pPr indent="-285750" lvl="1" marL="742950" marR="0" rtl="0" algn="just">
              <a:lnSpc>
                <a:spcPct val="100000"/>
              </a:lnSpc>
              <a:spcBef>
                <a:spcPts val="560"/>
              </a:spcBef>
              <a:spcAft>
                <a:spcPts val="0"/>
              </a:spcAft>
              <a:buClr>
                <a:schemeClr val="folHlink"/>
              </a:buClr>
              <a:buSzPts val="1820"/>
              <a:buFont typeface="Noto Sans Symbols"/>
              <a:buChar char="■"/>
            </a:pPr>
            <a:r>
              <a:rPr b="0" i="0" lang="en-US" sz="2800" u="none" cap="none" strike="noStrike">
                <a:solidFill>
                  <a:schemeClr val="lt1"/>
                </a:solidFill>
                <a:latin typeface="Georgia"/>
                <a:ea typeface="Georgia"/>
                <a:cs typeface="Georgia"/>
                <a:sym typeface="Georgia"/>
              </a:rPr>
              <a:t>Найчастіша локалізація фурункулів – задня поверхня шиї, передпліччя, тильна поверхня кисті, обличчя, стегно. Поява двох або більше фурункулів свідчить про фурункульоз. У виникненні фурункулів відіграють роль мікротравми, порушення санітарних норм, розчухи шкіри.</a:t>
            </a:r>
            <a:endParaRPr/>
          </a:p>
          <a:p>
            <a:pPr indent="-227330" lvl="0" marL="342900" marR="0" rtl="0" algn="l">
              <a:spcBef>
                <a:spcPts val="560"/>
              </a:spcBef>
              <a:spcAft>
                <a:spcPts val="0"/>
              </a:spcAft>
              <a:buClr>
                <a:schemeClr val="hlink"/>
              </a:buClr>
              <a:buSzPts val="1820"/>
              <a:buFont typeface="Noto Sans Symbols"/>
              <a:buNone/>
            </a:pPr>
            <a:r>
              <a:t/>
            </a:r>
            <a:endParaRPr b="0" i="0" sz="2800" u="none" cap="none" strike="noStrike">
              <a:solidFill>
                <a:schemeClr val="lt1"/>
              </a:solidFill>
              <a:latin typeface="Georgia"/>
              <a:ea typeface="Georgia"/>
              <a:cs typeface="Georgia"/>
              <a:sym typeface="Georgia"/>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6"/>
          <p:cNvSpPr txBox="1"/>
          <p:nvPr>
            <p:ph idx="4294967295" type="body"/>
          </p:nvPr>
        </p:nvSpPr>
        <p:spPr>
          <a:xfrm>
            <a:off x="457200" y="1981200"/>
            <a:ext cx="8229600" cy="4114800"/>
          </a:xfrm>
          <a:prstGeom prst="rect">
            <a:avLst/>
          </a:prstGeom>
          <a:noFill/>
          <a:ln>
            <a:noFill/>
          </a:ln>
        </p:spPr>
        <p:txBody>
          <a:bodyPr anchorCtr="0" anchor="t" bIns="45700" lIns="91425" spcFirstLastPara="1" rIns="91425" wrap="square" tIns="45700">
            <a:noAutofit/>
          </a:bodyPr>
          <a:lstStyle/>
          <a:p>
            <a:pPr indent="-285750" lvl="1" marL="742950" marR="0" rtl="0" algn="just">
              <a:lnSpc>
                <a:spcPct val="100000"/>
              </a:lnSpc>
              <a:spcBef>
                <a:spcPts val="0"/>
              </a:spcBef>
              <a:spcAft>
                <a:spcPts val="0"/>
              </a:spcAft>
              <a:buClr>
                <a:schemeClr val="folHlink"/>
              </a:buClr>
              <a:buSzPts val="1820"/>
              <a:buFont typeface="Noto Sans Symbols"/>
              <a:buChar char="■"/>
            </a:pPr>
            <a:r>
              <a:rPr b="0" i="0" lang="en-US" sz="2800" u="none" cap="none" strike="noStrike">
                <a:solidFill>
                  <a:schemeClr val="lt1"/>
                </a:solidFill>
                <a:latin typeface="Georgia"/>
                <a:ea typeface="Georgia"/>
                <a:cs typeface="Georgia"/>
                <a:sym typeface="Georgia"/>
              </a:rPr>
              <a:t>Найчастіша локалізація фурункулів – задня поверхня шиї, передпліччя, тильна поверхня кисті, обличчя, стегно. Поява двох або більше фурункулів свідчить про фурункульоз. У виникненні фурункулів відіграють роль мікротравми, порушення санітарних норм, розчухи шкіри.</a:t>
            </a:r>
            <a:endParaRPr/>
          </a:p>
          <a:p>
            <a:pPr indent="-227330" lvl="0" marL="342900" marR="0" rtl="0" algn="l">
              <a:spcBef>
                <a:spcPts val="560"/>
              </a:spcBef>
              <a:spcAft>
                <a:spcPts val="0"/>
              </a:spcAft>
              <a:buClr>
                <a:schemeClr val="hlink"/>
              </a:buClr>
              <a:buSzPts val="1820"/>
              <a:buFont typeface="Noto Sans Symbols"/>
              <a:buNone/>
            </a:pPr>
            <a:r>
              <a:t/>
            </a:r>
            <a:endParaRPr b="0" i="0" sz="2800" u="none" cap="none" strike="noStrike">
              <a:solidFill>
                <a:schemeClr val="lt1"/>
              </a:solidFill>
              <a:latin typeface="Georgia"/>
              <a:ea typeface="Georgia"/>
              <a:cs typeface="Georgia"/>
              <a:sym typeface="Georgi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7"/>
          <p:cNvSpPr txBox="1"/>
          <p:nvPr/>
        </p:nvSpPr>
        <p:spPr>
          <a:xfrm>
            <a:off x="500062" y="357187"/>
            <a:ext cx="8358187" cy="5754687"/>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200"/>
              <a:buFont typeface="Georgia"/>
              <a:buNone/>
            </a:pPr>
            <a:r>
              <a:rPr b="1" i="1" lang="en-US" sz="3200" u="sng">
                <a:solidFill>
                  <a:schemeClr val="lt1"/>
                </a:solidFill>
                <a:latin typeface="Georgia"/>
                <a:ea typeface="Georgia"/>
                <a:cs typeface="Georgia"/>
                <a:sym typeface="Georgia"/>
              </a:rPr>
              <a:t>Етіологія і патогенез.- </a:t>
            </a:r>
            <a:r>
              <a:rPr b="0" i="0" lang="en-US" sz="2400" u="none">
                <a:solidFill>
                  <a:schemeClr val="lt1"/>
                </a:solidFill>
                <a:latin typeface="Georgia"/>
                <a:ea typeface="Georgia"/>
                <a:cs typeface="Georgia"/>
                <a:sym typeface="Georgia"/>
              </a:rPr>
              <a:t>Збудником гнійного процесу найчастіше є золотистий стафілокок, рідше інші види мікробів. Сприяють виникненню фурункулів порушення обміну речовин (цукровий діабет), авітаміноз, шкірні захворювання.</a:t>
            </a:r>
            <a:endParaRPr/>
          </a:p>
          <a:p>
            <a:pPr indent="449262" lvl="0" marL="0" marR="0" rtl="0" algn="just">
              <a:lnSpc>
                <a:spcPct val="100000"/>
              </a:lnSpc>
              <a:spcBef>
                <a:spcPts val="0"/>
              </a:spcBef>
              <a:spcAft>
                <a:spcPts val="0"/>
              </a:spcAft>
              <a:buClr>
                <a:schemeClr val="lt1"/>
              </a:buClr>
              <a:buSzPts val="2400"/>
              <a:buFont typeface="Tahoma"/>
              <a:buNone/>
            </a:pPr>
            <a:r>
              <a:t/>
            </a:r>
            <a:endParaRPr b="0" i="0" sz="24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Розвивається фурункул внаслідок проникнення збудника з волосяного фолікула у сосочковий шар шкіри в результаті чого утворюється гнійна пустула. У центрі інфільтрату формується некротичний стрижень. Він є патогномонічною структурою фурункула і складається зі змертвілого волоса, волосяного фолікула, оточених рідким гноєм. Після видалення стрижня і гною дефект шкіри заповнюється грануляціями з утворенням рубця.</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grpSp>
        <p:nvGrpSpPr>
          <p:cNvPr id="343" name="Google Shape;343;p8"/>
          <p:cNvGrpSpPr/>
          <p:nvPr/>
        </p:nvGrpSpPr>
        <p:grpSpPr>
          <a:xfrm>
            <a:off x="1879601" y="231775"/>
            <a:ext cx="5978525" cy="6269037"/>
            <a:chOff x="8630" y="7122"/>
            <a:chExt cx="2285" cy="4676"/>
          </a:xfrm>
        </p:grpSpPr>
        <p:pic>
          <p:nvPicPr>
            <p:cNvPr id="344" name="Google Shape;344;p8"/>
            <p:cNvPicPr preferRelativeResize="0"/>
            <p:nvPr/>
          </p:nvPicPr>
          <p:blipFill rotWithShape="1">
            <a:blip r:embed="rId3">
              <a:alphaModFix/>
            </a:blip>
            <a:srcRect b="0" l="0" r="0" t="0"/>
            <a:stretch/>
          </p:blipFill>
          <p:spPr>
            <a:xfrm>
              <a:off x="8630" y="7122"/>
              <a:ext cx="2285" cy="4090"/>
            </a:xfrm>
            <a:prstGeom prst="rect">
              <a:avLst/>
            </a:prstGeom>
            <a:noFill/>
            <a:ln>
              <a:noFill/>
            </a:ln>
          </p:spPr>
        </p:pic>
        <p:sp>
          <p:nvSpPr>
            <p:cNvPr id="345" name="Google Shape;345;p8"/>
            <p:cNvSpPr txBox="1"/>
            <p:nvPr/>
          </p:nvSpPr>
          <p:spPr>
            <a:xfrm>
              <a:off x="9086" y="11318"/>
              <a:ext cx="1529" cy="480"/>
            </a:xfrm>
            <a:prstGeom prst="rect">
              <a:avLst/>
            </a:prstGeom>
            <a:noFill/>
            <a:ln cap="flat" cmpd="sng" w="9525">
              <a:solidFill>
                <a:srgbClr val="FFFFFF"/>
              </a:solidFill>
              <a:prstDash val="solid"/>
              <a:miter lim="800000"/>
              <a:headEnd len="sm" w="sm" type="none"/>
              <a:tailEnd len="sm" w="sm" type="none"/>
            </a:ln>
          </p:spPr>
          <p:txBody>
            <a:bodyPr anchorCtr="0" anchor="t" bIns="0" lIns="0" spcFirstLastPara="1" rIns="0" wrap="square" tIns="0">
              <a:noAutofit/>
            </a:bodyPr>
            <a:lstStyle/>
            <a:p>
              <a:pPr indent="0" lvl="0" marL="0" marR="0" rtl="0" algn="ctr">
                <a:lnSpc>
                  <a:spcPct val="82000"/>
                </a:lnSpc>
                <a:spcBef>
                  <a:spcPts val="0"/>
                </a:spcBef>
                <a:spcAft>
                  <a:spcPts val="0"/>
                </a:spcAft>
                <a:buClr>
                  <a:schemeClr val="lt1"/>
                </a:buClr>
                <a:buSzPts val="3200"/>
                <a:buFont typeface="Courier New"/>
                <a:buNone/>
              </a:pPr>
              <a:r>
                <a:rPr b="1" i="0" lang="en-US" sz="3200" u="none">
                  <a:solidFill>
                    <a:schemeClr val="lt1"/>
                  </a:solidFill>
                  <a:latin typeface="Courier New"/>
                  <a:ea typeface="Courier New"/>
                  <a:cs typeface="Courier New"/>
                  <a:sym typeface="Courier New"/>
                </a:rPr>
                <a:t>Ф у р у н к у л</a:t>
              </a:r>
              <a:endParaRPr/>
            </a:p>
            <a:p>
              <a:pPr indent="0" lvl="0" marL="0" marR="0" rtl="0" algn="ctr">
                <a:lnSpc>
                  <a:spcPct val="82000"/>
                </a:lnSpc>
                <a:spcBef>
                  <a:spcPts val="0"/>
                </a:spcBef>
                <a:spcAft>
                  <a:spcPts val="0"/>
                </a:spcAft>
                <a:buClr>
                  <a:schemeClr val="lt1"/>
                </a:buClr>
                <a:buSzPts val="1800"/>
                <a:buFont typeface="Courier New"/>
                <a:buNone/>
              </a:pPr>
              <a:r>
                <a:rPr b="1" i="0" lang="en-US" sz="1800" u="none">
                  <a:solidFill>
                    <a:schemeClr val="lt1"/>
                  </a:solidFill>
                  <a:latin typeface="Courier New"/>
                  <a:ea typeface="Courier New"/>
                  <a:cs typeface="Courier New"/>
                  <a:sym typeface="Courier New"/>
                </a:rPr>
                <a:t>схема</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9"/>
          <p:cNvSpPr txBox="1"/>
          <p:nvPr/>
        </p:nvSpPr>
        <p:spPr>
          <a:xfrm>
            <a:off x="0" y="0"/>
            <a:ext cx="8858250" cy="6494462"/>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200"/>
              <a:buFont typeface="Georgia"/>
              <a:buNone/>
            </a:pPr>
            <a:r>
              <a:rPr b="1" i="1" lang="en-US" sz="3200" u="sng">
                <a:solidFill>
                  <a:schemeClr val="lt1"/>
                </a:solidFill>
                <a:latin typeface="Georgia"/>
                <a:ea typeface="Georgia"/>
                <a:cs typeface="Georgia"/>
                <a:sym typeface="Georgia"/>
              </a:rPr>
              <a:t>Клінічні прояви</a:t>
            </a:r>
            <a:r>
              <a:rPr b="1" i="0" lang="en-US" sz="3200" u="none">
                <a:solidFill>
                  <a:schemeClr val="lt1"/>
                </a:solidFill>
                <a:latin typeface="Georgia"/>
                <a:ea typeface="Georgia"/>
                <a:cs typeface="Georgia"/>
                <a:sym typeface="Georgia"/>
              </a:rPr>
              <a:t>. </a:t>
            </a:r>
            <a:r>
              <a:rPr b="0" i="0" lang="en-US" sz="3200" u="none">
                <a:solidFill>
                  <a:schemeClr val="lt1"/>
                </a:solidFill>
                <a:latin typeface="Georgia"/>
                <a:ea typeface="Georgia"/>
                <a:cs typeface="Georgia"/>
                <a:sym typeface="Georgia"/>
              </a:rPr>
              <a:t>Скарги на наявність запального інфільтрату; постійний біль у ділянці інфільтрату і посилення його при фізичному навантаженні; поступове підвищення температури тіла, озноб.</a:t>
            </a:r>
            <a:endParaRPr b="0" i="0" sz="32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3200"/>
              <a:buFont typeface="Georgia"/>
              <a:buNone/>
            </a:pPr>
            <a:r>
              <a:rPr b="0" i="0" lang="en-US" sz="3200" u="none">
                <a:solidFill>
                  <a:schemeClr val="lt1"/>
                </a:solidFill>
                <a:latin typeface="Georgia"/>
                <a:ea typeface="Georgia"/>
                <a:cs typeface="Georgia"/>
                <a:sym typeface="Georgia"/>
              </a:rPr>
              <a:t>Об’єктивні прояви. Спостерігається конусоподібна припухлість у певній ділянці тіла темно-червоного кольору, на верхівці якої епідерміс відшарований і під ним локалізується ділянка гнійного некрозу; навколо вогнища некрозу визначається інфільтрат, над яким – гіперемія шкіри. При пальпації спостерігається посилення болю.</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10"/>
          <p:cNvSpPr txBox="1"/>
          <p:nvPr/>
        </p:nvSpPr>
        <p:spPr>
          <a:xfrm>
            <a:off x="0" y="0"/>
            <a:ext cx="9144000" cy="6002337"/>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200"/>
              <a:buFont typeface="Georgia"/>
              <a:buNone/>
            </a:pPr>
            <a:r>
              <a:rPr b="1" i="1" lang="en-US" sz="3200" u="sng">
                <a:solidFill>
                  <a:schemeClr val="lt1"/>
                </a:solidFill>
                <a:latin typeface="Georgia"/>
                <a:ea typeface="Georgia"/>
                <a:cs typeface="Georgia"/>
                <a:sym typeface="Georgia"/>
              </a:rPr>
              <a:t>Лікування</a:t>
            </a:r>
            <a:r>
              <a:rPr b="0" i="0" lang="en-US" sz="3200" u="none">
                <a:solidFill>
                  <a:schemeClr val="lt1"/>
                </a:solidFill>
                <a:latin typeface="Georgia"/>
                <a:ea typeface="Georgia"/>
                <a:cs typeface="Georgia"/>
                <a:sym typeface="Georgia"/>
              </a:rPr>
              <a:t> фурункула включає антибіотикотерапію, обмеження фізичної активності, сухе тепло, кератолітичні препарати на верхівку інфільтрату; при утворенні абсцесу – хірургічне лікування.</a:t>
            </a:r>
            <a:endParaRPr b="0" i="0" sz="32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3200"/>
              <a:buFont typeface="Georgia"/>
              <a:buNone/>
            </a:pPr>
            <a:r>
              <a:rPr b="0" i="0" lang="en-US" sz="3200" u="none">
                <a:solidFill>
                  <a:schemeClr val="lt1"/>
                </a:solidFill>
                <a:latin typeface="Georgia"/>
                <a:ea typeface="Georgia"/>
                <a:cs typeface="Georgia"/>
                <a:sym typeface="Georgia"/>
              </a:rPr>
              <a:t>Лікування фурункула обличчя вимагає перебування у стаціонарі, дотримання ліжкового режиму до відторгнення стрижня, обмеження прийому твердої їжі, розмов; крім місцевого лікування обов’язково призначають антибіотики, дезагреганти, за показаннями – інфузійну і дезінтоксикаційну терапію.</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pic>
        <p:nvPicPr>
          <p:cNvPr descr="E:\Каталог_для_лекции_по ГН\IMG_0748.JPG" id="360" name="Google Shape;360;p11"/>
          <p:cNvPicPr preferRelativeResize="0"/>
          <p:nvPr/>
        </p:nvPicPr>
        <p:blipFill rotWithShape="1">
          <a:blip r:embed="rId3">
            <a:alphaModFix/>
          </a:blip>
          <a:srcRect b="0" l="0" r="0" t="0"/>
          <a:stretch/>
        </p:blipFill>
        <p:spPr>
          <a:xfrm>
            <a:off x="-630237" y="-471487"/>
            <a:ext cx="10404475" cy="780256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pic>
        <p:nvPicPr>
          <p:cNvPr descr="IMG_0417.JPG" id="365" name="Google Shape;365;p12"/>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pic>
        <p:nvPicPr>
          <p:cNvPr descr="IMG_0747.JPG" id="370" name="Google Shape;370;p13"/>
          <p:cNvPicPr preferRelativeResize="0"/>
          <p:nvPr/>
        </p:nvPicPr>
        <p:blipFill rotWithShape="1">
          <a:blip r:embed="rId3">
            <a:alphaModFix/>
          </a:blip>
          <a:srcRect b="0" l="0" r="0" t="0"/>
          <a:stretch/>
        </p:blipFill>
        <p:spPr>
          <a:xfrm>
            <a:off x="0" y="0"/>
            <a:ext cx="9144000" cy="6858000"/>
          </a:xfrm>
          <a:prstGeom prst="rect">
            <a:avLst/>
          </a:prstGeom>
          <a:noFill/>
          <a:ln>
            <a:noFill/>
          </a:ln>
        </p:spPr>
      </p:pic>
      <p:pic>
        <p:nvPicPr>
          <p:cNvPr descr="IMG_0419.JPG" id="371" name="Google Shape;371;p13"/>
          <p:cNvPicPr preferRelativeResize="0"/>
          <p:nvPr/>
        </p:nvPicPr>
        <p:blipFill rotWithShape="1">
          <a:blip r:embed="rId4">
            <a:alphaModFix/>
          </a:blip>
          <a:srcRect b="0" l="0" r="0" t="0"/>
          <a:stretch/>
        </p:blipFill>
        <p:spPr>
          <a:xfrm>
            <a:off x="-50800" y="0"/>
            <a:ext cx="9347200" cy="70104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pic>
        <p:nvPicPr>
          <p:cNvPr descr="IMG_0554.JPG" id="376" name="Google Shape;376;p14"/>
          <p:cNvPicPr preferRelativeResize="0"/>
          <p:nvPr/>
        </p:nvPicPr>
        <p:blipFill rotWithShape="1">
          <a:blip r:embed="rId3">
            <a:alphaModFix/>
          </a:blip>
          <a:srcRect b="0" l="0" r="0" t="0"/>
          <a:stretch/>
        </p:blipFill>
        <p:spPr>
          <a:xfrm>
            <a:off x="1714500" y="0"/>
            <a:ext cx="5140325" cy="6678612"/>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pic>
        <p:nvPicPr>
          <p:cNvPr descr="IMG_0320.JPG" id="381" name="Google Shape;381;p15"/>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16"/>
          <p:cNvSpPr txBox="1"/>
          <p:nvPr>
            <p:ph type="ctrTitle"/>
          </p:nvPr>
        </p:nvSpPr>
        <p:spPr>
          <a:xfrm>
            <a:off x="685800" y="357187"/>
            <a:ext cx="7772400" cy="142875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Georgia"/>
              <a:buNone/>
            </a:pPr>
            <a:r>
              <a:rPr b="1" i="0" lang="en-US" sz="4400" u="none">
                <a:solidFill>
                  <a:schemeClr val="lt2"/>
                </a:solidFill>
                <a:latin typeface="Georgia"/>
                <a:ea typeface="Georgia"/>
                <a:cs typeface="Georgia"/>
                <a:sym typeface="Georgia"/>
              </a:rPr>
              <a:t>Карбункул</a:t>
            </a:r>
            <a:endParaRPr/>
          </a:p>
        </p:txBody>
      </p:sp>
      <p:sp>
        <p:nvSpPr>
          <p:cNvPr id="387" name="Google Shape;387;p16"/>
          <p:cNvSpPr txBox="1"/>
          <p:nvPr>
            <p:ph idx="1" type="subTitle"/>
          </p:nvPr>
        </p:nvSpPr>
        <p:spPr>
          <a:xfrm>
            <a:off x="214312" y="1785937"/>
            <a:ext cx="8501062" cy="4714875"/>
          </a:xfrm>
          <a:prstGeom prst="rect">
            <a:avLst/>
          </a:prstGeom>
          <a:noFill/>
          <a:ln>
            <a:noFill/>
          </a:ln>
        </p:spPr>
        <p:txBody>
          <a:bodyPr anchorCtr="0" anchor="t" bIns="45700" lIns="91425" spcFirstLastPara="1" rIns="91425" wrap="square" tIns="45700">
            <a:noAutofit/>
          </a:bodyPr>
          <a:lstStyle/>
          <a:p>
            <a:pPr indent="0" lvl="0" marL="0" rtl="0" algn="just">
              <a:lnSpc>
                <a:spcPct val="100000"/>
              </a:lnSpc>
              <a:spcBef>
                <a:spcPts val="0"/>
              </a:spcBef>
              <a:spcAft>
                <a:spcPts val="0"/>
              </a:spcAft>
              <a:buSzPts val="1820"/>
              <a:buNone/>
            </a:pPr>
            <a:r>
              <a:rPr b="1" i="0" lang="en-US" sz="2800" u="none">
                <a:solidFill>
                  <a:schemeClr val="lt1"/>
                </a:solidFill>
                <a:latin typeface="Georgia"/>
                <a:ea typeface="Georgia"/>
                <a:cs typeface="Georgia"/>
                <a:sym typeface="Georgia"/>
              </a:rPr>
              <a:t>КАРБУНКУЛ</a:t>
            </a:r>
            <a:r>
              <a:rPr b="0" i="0" lang="en-US" sz="2800" u="none">
                <a:solidFill>
                  <a:schemeClr val="lt1"/>
                </a:solidFill>
                <a:latin typeface="Georgia"/>
                <a:ea typeface="Georgia"/>
                <a:cs typeface="Georgia"/>
                <a:sym typeface="Georgia"/>
              </a:rPr>
              <a:t> – </a:t>
            </a:r>
            <a:r>
              <a:rPr b="1" i="1" lang="en-US" sz="2800" u="none">
                <a:solidFill>
                  <a:schemeClr val="lt1"/>
                </a:solidFill>
                <a:latin typeface="Georgia"/>
                <a:ea typeface="Georgia"/>
                <a:cs typeface="Georgia"/>
                <a:sym typeface="Georgia"/>
              </a:rPr>
              <a:t>гостре гнійно-некротичне запалення кількох волосяних цибулин і сальних залоз із утворенням єдиного інфільтрату і переходом запального процесу на підшкірну клітковину.</a:t>
            </a:r>
            <a:endParaRPr/>
          </a:p>
          <a:p>
            <a:pPr indent="0" lvl="0" marL="0" rtl="0" algn="just">
              <a:lnSpc>
                <a:spcPct val="100000"/>
              </a:lnSpc>
              <a:spcBef>
                <a:spcPts val="560"/>
              </a:spcBef>
              <a:spcAft>
                <a:spcPts val="0"/>
              </a:spcAft>
              <a:buSzPts val="1820"/>
              <a:buNone/>
            </a:pPr>
            <a:r>
              <a:t/>
            </a:r>
            <a:endParaRPr b="1" i="1" sz="2800" u="none">
              <a:solidFill>
                <a:schemeClr val="lt1"/>
              </a:solidFill>
              <a:latin typeface="Georgia"/>
              <a:ea typeface="Georgia"/>
              <a:cs typeface="Georgia"/>
              <a:sym typeface="Georgia"/>
            </a:endParaRPr>
          </a:p>
          <a:p>
            <a:pPr indent="0" lvl="0" marL="0" rtl="0" algn="just">
              <a:lnSpc>
                <a:spcPct val="100000"/>
              </a:lnSpc>
              <a:spcBef>
                <a:spcPts val="640"/>
              </a:spcBef>
              <a:spcAft>
                <a:spcPts val="0"/>
              </a:spcAft>
              <a:buSzPts val="2080"/>
              <a:buNone/>
            </a:pPr>
            <a:r>
              <a:rPr b="0" i="0" lang="en-US" sz="3200" u="none">
                <a:solidFill>
                  <a:schemeClr val="lt1"/>
                </a:solidFill>
                <a:latin typeface="Georgia"/>
                <a:ea typeface="Georgia"/>
                <a:cs typeface="Georgia"/>
                <a:sym typeface="Georgia"/>
              </a:rPr>
              <a:t>Карбункул виникає в основному на задній поверхні шиї, потилиці, верхній і нижній губах, спині, попереку.</a:t>
            </a:r>
            <a:endParaRPr/>
          </a:p>
          <a:p>
            <a:pPr indent="0" lvl="0" marL="0" rtl="0" algn="ctr">
              <a:spcBef>
                <a:spcPts val="640"/>
              </a:spcBef>
              <a:spcAft>
                <a:spcPts val="0"/>
              </a:spcAft>
              <a:buSzPts val="2080"/>
              <a:buFont typeface="Noto Sans Symbols"/>
              <a:buNone/>
            </a:pPr>
            <a:r>
              <a:t/>
            </a:r>
            <a:endParaRPr b="0" i="0" sz="3200" u="none">
              <a:solidFill>
                <a:schemeClr val="lt1"/>
              </a:solidFill>
              <a:latin typeface="Georgia"/>
              <a:ea typeface="Georgia"/>
              <a:cs typeface="Georgia"/>
              <a:sym typeface="Georgia"/>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17"/>
          <p:cNvSpPr txBox="1"/>
          <p:nvPr/>
        </p:nvSpPr>
        <p:spPr>
          <a:xfrm>
            <a:off x="0" y="0"/>
            <a:ext cx="9144000" cy="6986587"/>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2800"/>
              <a:buFont typeface="Georgia"/>
              <a:buNone/>
            </a:pPr>
            <a:r>
              <a:rPr b="1" i="1" lang="en-US" sz="2800" u="sng">
                <a:solidFill>
                  <a:schemeClr val="lt1"/>
                </a:solidFill>
                <a:latin typeface="Georgia"/>
                <a:ea typeface="Georgia"/>
                <a:cs typeface="Georgia"/>
                <a:sym typeface="Georgia"/>
              </a:rPr>
              <a:t>Етіологія і патогенез</a:t>
            </a:r>
            <a:r>
              <a:rPr b="1" i="1" lang="en-US" sz="2800" u="none">
                <a:solidFill>
                  <a:schemeClr val="lt1"/>
                </a:solidFill>
                <a:latin typeface="Georgia"/>
                <a:ea typeface="Georgia"/>
                <a:cs typeface="Georgia"/>
                <a:sym typeface="Georgia"/>
              </a:rPr>
              <a:t>. </a:t>
            </a:r>
            <a:r>
              <a:rPr b="0" i="0" lang="en-US" sz="2800" u="none">
                <a:solidFill>
                  <a:schemeClr val="lt1"/>
                </a:solidFill>
                <a:latin typeface="Georgia"/>
                <a:ea typeface="Georgia"/>
                <a:cs typeface="Georgia"/>
                <a:sym typeface="Georgia"/>
              </a:rPr>
              <a:t>Збудниками гнійного процесу є золотистий стафілокок, рідше – стрептокок, іноді – змішана флора. Сприятливими умовами для виникнення захворювання є гіпо- та авітаміноз, цукровий діабет, зниження імунної резистентності організму.</a:t>
            </a:r>
            <a:endParaRPr/>
          </a:p>
          <a:p>
            <a:pPr indent="449262" lvl="0" marL="0" marR="0" rtl="0" algn="just">
              <a:lnSpc>
                <a:spcPct val="100000"/>
              </a:lnSpc>
              <a:spcBef>
                <a:spcPts val="0"/>
              </a:spcBef>
              <a:spcAft>
                <a:spcPts val="0"/>
              </a:spcAft>
              <a:buClr>
                <a:schemeClr val="lt1"/>
              </a:buClr>
              <a:buSzPts val="2800"/>
              <a:buFont typeface="Georgia"/>
              <a:buNone/>
            </a:pPr>
            <a:r>
              <a:rPr b="0" i="0" lang="en-US" sz="2800" u="none">
                <a:solidFill>
                  <a:schemeClr val="lt1"/>
                </a:solidFill>
                <a:latin typeface="Georgia"/>
                <a:ea typeface="Georgia"/>
                <a:cs typeface="Georgia"/>
                <a:sym typeface="Georgia"/>
              </a:rPr>
              <a:t>Захворювання починається з утворення запального інфільтрату, який охоплює декілька сусідніх фолікулів. Виникають тромбоз судин, порушення кровообігу, що призводить до утворення зони некрозу шкіри, підшкірної жирової клітковини. Поряд з цим тканини зазнають гнійного розплавлення. Гній може виділятися через фолікули. Після відшарування некротичних тканин рана заповнюється грануляціями, утворюється грубий рубець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grpSp>
        <p:nvGrpSpPr>
          <p:cNvPr id="397" name="Google Shape;397;p18"/>
          <p:cNvGrpSpPr/>
          <p:nvPr/>
        </p:nvGrpSpPr>
        <p:grpSpPr>
          <a:xfrm>
            <a:off x="714374" y="571499"/>
            <a:ext cx="7858125" cy="6000750"/>
            <a:chOff x="5635" y="9485"/>
            <a:chExt cx="4723" cy="4110"/>
          </a:xfrm>
        </p:grpSpPr>
        <p:pic>
          <p:nvPicPr>
            <p:cNvPr id="398" name="Google Shape;398;p18"/>
            <p:cNvPicPr preferRelativeResize="0"/>
            <p:nvPr/>
          </p:nvPicPr>
          <p:blipFill rotWithShape="1">
            <a:blip r:embed="rId3">
              <a:alphaModFix/>
            </a:blip>
            <a:srcRect b="0" l="0" r="0" t="0"/>
            <a:stretch/>
          </p:blipFill>
          <p:spPr>
            <a:xfrm>
              <a:off x="5635" y="9485"/>
              <a:ext cx="4723" cy="3465"/>
            </a:xfrm>
            <a:prstGeom prst="rect">
              <a:avLst/>
            </a:prstGeom>
            <a:noFill/>
            <a:ln>
              <a:noFill/>
            </a:ln>
          </p:spPr>
        </p:pic>
        <p:sp>
          <p:nvSpPr>
            <p:cNvPr id="399" name="Google Shape;399;p18"/>
            <p:cNvSpPr txBox="1"/>
            <p:nvPr/>
          </p:nvSpPr>
          <p:spPr>
            <a:xfrm>
              <a:off x="6749" y="13234"/>
              <a:ext cx="2568" cy="361"/>
            </a:xfrm>
            <a:prstGeom prst="rect">
              <a:avLst/>
            </a:prstGeom>
            <a:noFill/>
            <a:ln cap="flat" cmpd="sng" w="9525">
              <a:solidFill>
                <a:srgbClr val="FFFFFF"/>
              </a:solidFill>
              <a:prstDash val="solid"/>
              <a:miter lim="800000"/>
              <a:headEnd len="sm" w="sm" type="none"/>
              <a:tailEnd len="sm" w="sm" type="none"/>
            </a:ln>
          </p:spPr>
          <p:txBody>
            <a:bodyPr anchorCtr="0" anchor="t" bIns="0" lIns="0" spcFirstLastPara="1" rIns="0" wrap="square" tIns="0">
              <a:noAutofit/>
            </a:bodyPr>
            <a:lstStyle/>
            <a:p>
              <a:pPr indent="0" lvl="0" marL="0" marR="0" rtl="0" algn="ctr">
                <a:lnSpc>
                  <a:spcPct val="100000"/>
                </a:lnSpc>
                <a:spcBef>
                  <a:spcPts val="0"/>
                </a:spcBef>
                <a:spcAft>
                  <a:spcPts val="0"/>
                </a:spcAft>
                <a:buClr>
                  <a:schemeClr val="lt1"/>
                </a:buClr>
                <a:buSzPts val="2800"/>
                <a:buFont typeface="Helvetica Neue"/>
                <a:buNone/>
              </a:pPr>
              <a:r>
                <a:rPr b="1" i="0" lang="en-US" sz="2800" u="none">
                  <a:solidFill>
                    <a:schemeClr val="lt1"/>
                  </a:solidFill>
                  <a:latin typeface="Helvetica Neue"/>
                  <a:ea typeface="Helvetica Neue"/>
                  <a:cs typeface="Helvetica Neue"/>
                  <a:sym typeface="Helvetica Neue"/>
                </a:rPr>
                <a:t>Карбункул (схема)</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19"/>
          <p:cNvSpPr txBox="1"/>
          <p:nvPr/>
        </p:nvSpPr>
        <p:spPr>
          <a:xfrm>
            <a:off x="0" y="0"/>
            <a:ext cx="9144000" cy="6770687"/>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200"/>
              <a:buFont typeface="Georgia"/>
              <a:buNone/>
            </a:pPr>
            <a:r>
              <a:rPr b="1" i="1" lang="en-US" sz="3200" u="sng">
                <a:solidFill>
                  <a:schemeClr val="lt1"/>
                </a:solidFill>
                <a:latin typeface="Georgia"/>
                <a:ea typeface="Georgia"/>
                <a:cs typeface="Georgia"/>
                <a:sym typeface="Georgia"/>
              </a:rPr>
              <a:t>Клінічні прояви</a:t>
            </a:r>
            <a:r>
              <a:rPr b="1" i="0" lang="en-US" sz="3200" u="none">
                <a:solidFill>
                  <a:schemeClr val="lt1"/>
                </a:solidFill>
                <a:latin typeface="Georgia"/>
                <a:ea typeface="Georgia"/>
                <a:cs typeface="Georgia"/>
                <a:sym typeface="Georgia"/>
              </a:rPr>
              <a:t>. </a:t>
            </a:r>
            <a:r>
              <a:rPr b="0" i="0" lang="en-US" sz="3200" u="none">
                <a:solidFill>
                  <a:schemeClr val="lt1"/>
                </a:solidFill>
                <a:latin typeface="Georgia"/>
                <a:ea typeface="Georgia"/>
                <a:cs typeface="Georgia"/>
                <a:sym typeface="Georgia"/>
              </a:rPr>
              <a:t>Скарги на наявність запального інфільтрату; постійний розпираючий біль у ділянці інфільтрату; підвищення температури тіла до 38-39˚ С, озноб.</a:t>
            </a:r>
            <a:endParaRPr/>
          </a:p>
          <a:p>
            <a:pPr indent="449262" lvl="0" marL="0" marR="0" rtl="0" algn="just">
              <a:lnSpc>
                <a:spcPct val="100000"/>
              </a:lnSpc>
              <a:spcBef>
                <a:spcPts val="0"/>
              </a:spcBef>
              <a:spcAft>
                <a:spcPts val="0"/>
              </a:spcAft>
              <a:buClr>
                <a:schemeClr val="lt1"/>
              </a:buClr>
              <a:buSzPts val="3200"/>
              <a:buFont typeface="Tahoma"/>
              <a:buNone/>
            </a:pPr>
            <a:r>
              <a:t/>
            </a:r>
            <a:endParaRPr b="0" i="0" sz="32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200"/>
              <a:buFont typeface="Georgia"/>
              <a:buNone/>
            </a:pPr>
            <a:r>
              <a:rPr b="1" i="1" lang="en-US" sz="2200" u="none">
                <a:solidFill>
                  <a:schemeClr val="lt1"/>
                </a:solidFill>
                <a:latin typeface="Georgia"/>
                <a:ea typeface="Georgia"/>
                <a:cs typeface="Georgia"/>
                <a:sym typeface="Georgia"/>
              </a:rPr>
              <a:t>Об’єктивні прояви</a:t>
            </a:r>
            <a:r>
              <a:rPr b="0" i="0" lang="en-US" sz="2200" u="none">
                <a:solidFill>
                  <a:schemeClr val="lt1"/>
                </a:solidFill>
                <a:latin typeface="Georgia"/>
                <a:ea typeface="Georgia"/>
                <a:cs typeface="Georgia"/>
                <a:sym typeface="Georgia"/>
              </a:rPr>
              <a:t>.</a:t>
            </a:r>
            <a:endParaRPr/>
          </a:p>
          <a:p>
            <a:pPr indent="-449262" lvl="1" marL="906462" marR="0" rtl="0" algn="just">
              <a:lnSpc>
                <a:spcPct val="100000"/>
              </a:lnSpc>
              <a:spcBef>
                <a:spcPts val="0"/>
              </a:spcBef>
              <a:spcAft>
                <a:spcPts val="0"/>
              </a:spcAft>
              <a:buClr>
                <a:schemeClr val="lt1"/>
              </a:buClr>
              <a:buSzPts val="2200"/>
              <a:buFont typeface="Georgia"/>
              <a:buChar char="-"/>
            </a:pPr>
            <a:r>
              <a:rPr b="0" i="0" lang="en-US" sz="2200" u="none" cap="none" strike="noStrike">
                <a:solidFill>
                  <a:schemeClr val="lt1"/>
                </a:solidFill>
                <a:latin typeface="Georgia"/>
                <a:ea typeface="Georgia"/>
                <a:cs typeface="Georgia"/>
                <a:sym typeface="Georgia"/>
              </a:rPr>
              <a:t>Наявність інфільтрату значних розмірів; </a:t>
            </a:r>
            <a:endParaRPr/>
          </a:p>
          <a:p>
            <a:pPr indent="-449262" lvl="1" marL="906462" marR="0" rtl="0" algn="just">
              <a:lnSpc>
                <a:spcPct val="100000"/>
              </a:lnSpc>
              <a:spcBef>
                <a:spcPts val="0"/>
              </a:spcBef>
              <a:spcAft>
                <a:spcPts val="0"/>
              </a:spcAft>
              <a:buClr>
                <a:schemeClr val="lt1"/>
              </a:buClr>
              <a:buSzPts val="2200"/>
              <a:buFont typeface="Georgia"/>
              <a:buChar char="-"/>
            </a:pPr>
            <a:r>
              <a:rPr b="0" i="0" lang="en-US" sz="2200" u="none" cap="none" strike="noStrike">
                <a:solidFill>
                  <a:schemeClr val="lt1"/>
                </a:solidFill>
                <a:latin typeface="Georgia"/>
                <a:ea typeface="Georgia"/>
                <a:cs typeface="Georgia"/>
                <a:sym typeface="Georgia"/>
              </a:rPr>
              <a:t>шкіра над інфільтратом багряно-синього кольору, </a:t>
            </a:r>
            <a:endParaRPr/>
          </a:p>
          <a:p>
            <a:pPr indent="-449262" lvl="1" marL="906462" marR="0" rtl="0" algn="just">
              <a:lnSpc>
                <a:spcPct val="100000"/>
              </a:lnSpc>
              <a:spcBef>
                <a:spcPts val="0"/>
              </a:spcBef>
              <a:spcAft>
                <a:spcPts val="0"/>
              </a:spcAft>
              <a:buClr>
                <a:schemeClr val="lt1"/>
              </a:buClr>
              <a:buSzPts val="2200"/>
              <a:buFont typeface="Georgia"/>
              <a:buChar char="-"/>
            </a:pPr>
            <a:r>
              <a:rPr b="0" i="0" lang="en-US" sz="2200" u="none" cap="none" strike="noStrike">
                <a:solidFill>
                  <a:schemeClr val="lt1"/>
                </a:solidFill>
                <a:latin typeface="Georgia"/>
                <a:ea typeface="Georgia"/>
                <a:cs typeface="Georgia"/>
                <a:sym typeface="Georgia"/>
              </a:rPr>
              <a:t>напружена; </a:t>
            </a:r>
            <a:endParaRPr/>
          </a:p>
          <a:p>
            <a:pPr indent="-449262" lvl="1" marL="906462" marR="0" rtl="0" algn="just">
              <a:lnSpc>
                <a:spcPct val="100000"/>
              </a:lnSpc>
              <a:spcBef>
                <a:spcPts val="0"/>
              </a:spcBef>
              <a:spcAft>
                <a:spcPts val="0"/>
              </a:spcAft>
              <a:buClr>
                <a:schemeClr val="lt1"/>
              </a:buClr>
              <a:buSzPts val="2200"/>
              <a:buFont typeface="Georgia"/>
              <a:buChar char="-"/>
            </a:pPr>
            <a:r>
              <a:rPr b="0" i="0" lang="en-US" sz="2200" u="none" cap="none" strike="noStrike">
                <a:solidFill>
                  <a:schemeClr val="lt1"/>
                </a:solidFill>
                <a:latin typeface="Georgia"/>
                <a:ea typeface="Georgia"/>
                <a:cs typeface="Georgia"/>
                <a:sym typeface="Georgia"/>
              </a:rPr>
              <a:t>є кілька отворів з незначним гнійним вмістом, між отворами – 	ділянки некрозу шкіри. </a:t>
            </a:r>
            <a:endParaRPr/>
          </a:p>
          <a:p>
            <a:pPr indent="-449262" lvl="1" marL="906462" marR="0" rtl="0" algn="just">
              <a:lnSpc>
                <a:spcPct val="100000"/>
              </a:lnSpc>
              <a:spcBef>
                <a:spcPts val="0"/>
              </a:spcBef>
              <a:spcAft>
                <a:spcPts val="0"/>
              </a:spcAft>
              <a:buClr>
                <a:schemeClr val="lt1"/>
              </a:buClr>
              <a:buSzPts val="2200"/>
              <a:buFont typeface="Georgia"/>
              <a:buChar char="-"/>
            </a:pPr>
            <a:r>
              <a:rPr b="0" i="0" lang="en-US" sz="2200" u="none" cap="none" strike="noStrike">
                <a:solidFill>
                  <a:schemeClr val="lt1"/>
                </a:solidFill>
                <a:latin typeface="Georgia"/>
                <a:ea typeface="Georgia"/>
                <a:cs typeface="Georgia"/>
                <a:sym typeface="Georgia"/>
              </a:rPr>
              <a:t>Висока температура, </a:t>
            </a:r>
            <a:endParaRPr/>
          </a:p>
          <a:p>
            <a:pPr indent="-449262" lvl="1" marL="906462" marR="0" rtl="0" algn="just">
              <a:lnSpc>
                <a:spcPct val="100000"/>
              </a:lnSpc>
              <a:spcBef>
                <a:spcPts val="0"/>
              </a:spcBef>
              <a:spcAft>
                <a:spcPts val="0"/>
              </a:spcAft>
              <a:buClr>
                <a:schemeClr val="lt1"/>
              </a:buClr>
              <a:buSzPts val="2200"/>
              <a:buFont typeface="Georgia"/>
              <a:buChar char="-"/>
            </a:pPr>
            <a:r>
              <a:rPr b="0" i="0" lang="en-US" sz="2200" u="none" cap="none" strike="noStrike">
                <a:solidFill>
                  <a:schemeClr val="lt1"/>
                </a:solidFill>
                <a:latin typeface="Georgia"/>
                <a:ea typeface="Georgia"/>
                <a:cs typeface="Georgia"/>
                <a:sym typeface="Georgia"/>
              </a:rPr>
              <a:t>озноб, </a:t>
            </a:r>
            <a:endParaRPr/>
          </a:p>
          <a:p>
            <a:pPr indent="-449262" lvl="1" marL="906462" marR="0" rtl="0" algn="just">
              <a:lnSpc>
                <a:spcPct val="100000"/>
              </a:lnSpc>
              <a:spcBef>
                <a:spcPts val="0"/>
              </a:spcBef>
              <a:spcAft>
                <a:spcPts val="0"/>
              </a:spcAft>
              <a:buClr>
                <a:schemeClr val="lt1"/>
              </a:buClr>
              <a:buSzPts val="2200"/>
              <a:buFont typeface="Georgia"/>
              <a:buChar char="-"/>
            </a:pPr>
            <a:r>
              <a:rPr b="0" i="0" lang="en-US" sz="2200" u="none" cap="none" strike="noStrike">
                <a:solidFill>
                  <a:schemeClr val="lt1"/>
                </a:solidFill>
                <a:latin typeface="Georgia"/>
                <a:ea typeface="Georgia"/>
                <a:cs typeface="Georgia"/>
                <a:sym typeface="Georgia"/>
              </a:rPr>
              <a:t>прискорений пульс, </a:t>
            </a:r>
            <a:endParaRPr/>
          </a:p>
          <a:p>
            <a:pPr indent="-449262" lvl="1" marL="906462" marR="0" rtl="0" algn="just">
              <a:lnSpc>
                <a:spcPct val="100000"/>
              </a:lnSpc>
              <a:spcBef>
                <a:spcPts val="0"/>
              </a:spcBef>
              <a:spcAft>
                <a:spcPts val="0"/>
              </a:spcAft>
              <a:buClr>
                <a:schemeClr val="lt1"/>
              </a:buClr>
              <a:buSzPts val="2200"/>
              <a:buFont typeface="Georgia"/>
              <a:buChar char="-"/>
            </a:pPr>
            <a:r>
              <a:rPr b="0" i="0" lang="en-US" sz="2200" u="none" cap="none" strike="noStrike">
                <a:solidFill>
                  <a:schemeClr val="lt1"/>
                </a:solidFill>
                <a:latin typeface="Georgia"/>
                <a:ea typeface="Georgia"/>
                <a:cs typeface="Georgia"/>
                <a:sym typeface="Georgia"/>
              </a:rPr>
              <a:t>головний біль, </a:t>
            </a:r>
            <a:endParaRPr/>
          </a:p>
          <a:p>
            <a:pPr indent="-449262" lvl="1" marL="906462" marR="0" rtl="0" algn="just">
              <a:lnSpc>
                <a:spcPct val="100000"/>
              </a:lnSpc>
              <a:spcBef>
                <a:spcPts val="0"/>
              </a:spcBef>
              <a:spcAft>
                <a:spcPts val="0"/>
              </a:spcAft>
              <a:buClr>
                <a:schemeClr val="lt1"/>
              </a:buClr>
              <a:buSzPts val="2200"/>
              <a:buFont typeface="Georgia"/>
              <a:buChar char="-"/>
            </a:pPr>
            <a:r>
              <a:rPr b="0" i="0" lang="en-US" sz="2200" u="none" cap="none" strike="noStrike">
                <a:solidFill>
                  <a:schemeClr val="lt1"/>
                </a:solidFill>
                <a:latin typeface="Georgia"/>
                <a:ea typeface="Georgia"/>
                <a:cs typeface="Georgia"/>
                <a:sym typeface="Georgia"/>
              </a:rPr>
              <a:t>можливе блювання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20"/>
          <p:cNvSpPr txBox="1"/>
          <p:nvPr/>
        </p:nvSpPr>
        <p:spPr>
          <a:xfrm>
            <a:off x="0" y="0"/>
            <a:ext cx="9144000" cy="6494462"/>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200"/>
              <a:buFont typeface="Georgia"/>
              <a:buNone/>
            </a:pPr>
            <a:r>
              <a:rPr b="1" i="1" lang="en-US" sz="3200" u="sng">
                <a:solidFill>
                  <a:schemeClr val="lt1"/>
                </a:solidFill>
                <a:latin typeface="Georgia"/>
                <a:ea typeface="Georgia"/>
                <a:cs typeface="Georgia"/>
                <a:sym typeface="Georgia"/>
              </a:rPr>
              <a:t>Лікування карбункула</a:t>
            </a:r>
            <a:r>
              <a:rPr b="0" i="0" lang="en-US" sz="3200" u="none">
                <a:solidFill>
                  <a:schemeClr val="lt1"/>
                </a:solidFill>
                <a:latin typeface="Georgia"/>
                <a:ea typeface="Georgia"/>
                <a:cs typeface="Georgia"/>
                <a:sym typeface="Georgia"/>
              </a:rPr>
              <a:t>. На стадії інфільтрації – консервативне лікування, аналогічне лікуванню фурункула, обов’язкове призначення антибактеріальної і дезінтоксикаційної терапії. </a:t>
            </a:r>
            <a:endParaRPr/>
          </a:p>
          <a:p>
            <a:pPr indent="449262" lvl="0" marL="0" marR="0" rtl="0" algn="just">
              <a:lnSpc>
                <a:spcPct val="100000"/>
              </a:lnSpc>
              <a:spcBef>
                <a:spcPts val="0"/>
              </a:spcBef>
              <a:spcAft>
                <a:spcPts val="0"/>
              </a:spcAft>
              <a:buClr>
                <a:schemeClr val="lt1"/>
              </a:buClr>
              <a:buSzPts val="3200"/>
              <a:buFont typeface="Georgia"/>
              <a:buNone/>
            </a:pPr>
            <a:r>
              <a:rPr b="0" i="0" lang="en-US" sz="3200" u="none">
                <a:solidFill>
                  <a:schemeClr val="lt1"/>
                </a:solidFill>
                <a:latin typeface="Georgia"/>
                <a:ea typeface="Georgia"/>
                <a:cs typeface="Georgia"/>
                <a:sym typeface="Georgia"/>
              </a:rPr>
              <a:t>При прогресуванні припухлості, наростаючій інтоксикації, розширенні зони некрозу показана операція (проводиться під наркозом і полягає у розсіченні і висіченні карбункула). Рановий дефект, що утворився, лікують за принципом лікування гнійної рани. Після операції продовжують антибактеріальну і дезінтоксикаційну терапію.</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21"/>
          <p:cNvSpPr txBox="1"/>
          <p:nvPr>
            <p:ph type="title"/>
          </p:nvPr>
        </p:nvSpPr>
        <p:spPr>
          <a:xfrm>
            <a:off x="457200" y="381000"/>
            <a:ext cx="8229600" cy="13716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Georgia"/>
              <a:buNone/>
            </a:pPr>
            <a:r>
              <a:rPr b="0" i="0" lang="en-US" sz="4400" u="none">
                <a:solidFill>
                  <a:schemeClr val="lt2"/>
                </a:solidFill>
                <a:latin typeface="Georgia"/>
                <a:ea typeface="Georgia"/>
                <a:cs typeface="Georgia"/>
                <a:sym typeface="Georgia"/>
              </a:rPr>
              <a:t>Карбункул</a:t>
            </a:r>
            <a:endParaRPr/>
          </a:p>
        </p:txBody>
      </p:sp>
      <p:pic>
        <p:nvPicPr>
          <p:cNvPr descr="22.11.07 001.jpg" id="415" name="Google Shape;415;p21"/>
          <p:cNvPicPr preferRelativeResize="0"/>
          <p:nvPr>
            <p:ph idx="1" type="body"/>
          </p:nvPr>
        </p:nvPicPr>
        <p:blipFill rotWithShape="1">
          <a:blip r:embed="rId3">
            <a:alphaModFix/>
          </a:blip>
          <a:srcRect b="0" l="0" r="0" t="0"/>
          <a:stretch/>
        </p:blipFill>
        <p:spPr>
          <a:xfrm>
            <a:off x="1828800" y="1981200"/>
            <a:ext cx="5486400" cy="41148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pic>
        <p:nvPicPr>
          <p:cNvPr descr="22.11.07 003.jpg" id="420" name="Google Shape;420;p22"/>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pic>
        <p:nvPicPr>
          <p:cNvPr descr="22.11.07 008.jpg" id="425" name="Google Shape;425;p23"/>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pic>
        <p:nvPicPr>
          <p:cNvPr descr="IMG_0373.JPG" id="430" name="Google Shape;430;p24"/>
          <p:cNvPicPr preferRelativeResize="0"/>
          <p:nvPr/>
        </p:nvPicPr>
        <p:blipFill rotWithShape="1">
          <a:blip r:embed="rId3">
            <a:alphaModFix/>
          </a:blip>
          <a:srcRect b="0" l="0" r="0" t="0"/>
          <a:stretch/>
        </p:blipFill>
        <p:spPr>
          <a:xfrm>
            <a:off x="785812" y="1000125"/>
            <a:ext cx="6529387" cy="509587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p25"/>
          <p:cNvSpPr txBox="1"/>
          <p:nvPr>
            <p:ph type="title"/>
          </p:nvPr>
        </p:nvSpPr>
        <p:spPr>
          <a:xfrm>
            <a:off x="457200" y="381000"/>
            <a:ext cx="8229600" cy="13716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sz="4400">
              <a:solidFill>
                <a:schemeClr val="lt2"/>
              </a:solidFill>
              <a:latin typeface="Tahoma"/>
              <a:ea typeface="Tahoma"/>
              <a:cs typeface="Tahoma"/>
              <a:sym typeface="Tahoma"/>
            </a:endParaRPr>
          </a:p>
        </p:txBody>
      </p:sp>
      <p:pic>
        <p:nvPicPr>
          <p:cNvPr descr="IMG_0429.JPG" id="436" name="Google Shape;436;p25"/>
          <p:cNvPicPr preferRelativeResize="0"/>
          <p:nvPr>
            <p:ph idx="1" type="body"/>
          </p:nvPr>
        </p:nvPicPr>
        <p:blipFill rotWithShape="1">
          <a:blip r:embed="rId3">
            <a:alphaModFix/>
          </a:blip>
          <a:srcRect b="0" l="0" r="0" t="0"/>
          <a:stretch/>
        </p:blipFill>
        <p:spPr>
          <a:xfrm>
            <a:off x="714375" y="642937"/>
            <a:ext cx="7858125" cy="5453062"/>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pic>
        <p:nvPicPr>
          <p:cNvPr descr="IMG_0621.JPG" id="441" name="Google Shape;441;p26"/>
          <p:cNvPicPr preferRelativeResize="0"/>
          <p:nvPr>
            <p:ph idx="1" type="body"/>
          </p:nvPr>
        </p:nvPicPr>
        <p:blipFill rotWithShape="1">
          <a:blip r:embed="rId3">
            <a:alphaModFix/>
          </a:blip>
          <a:srcRect b="0" l="0" r="0" t="0"/>
          <a:stretch/>
        </p:blipFill>
        <p:spPr>
          <a:xfrm>
            <a:off x="1352550" y="-71437"/>
            <a:ext cx="6148387" cy="700087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pic>
        <p:nvPicPr>
          <p:cNvPr descr="IMG_0433.JPG" id="446" name="Google Shape;446;p27"/>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28"/>
          <p:cNvSpPr txBox="1"/>
          <p:nvPr>
            <p:ph type="ctrTitle"/>
          </p:nvPr>
        </p:nvSpPr>
        <p:spPr>
          <a:xfrm>
            <a:off x="685800" y="642937"/>
            <a:ext cx="7772400" cy="17145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Georgia"/>
              <a:buNone/>
            </a:pPr>
            <a:r>
              <a:rPr b="0" i="0" lang="en-US" sz="4400" u="none">
                <a:solidFill>
                  <a:schemeClr val="lt2"/>
                </a:solidFill>
                <a:latin typeface="Georgia"/>
                <a:ea typeface="Georgia"/>
                <a:cs typeface="Georgia"/>
                <a:sym typeface="Georgia"/>
              </a:rPr>
              <a:t>А Б С Ц Е С</a:t>
            </a:r>
            <a:endParaRPr/>
          </a:p>
        </p:txBody>
      </p:sp>
      <p:sp>
        <p:nvSpPr>
          <p:cNvPr id="452" name="Google Shape;452;p28"/>
          <p:cNvSpPr txBox="1"/>
          <p:nvPr>
            <p:ph idx="1" type="subTitle"/>
          </p:nvPr>
        </p:nvSpPr>
        <p:spPr>
          <a:xfrm>
            <a:off x="714375" y="2857500"/>
            <a:ext cx="8072437" cy="3352800"/>
          </a:xfrm>
          <a:prstGeom prst="rect">
            <a:avLst/>
          </a:prstGeom>
          <a:noFill/>
          <a:ln>
            <a:noFill/>
          </a:ln>
        </p:spPr>
        <p:txBody>
          <a:bodyPr anchorCtr="0" anchor="t" bIns="45700" lIns="91425" spcFirstLastPara="1" rIns="91425" wrap="square" tIns="45700">
            <a:noAutofit/>
          </a:bodyPr>
          <a:lstStyle/>
          <a:p>
            <a:pPr indent="0" lvl="0" marL="0" rtl="0" algn="just">
              <a:lnSpc>
                <a:spcPct val="100000"/>
              </a:lnSpc>
              <a:spcBef>
                <a:spcPts val="0"/>
              </a:spcBef>
              <a:spcAft>
                <a:spcPts val="0"/>
              </a:spcAft>
              <a:buSzPts val="2860"/>
              <a:buNone/>
            </a:pPr>
            <a:r>
              <a:rPr b="1" i="0" lang="en-US" sz="4400" u="none">
                <a:solidFill>
                  <a:schemeClr val="lt1"/>
                </a:solidFill>
                <a:latin typeface="Georgia"/>
                <a:ea typeface="Georgia"/>
                <a:cs typeface="Georgia"/>
                <a:sym typeface="Georgia"/>
              </a:rPr>
              <a:t>АБСЦЕС</a:t>
            </a:r>
            <a:r>
              <a:rPr b="0" i="0" lang="en-US" sz="4400" u="none">
                <a:solidFill>
                  <a:schemeClr val="lt1"/>
                </a:solidFill>
                <a:latin typeface="Georgia"/>
                <a:ea typeface="Georgia"/>
                <a:cs typeface="Georgia"/>
                <a:sym typeface="Georgia"/>
              </a:rPr>
              <a:t> – це обмежене скупчення гною у тканинах і органах</a:t>
            </a:r>
            <a:r>
              <a:rPr b="0" i="0" lang="en-US" sz="3200" u="none">
                <a:solidFill>
                  <a:schemeClr val="lt1"/>
                </a:solidFill>
                <a:latin typeface="Georgia"/>
                <a:ea typeface="Georgia"/>
                <a:cs typeface="Georgia"/>
                <a:sym typeface="Georgia"/>
              </a:rPr>
              <a:t>.</a:t>
            </a:r>
            <a:endParaRPr/>
          </a:p>
          <a:p>
            <a:pPr indent="0" lvl="0" marL="0" rtl="0" algn="ctr">
              <a:spcBef>
                <a:spcPts val="640"/>
              </a:spcBef>
              <a:spcAft>
                <a:spcPts val="0"/>
              </a:spcAft>
              <a:buSzPts val="2080"/>
              <a:buFont typeface="Noto Sans Symbols"/>
              <a:buNone/>
            </a:pPr>
            <a:r>
              <a:t/>
            </a:r>
            <a:endParaRPr b="0" i="0" sz="3200" u="none">
              <a:solidFill>
                <a:schemeClr val="lt1"/>
              </a:solidFill>
              <a:latin typeface="Georgia"/>
              <a:ea typeface="Georgia"/>
              <a:cs typeface="Georgia"/>
              <a:sym typeface="Georgia"/>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sp>
        <p:nvSpPr>
          <p:cNvPr id="457" name="Google Shape;457;p29"/>
          <p:cNvSpPr txBox="1"/>
          <p:nvPr/>
        </p:nvSpPr>
        <p:spPr>
          <a:xfrm>
            <a:off x="0" y="0"/>
            <a:ext cx="9144000" cy="6878637"/>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200"/>
              <a:buFont typeface="Georgia"/>
              <a:buNone/>
            </a:pPr>
            <a:r>
              <a:rPr b="0" i="1" lang="en-US" sz="3200" u="sng">
                <a:solidFill>
                  <a:schemeClr val="lt1"/>
                </a:solidFill>
                <a:latin typeface="Georgia"/>
                <a:ea typeface="Georgia"/>
                <a:cs typeface="Georgia"/>
                <a:sym typeface="Georgia"/>
              </a:rPr>
              <a:t>Етіологія і патогенез. </a:t>
            </a:r>
            <a:r>
              <a:rPr b="0" i="0" lang="en-US" sz="2800" u="none">
                <a:solidFill>
                  <a:schemeClr val="lt1"/>
                </a:solidFill>
                <a:latin typeface="Georgia"/>
                <a:ea typeface="Georgia"/>
                <a:cs typeface="Georgia"/>
                <a:sym typeface="Georgia"/>
              </a:rPr>
              <a:t>Найчастіше причиною абсцесу є проникнення інфекції в тканини, органи внаслідок травм, ін’єкцій короткими голками, виконаних без додержання правил асептики. </a:t>
            </a:r>
            <a:endParaRPr/>
          </a:p>
          <a:p>
            <a:pPr indent="449262" lvl="0" marL="0" marR="0" rtl="0" algn="just">
              <a:lnSpc>
                <a:spcPct val="100000"/>
              </a:lnSpc>
              <a:spcBef>
                <a:spcPts val="0"/>
              </a:spcBef>
              <a:spcAft>
                <a:spcPts val="0"/>
              </a:spcAft>
              <a:buClr>
                <a:schemeClr val="lt1"/>
              </a:buClr>
              <a:buSzPts val="2600"/>
              <a:buFont typeface="Georgia"/>
              <a:buNone/>
            </a:pPr>
            <a:r>
              <a:rPr b="0" i="0" lang="en-US" sz="2600" u="none">
                <a:solidFill>
                  <a:schemeClr val="lt1"/>
                </a:solidFill>
                <a:latin typeface="Georgia"/>
                <a:ea typeface="Georgia"/>
                <a:cs typeface="Georgia"/>
                <a:sym typeface="Georgia"/>
              </a:rPr>
              <a:t>Абсцес може виникнути також при фурункулах, лімфаденіті, нагноєнні гематом, в середину яких інфекція потрапляє через пошкоджену шкіру. Збудником частіше буває золотистий, білий стафілокок, рідше – змішана флора (протей, стрептокок, бактероїди). </a:t>
            </a:r>
            <a:endParaRPr/>
          </a:p>
          <a:p>
            <a:pPr indent="449262" lvl="0" marL="0" marR="0" rtl="0" algn="just">
              <a:lnSpc>
                <a:spcPct val="100000"/>
              </a:lnSpc>
              <a:spcBef>
                <a:spcPts val="0"/>
              </a:spcBef>
              <a:spcAft>
                <a:spcPts val="0"/>
              </a:spcAft>
              <a:buClr>
                <a:schemeClr val="lt1"/>
              </a:buClr>
              <a:buSzPts val="2600"/>
              <a:buFont typeface="Georgia"/>
              <a:buNone/>
            </a:pPr>
            <a:r>
              <a:rPr b="0" i="0" lang="en-US" sz="2600" u="none">
                <a:solidFill>
                  <a:schemeClr val="lt1"/>
                </a:solidFill>
                <a:latin typeface="Georgia"/>
                <a:ea typeface="Georgia"/>
                <a:cs typeface="Georgia"/>
                <a:sym typeface="Georgia"/>
              </a:rPr>
              <a:t>Розрізняють зовнішнє (екзогенне) інфікування і внутрішнє (ендогенне). </a:t>
            </a:r>
            <a:endParaRPr/>
          </a:p>
          <a:p>
            <a:pPr indent="449262" lvl="0" marL="0" marR="0" rtl="0" algn="just">
              <a:lnSpc>
                <a:spcPct val="100000"/>
              </a:lnSpc>
              <a:spcBef>
                <a:spcPts val="0"/>
              </a:spcBef>
              <a:spcAft>
                <a:spcPts val="0"/>
              </a:spcAft>
              <a:buClr>
                <a:schemeClr val="lt1"/>
              </a:buClr>
              <a:buSzPts val="2600"/>
              <a:buFont typeface="Georgia"/>
              <a:buNone/>
            </a:pPr>
            <a:r>
              <a:rPr b="0" i="0" lang="en-US" sz="2600" u="none">
                <a:solidFill>
                  <a:schemeClr val="lt1"/>
                </a:solidFill>
                <a:latin typeface="Georgia"/>
                <a:ea typeface="Georgia"/>
                <a:cs typeface="Georgia"/>
                <a:sym typeface="Georgia"/>
              </a:rPr>
              <a:t>Останнє виникає на тлі загальної гнійної інфекції (метастатичні абсцеси). У разі потрапляння в тканини концентрованих речовин (25% розчину магнію сульфату, 24% розчину кордіаміну) можуть утворюватися абсцеси.</a:t>
            </a:r>
            <a:endParaRPr/>
          </a:p>
          <a:p>
            <a:pPr indent="449262" lvl="0" marL="0" marR="0" rtl="0" algn="just">
              <a:lnSpc>
                <a:spcPct val="100000"/>
              </a:lnSpc>
              <a:spcBef>
                <a:spcPts val="0"/>
              </a:spcBef>
              <a:spcAft>
                <a:spcPts val="0"/>
              </a:spcAft>
              <a:buClr>
                <a:schemeClr val="lt1"/>
              </a:buClr>
              <a:buSzPts val="1900"/>
              <a:buFont typeface="Tahoma"/>
              <a:buNone/>
            </a:pPr>
            <a:r>
              <a:t/>
            </a:r>
            <a:endParaRPr b="0" i="0" sz="1900" u="none">
              <a:solidFill>
                <a:schemeClr val="lt1"/>
              </a:solidFill>
              <a:latin typeface="Georgia"/>
              <a:ea typeface="Georgia"/>
              <a:cs typeface="Georgia"/>
              <a:sym typeface="Georgia"/>
            </a:endParaRPr>
          </a:p>
          <a:p>
            <a:pPr indent="0" lvl="0" marL="0" marR="0" rtl="0" algn="l">
              <a:lnSpc>
                <a:spcPct val="100000"/>
              </a:lnSpc>
              <a:spcBef>
                <a:spcPts val="0"/>
              </a:spcBef>
              <a:spcAft>
                <a:spcPts val="0"/>
              </a:spcAft>
              <a:buNone/>
            </a:pPr>
            <a:r>
              <a:t/>
            </a:r>
            <a:endParaRPr b="0" i="0" sz="1900" u="none">
              <a:solidFill>
                <a:schemeClr val="lt1"/>
              </a:solidFill>
              <a:latin typeface="Georgia"/>
              <a:ea typeface="Georgia"/>
              <a:cs typeface="Georgia"/>
              <a:sym typeface="Georgia"/>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1" name="Shape 461"/>
        <p:cNvGrpSpPr/>
        <p:nvPr/>
      </p:nvGrpSpPr>
      <p:grpSpPr>
        <a:xfrm>
          <a:off x="0" y="0"/>
          <a:ext cx="0" cy="0"/>
          <a:chOff x="0" y="0"/>
          <a:chExt cx="0" cy="0"/>
        </a:xfrm>
      </p:grpSpPr>
      <p:sp>
        <p:nvSpPr>
          <p:cNvPr id="462" name="Google Shape;462;p30"/>
          <p:cNvSpPr txBox="1"/>
          <p:nvPr/>
        </p:nvSpPr>
        <p:spPr>
          <a:xfrm>
            <a:off x="214312" y="571500"/>
            <a:ext cx="8643937" cy="569436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lt1"/>
              </a:buClr>
              <a:buSzPts val="2800"/>
              <a:buFont typeface="Georgia"/>
              <a:buNone/>
            </a:pPr>
            <a:r>
              <a:rPr b="1" i="1" lang="en-US" sz="2800" u="sng">
                <a:solidFill>
                  <a:schemeClr val="lt1"/>
                </a:solidFill>
                <a:latin typeface="Georgia"/>
                <a:ea typeface="Georgia"/>
                <a:cs typeface="Georgia"/>
                <a:sym typeface="Georgia"/>
              </a:rPr>
              <a:t>Особливістю абсцесу</a:t>
            </a:r>
            <a:r>
              <a:rPr b="0" i="0" lang="en-US" sz="2800" u="none">
                <a:solidFill>
                  <a:schemeClr val="lt1"/>
                </a:solidFill>
                <a:latin typeface="Georgia"/>
                <a:ea typeface="Georgia"/>
                <a:cs typeface="Georgia"/>
                <a:sym typeface="Georgia"/>
              </a:rPr>
              <a:t>, як обмеженого гнійного процесу, є наявність піогенної мембрани (оболонки). Піогенна оболонка відмежовує гнійно-некротичний процес і продукує ексудат. Здатність прилеглих тканин утворювати грануляційну оболонку є проявом адекватної захисної реакції організму, спрямованої на ізоляцію гнояка. </a:t>
            </a:r>
            <a:endParaRPr/>
          </a:p>
          <a:p>
            <a:pPr indent="0" lvl="0" marL="0" marR="0" rtl="0" algn="just">
              <a:lnSpc>
                <a:spcPct val="100000"/>
              </a:lnSpc>
              <a:spcBef>
                <a:spcPts val="0"/>
              </a:spcBef>
              <a:spcAft>
                <a:spcPts val="0"/>
              </a:spcAft>
              <a:buClr>
                <a:schemeClr val="lt1"/>
              </a:buClr>
              <a:buSzPts val="2800"/>
              <a:buFont typeface="Georgia"/>
              <a:buNone/>
            </a:pPr>
            <a:r>
              <a:rPr b="0" i="0" lang="en-US" sz="2800" u="none">
                <a:solidFill>
                  <a:schemeClr val="lt1"/>
                </a:solidFill>
                <a:latin typeface="Georgia"/>
                <a:ea typeface="Georgia"/>
                <a:cs typeface="Georgia"/>
                <a:sym typeface="Georgia"/>
              </a:rPr>
              <a:t>	При наявності важких захворювань організму (дифтерії, цукрового діабету, авітамінозу, злоякісних пухлин) можливість обмеження гнійного процесу різко зменшена. У таких хворих домінує його поширення.</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sp>
        <p:nvSpPr>
          <p:cNvPr id="467" name="Google Shape;467;p31"/>
          <p:cNvSpPr txBox="1"/>
          <p:nvPr/>
        </p:nvSpPr>
        <p:spPr>
          <a:xfrm>
            <a:off x="0" y="0"/>
            <a:ext cx="9144000" cy="6740525"/>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Абсцес утворюється у мертвих тканинах, в яких відбуваються мікрохімічні процеси аутолізу (травми), чи в живих тканинах, які піддаються сильній мікробній дії (інфекція).</a:t>
            </a:r>
            <a:endParaRPr b="0" i="0" sz="24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У початковий період обмежена ділянка тканини інфільтрується запальним інфільтратом та лейкоцитами. Поступово під впливом ферментів тканини розплавляються, утворюється порожнина, заповнена гнійним ексудатом. Форма порожнини може бути різною. Стінки абсцесу у первинній стадії його формування вкриті гніно-фіброзними нашаруваннями, некротичними тканинами. Згодом по периферії абсцесу розвивається зона демаркаційного запалення. Утворений інфільтрат служить основою для формування біогенної мембрани – шару грануляційної тканини, збагаченої судинами. Поступово грануляційна тканина дозріває і у біогенній мембрані утворюються два шари: внутрішній – грануляційний та зовнішній – дозріла сполучна тканина.</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1" name="Shape 471"/>
        <p:cNvGrpSpPr/>
        <p:nvPr/>
      </p:nvGrpSpPr>
      <p:grpSpPr>
        <a:xfrm>
          <a:off x="0" y="0"/>
          <a:ext cx="0" cy="0"/>
          <a:chOff x="0" y="0"/>
          <a:chExt cx="0" cy="0"/>
        </a:xfrm>
      </p:grpSpPr>
      <p:sp>
        <p:nvSpPr>
          <p:cNvPr id="472" name="Google Shape;472;p32"/>
          <p:cNvSpPr txBox="1"/>
          <p:nvPr/>
        </p:nvSpPr>
        <p:spPr>
          <a:xfrm>
            <a:off x="0" y="0"/>
            <a:ext cx="9144000" cy="6002337"/>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200"/>
              <a:buFont typeface="Georgia"/>
              <a:buNone/>
            </a:pPr>
            <a:r>
              <a:rPr b="0" i="0" lang="en-US" sz="3200" u="none">
                <a:solidFill>
                  <a:schemeClr val="lt1"/>
                </a:solidFill>
                <a:latin typeface="Georgia"/>
                <a:ea typeface="Georgia"/>
                <a:cs typeface="Georgia"/>
                <a:sym typeface="Georgia"/>
              </a:rPr>
              <a:t>	Абсцес може завершитися спонтанним проривом назовні, у порожнину тіла, порожнинні органи, рубцюванням. </a:t>
            </a:r>
            <a:endParaRPr/>
          </a:p>
          <a:p>
            <a:pPr indent="449262" lvl="0" marL="0" marR="0" rtl="0" algn="just">
              <a:lnSpc>
                <a:spcPct val="100000"/>
              </a:lnSpc>
              <a:spcBef>
                <a:spcPts val="0"/>
              </a:spcBef>
              <a:spcAft>
                <a:spcPts val="0"/>
              </a:spcAft>
              <a:buClr>
                <a:schemeClr val="lt1"/>
              </a:buClr>
              <a:buSzPts val="3200"/>
              <a:buFont typeface="Georgia"/>
              <a:buNone/>
            </a:pPr>
            <a:r>
              <a:rPr b="0" i="0" lang="en-US" sz="3200" u="none">
                <a:solidFill>
                  <a:schemeClr val="lt1"/>
                </a:solidFill>
                <a:latin typeface="Georgia"/>
                <a:ea typeface="Georgia"/>
                <a:cs typeface="Georgia"/>
                <a:sym typeface="Georgia"/>
              </a:rPr>
              <a:t>	Дуже рідко абсцес піддається інкапсуляції. При цьому гній густішає, випадають кристали холестерину, зовні утворюється товста рубцева капсула. </a:t>
            </a:r>
            <a:endParaRPr/>
          </a:p>
          <a:p>
            <a:pPr indent="449262" lvl="0" marL="0" marR="0" rtl="0" algn="just">
              <a:lnSpc>
                <a:spcPct val="100000"/>
              </a:lnSpc>
              <a:spcBef>
                <a:spcPts val="0"/>
              </a:spcBef>
              <a:spcAft>
                <a:spcPts val="0"/>
              </a:spcAft>
              <a:buClr>
                <a:schemeClr val="lt1"/>
              </a:buClr>
              <a:buSzPts val="3200"/>
              <a:buFont typeface="Georgia"/>
              <a:buNone/>
            </a:pPr>
            <a:r>
              <a:rPr b="0" i="0" lang="en-US" sz="3200" u="none">
                <a:solidFill>
                  <a:schemeClr val="lt1"/>
                </a:solidFill>
                <a:latin typeface="Georgia"/>
                <a:ea typeface="Georgia"/>
                <a:cs typeface="Georgia"/>
                <a:sym typeface="Georgia"/>
              </a:rPr>
              <a:t>	Інколи абсцеси довкола тканинних паразитів піддаються петрифікації. Інколи, якщо у порожнині абсцесу містяться сторонні тіла, секвестри, можуть утворюватися нориці, які довго не загоюються</a:t>
            </a:r>
            <a:r>
              <a:rPr b="0" i="0" lang="en-US" sz="1400" u="none">
                <a:solidFill>
                  <a:schemeClr val="lt1"/>
                </a:solidFill>
                <a:latin typeface="Georgia"/>
                <a:ea typeface="Georgia"/>
                <a:cs typeface="Georgia"/>
                <a:sym typeface="Georgia"/>
              </a:rPr>
              <a:t>.</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p33"/>
          <p:cNvSpPr txBox="1"/>
          <p:nvPr/>
        </p:nvSpPr>
        <p:spPr>
          <a:xfrm>
            <a:off x="0" y="0"/>
            <a:ext cx="9144000" cy="6556375"/>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2800"/>
              <a:buFont typeface="Georgia"/>
              <a:buNone/>
            </a:pPr>
            <a:r>
              <a:rPr b="1" i="1" lang="en-US" sz="2800" u="sng">
                <a:solidFill>
                  <a:schemeClr val="lt1"/>
                </a:solidFill>
                <a:latin typeface="Georgia"/>
                <a:ea typeface="Georgia"/>
                <a:cs typeface="Georgia"/>
                <a:sym typeface="Georgia"/>
              </a:rPr>
              <a:t>Клінічні прояви.</a:t>
            </a:r>
            <a:r>
              <a:rPr b="1" i="1" lang="en-US" sz="2800" u="none">
                <a:solidFill>
                  <a:schemeClr val="lt1"/>
                </a:solidFill>
                <a:latin typeface="Georgia"/>
                <a:ea typeface="Georgia"/>
                <a:cs typeface="Georgia"/>
                <a:sym typeface="Georgia"/>
              </a:rPr>
              <a:t> </a:t>
            </a:r>
            <a:r>
              <a:rPr b="0" i="0" lang="en-US" sz="2800" u="none">
                <a:solidFill>
                  <a:schemeClr val="lt1"/>
                </a:solidFill>
                <a:latin typeface="Georgia"/>
                <a:ea typeface="Georgia"/>
                <a:cs typeface="Georgia"/>
                <a:sym typeface="Georgia"/>
              </a:rPr>
              <a:t>Скарги на постійний локалізований біль; нездужання, загальну слабкість, підвищення температури тіла.</a:t>
            </a:r>
            <a:endParaRPr b="0" i="0" sz="28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800"/>
              <a:buFont typeface="Georgia"/>
              <a:buNone/>
            </a:pPr>
            <a:r>
              <a:rPr b="0" i="0" lang="en-US" sz="2800" u="none">
                <a:solidFill>
                  <a:schemeClr val="lt1"/>
                </a:solidFill>
                <a:latin typeface="Georgia"/>
                <a:ea typeface="Georgia"/>
                <a:cs typeface="Georgia"/>
                <a:sym typeface="Georgia"/>
              </a:rPr>
              <a:t>	В анамнезі є дані на наявність причини (травма, ін’єкція і т.п.). Спостерігається погіршення стану при прогресуванні процесу. Характерним є локальний характер місцевих проявів.</a:t>
            </a:r>
            <a:endParaRPr b="0" i="0" sz="28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800"/>
              <a:buFont typeface="Georgia"/>
              <a:buNone/>
            </a:pPr>
            <a:r>
              <a:rPr b="0" i="0" lang="en-US" sz="2800" u="none">
                <a:solidFill>
                  <a:schemeClr val="lt1"/>
                </a:solidFill>
                <a:latin typeface="Georgia"/>
                <a:ea typeface="Georgia"/>
                <a:cs typeface="Georgia"/>
                <a:sym typeface="Georgia"/>
              </a:rPr>
              <a:t>	Спостерігається припухлість у зоні ураження, гіперемія шкіри, але при глибокому розташуванні абсцесу ці ознаки можуть бути відсутні. Під час пальпації визначається інфільтрат з досить чіткими межами, локальна болючість у зоні інфільтрату, місцеве підвищення температури над інфільтратом; при поверхневому розташуванні абсцесу чітко виявляється симптом флуктуації.</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pic>
        <p:nvPicPr>
          <p:cNvPr descr="IMG_0361.JPG" id="482" name="Google Shape;482;p34"/>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p35"/>
          <p:cNvSpPr txBox="1"/>
          <p:nvPr/>
        </p:nvSpPr>
        <p:spPr>
          <a:xfrm>
            <a:off x="0" y="0"/>
            <a:ext cx="9144000" cy="6062662"/>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2800"/>
              <a:buFont typeface="Georgia"/>
              <a:buNone/>
            </a:pPr>
            <a:r>
              <a:rPr b="1" i="1" lang="en-US" sz="2800" u="sng">
                <a:solidFill>
                  <a:schemeClr val="lt1"/>
                </a:solidFill>
                <a:latin typeface="Georgia"/>
                <a:ea typeface="Georgia"/>
                <a:cs typeface="Georgia"/>
                <a:sym typeface="Georgia"/>
              </a:rPr>
              <a:t>Лікування абсцесу</a:t>
            </a:r>
            <a:r>
              <a:rPr b="1" i="0" lang="en-US" sz="2400" u="none">
                <a:solidFill>
                  <a:schemeClr val="lt1"/>
                </a:solidFill>
                <a:latin typeface="Georgia"/>
                <a:ea typeface="Georgia"/>
                <a:cs typeface="Georgia"/>
                <a:sym typeface="Georgia"/>
              </a:rPr>
              <a:t>. </a:t>
            </a:r>
            <a:r>
              <a:rPr b="0" i="0" lang="en-US" sz="2400" u="none">
                <a:solidFill>
                  <a:schemeClr val="lt1"/>
                </a:solidFill>
                <a:latin typeface="Georgia"/>
                <a:ea typeface="Georgia"/>
                <a:cs typeface="Georgia"/>
                <a:sym typeface="Georgia"/>
              </a:rPr>
              <a:t>Загальні заходи включають антибактеріальну терапію, дезінтоксикаційну терапію, інфузійно-трансфузійну терапію, імунокорекцію (за показаннями).</a:t>
            </a:r>
            <a:endParaRPr b="0" i="0" sz="24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Оперативне лікування складається:</a:t>
            </a:r>
            <a:endParaRPr/>
          </a:p>
          <a:p>
            <a:pPr indent="-457200" lvl="1" marL="914400" marR="0" rtl="0" algn="just">
              <a:lnSpc>
                <a:spcPct val="100000"/>
              </a:lnSpc>
              <a:spcBef>
                <a:spcPts val="0"/>
              </a:spcBef>
              <a:spcAft>
                <a:spcPts val="0"/>
              </a:spcAft>
              <a:buClr>
                <a:schemeClr val="lt1"/>
              </a:buClr>
              <a:buSzPts val="2400"/>
              <a:buFont typeface="Georgia"/>
              <a:buChar char="-"/>
            </a:pPr>
            <a:r>
              <a:rPr b="0" i="0" lang="en-US" sz="2400" u="none" cap="none" strike="noStrike">
                <a:solidFill>
                  <a:schemeClr val="lt1"/>
                </a:solidFill>
                <a:latin typeface="Georgia"/>
                <a:ea typeface="Georgia"/>
                <a:cs typeface="Georgia"/>
                <a:sym typeface="Georgia"/>
              </a:rPr>
              <a:t>з розкриття абсцесу, по можливості, біля нижнього п	олюсу гнійника, </a:t>
            </a:r>
            <a:endParaRPr/>
          </a:p>
          <a:p>
            <a:pPr indent="-457200" lvl="1" marL="914400" marR="0" rtl="0" algn="just">
              <a:lnSpc>
                <a:spcPct val="100000"/>
              </a:lnSpc>
              <a:spcBef>
                <a:spcPts val="0"/>
              </a:spcBef>
              <a:spcAft>
                <a:spcPts val="0"/>
              </a:spcAft>
              <a:buClr>
                <a:schemeClr val="lt1"/>
              </a:buClr>
              <a:buSzPts val="2400"/>
              <a:buFont typeface="Georgia"/>
              <a:buChar char="-"/>
            </a:pPr>
            <a:r>
              <a:rPr b="0" i="0" lang="en-US" sz="2400" u="none" cap="none" strike="noStrike">
                <a:solidFill>
                  <a:schemeClr val="lt1"/>
                </a:solidFill>
                <a:latin typeface="Georgia"/>
                <a:ea typeface="Georgia"/>
                <a:cs typeface="Georgia"/>
                <a:sym typeface="Georgia"/>
              </a:rPr>
              <a:t>санації порожнини гнійника, адекватного дренування.</a:t>
            </a:r>
            <a:endParaRPr/>
          </a:p>
          <a:p>
            <a:pPr indent="-457200" lvl="1" marL="914400" marR="0" rtl="0" algn="just">
              <a:lnSpc>
                <a:spcPct val="100000"/>
              </a:lnSpc>
              <a:spcBef>
                <a:spcPts val="0"/>
              </a:spcBef>
              <a:spcAft>
                <a:spcPts val="0"/>
              </a:spcAft>
              <a:buClr>
                <a:schemeClr val="lt1"/>
              </a:buClr>
              <a:buSzPts val="2400"/>
              <a:buFont typeface="Georgia"/>
              <a:buChar char="-"/>
            </a:pPr>
            <a:r>
              <a:rPr b="0" i="0" lang="en-US" sz="2400" u="none" cap="none" strike="noStrike">
                <a:solidFill>
                  <a:schemeClr val="lt1"/>
                </a:solidFill>
                <a:latin typeface="Georgia"/>
                <a:ea typeface="Georgia"/>
                <a:cs typeface="Georgia"/>
                <a:sym typeface="Georgia"/>
              </a:rPr>
              <a:t>У ряді випадків можливе висічення абсцесу з 	навколишніми тканинами </a:t>
            </a:r>
            <a:endParaRPr/>
          </a:p>
          <a:p>
            <a:pPr indent="-457200" lvl="1" marL="914400" marR="0" rtl="0" algn="just">
              <a:lnSpc>
                <a:spcPct val="100000"/>
              </a:lnSpc>
              <a:spcBef>
                <a:spcPts val="0"/>
              </a:spcBef>
              <a:spcAft>
                <a:spcPts val="0"/>
              </a:spcAft>
              <a:buClr>
                <a:schemeClr val="lt1"/>
              </a:buClr>
              <a:buSzPts val="2400"/>
              <a:buFont typeface="Georgia"/>
              <a:buChar char="-"/>
            </a:pPr>
            <a:r>
              <a:rPr b="0" i="0" lang="en-US" sz="2400" u="none" cap="none" strike="noStrike">
                <a:solidFill>
                  <a:schemeClr val="lt1"/>
                </a:solidFill>
                <a:latin typeface="Georgia"/>
                <a:ea typeface="Georgia"/>
                <a:cs typeface="Georgia"/>
                <a:sym typeface="Georgia"/>
              </a:rPr>
              <a:t>та наступним накладенням на рану швів. </a:t>
            </a:r>
            <a:endParaRPr/>
          </a:p>
          <a:p>
            <a:pPr indent="-296862" lvl="0" marL="449262" marR="0" rtl="0" algn="just">
              <a:lnSpc>
                <a:spcPct val="100000"/>
              </a:lnSpc>
              <a:spcBef>
                <a:spcPts val="0"/>
              </a:spcBef>
              <a:spcAft>
                <a:spcPts val="0"/>
              </a:spcAft>
              <a:buClr>
                <a:schemeClr val="lt1"/>
              </a:buClr>
              <a:buSzPts val="2400"/>
              <a:buFont typeface="Tahoma"/>
              <a:buNone/>
            </a:pPr>
            <a:r>
              <a:t/>
            </a:r>
            <a:endParaRPr b="0" i="0" sz="24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400"/>
              <a:buFont typeface="Georgia"/>
              <a:buNone/>
            </a:pPr>
            <a:r>
              <a:rPr b="1" i="1" lang="en-US" sz="2400" u="none">
                <a:solidFill>
                  <a:schemeClr val="lt1"/>
                </a:solidFill>
                <a:latin typeface="Georgia"/>
                <a:ea typeface="Georgia"/>
                <a:cs typeface="Georgia"/>
                <a:sym typeface="Georgia"/>
              </a:rPr>
              <a:t>Пункційний метод лікування </a:t>
            </a:r>
            <a:r>
              <a:rPr b="0" i="0" lang="en-US" sz="2400" u="none">
                <a:solidFill>
                  <a:schemeClr val="lt1"/>
                </a:solidFill>
                <a:latin typeface="Georgia"/>
                <a:ea typeface="Georgia"/>
                <a:cs typeface="Georgia"/>
                <a:sym typeface="Georgia"/>
              </a:rPr>
              <a:t>полягає в пункції абсцесу товстою голкою під анестезією з подальшою аспірація гною і промивання порожнини гнійника, а також введення у порожнину абсцесу антибіотиків, ферментативних препаратів</a:t>
            </a:r>
            <a:r>
              <a:rPr b="0" i="0" lang="en-US" sz="1400" u="none">
                <a:solidFill>
                  <a:schemeClr val="lt1"/>
                </a:solidFill>
                <a:latin typeface="Tahoma"/>
                <a:ea typeface="Tahoma"/>
                <a:cs typeface="Tahoma"/>
                <a:sym typeface="Tahoma"/>
              </a:rPr>
              <a:t>.</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pic>
        <p:nvPicPr>
          <p:cNvPr descr="Image(220).jpg" id="492" name="Google Shape;492;p36"/>
          <p:cNvPicPr preferRelativeResize="0"/>
          <p:nvPr/>
        </p:nvPicPr>
        <p:blipFill rotWithShape="1">
          <a:blip r:embed="rId3">
            <a:alphaModFix/>
          </a:blip>
          <a:srcRect b="0" l="0" r="0" t="0"/>
          <a:stretch/>
        </p:blipFill>
        <p:spPr>
          <a:xfrm>
            <a:off x="2286000" y="381000"/>
            <a:ext cx="4572000" cy="609600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pic>
        <p:nvPicPr>
          <p:cNvPr descr="IMG_0705.JPG" id="497" name="Google Shape;497;p37"/>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pic>
        <p:nvPicPr>
          <p:cNvPr descr="IMG_0712.JPG" id="502" name="Google Shape;502;p38"/>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 name="Shape 506"/>
        <p:cNvGrpSpPr/>
        <p:nvPr/>
      </p:nvGrpSpPr>
      <p:grpSpPr>
        <a:xfrm>
          <a:off x="0" y="0"/>
          <a:ext cx="0" cy="0"/>
          <a:chOff x="0" y="0"/>
          <a:chExt cx="0" cy="0"/>
        </a:xfrm>
      </p:grpSpPr>
      <p:pic>
        <p:nvPicPr>
          <p:cNvPr descr="IMG_0713.JPG" id="507" name="Google Shape;507;p39"/>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1" name="Shape 511"/>
        <p:cNvGrpSpPr/>
        <p:nvPr/>
      </p:nvGrpSpPr>
      <p:grpSpPr>
        <a:xfrm>
          <a:off x="0" y="0"/>
          <a:ext cx="0" cy="0"/>
          <a:chOff x="0" y="0"/>
          <a:chExt cx="0" cy="0"/>
        </a:xfrm>
      </p:grpSpPr>
      <p:pic>
        <p:nvPicPr>
          <p:cNvPr descr="IMG_0716.JPG" id="512" name="Google Shape;512;p40"/>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6" name="Shape 516"/>
        <p:cNvGrpSpPr/>
        <p:nvPr/>
      </p:nvGrpSpPr>
      <p:grpSpPr>
        <a:xfrm>
          <a:off x="0" y="0"/>
          <a:ext cx="0" cy="0"/>
          <a:chOff x="0" y="0"/>
          <a:chExt cx="0" cy="0"/>
        </a:xfrm>
      </p:grpSpPr>
      <p:sp>
        <p:nvSpPr>
          <p:cNvPr id="517" name="Google Shape;517;p41"/>
          <p:cNvSpPr txBox="1"/>
          <p:nvPr>
            <p:ph type="ctrTitle"/>
          </p:nvPr>
        </p:nvSpPr>
        <p:spPr>
          <a:xfrm>
            <a:off x="685800" y="214312"/>
            <a:ext cx="7772400" cy="15716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Georgia"/>
              <a:buNone/>
            </a:pPr>
            <a:r>
              <a:rPr b="0" i="0" lang="en-US" sz="4400" u="none">
                <a:solidFill>
                  <a:schemeClr val="lt2"/>
                </a:solidFill>
                <a:latin typeface="Georgia"/>
                <a:ea typeface="Georgia"/>
                <a:cs typeface="Georgia"/>
                <a:sym typeface="Georgia"/>
              </a:rPr>
              <a:t>Ф Л Е Г М О Н А</a:t>
            </a:r>
            <a:endParaRPr/>
          </a:p>
        </p:txBody>
      </p:sp>
      <p:sp>
        <p:nvSpPr>
          <p:cNvPr id="518" name="Google Shape;518;p41"/>
          <p:cNvSpPr txBox="1"/>
          <p:nvPr>
            <p:ph idx="1" type="subTitle"/>
          </p:nvPr>
        </p:nvSpPr>
        <p:spPr>
          <a:xfrm>
            <a:off x="214312" y="2214562"/>
            <a:ext cx="8786812" cy="3424237"/>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3510"/>
              <a:buNone/>
            </a:pPr>
            <a:r>
              <a:rPr b="0" i="0" lang="en-US" sz="5400" u="none">
                <a:solidFill>
                  <a:schemeClr val="lt1"/>
                </a:solidFill>
                <a:latin typeface="Georgia"/>
                <a:ea typeface="Georgia"/>
                <a:cs typeface="Georgia"/>
                <a:sym typeface="Georgia"/>
              </a:rPr>
              <a:t>ФЛЕГМОНА </a:t>
            </a:r>
            <a:r>
              <a:rPr b="0" i="0" lang="en-US" sz="3200" u="none">
                <a:solidFill>
                  <a:schemeClr val="lt1"/>
                </a:solidFill>
                <a:latin typeface="Georgia"/>
                <a:ea typeface="Georgia"/>
                <a:cs typeface="Georgia"/>
                <a:sym typeface="Georgia"/>
              </a:rPr>
              <a:t>– </a:t>
            </a:r>
            <a:r>
              <a:rPr b="0" i="0" lang="en-US" sz="4000" u="none">
                <a:solidFill>
                  <a:schemeClr val="lt1"/>
                </a:solidFill>
                <a:latin typeface="Georgia"/>
                <a:ea typeface="Georgia"/>
                <a:cs typeface="Georgia"/>
                <a:sym typeface="Georgia"/>
              </a:rPr>
              <a:t>гостре розлите гнійне запалення клітковини або клітковинних просторів (підшкірного, міжм’язового, позаочеревинного та ін.).</a:t>
            </a:r>
            <a:endParaRPr/>
          </a:p>
          <a:p>
            <a:pPr indent="0" lvl="0" marL="0" rtl="0" algn="ctr">
              <a:spcBef>
                <a:spcPts val="800"/>
              </a:spcBef>
              <a:spcAft>
                <a:spcPts val="0"/>
              </a:spcAft>
              <a:buSzPts val="2600"/>
              <a:buFont typeface="Noto Sans Symbols"/>
              <a:buNone/>
            </a:pPr>
            <a:r>
              <a:t/>
            </a:r>
            <a:endParaRPr b="0" i="0" sz="4000" u="none">
              <a:solidFill>
                <a:schemeClr val="lt1"/>
              </a:solidFill>
              <a:latin typeface="Georgia"/>
              <a:ea typeface="Georgia"/>
              <a:cs typeface="Georgia"/>
              <a:sym typeface="Georgia"/>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sp>
        <p:nvSpPr>
          <p:cNvPr id="523" name="Google Shape;523;p42"/>
          <p:cNvSpPr txBox="1"/>
          <p:nvPr/>
        </p:nvSpPr>
        <p:spPr>
          <a:xfrm>
            <a:off x="0" y="0"/>
            <a:ext cx="9144000" cy="6740525"/>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600"/>
              <a:buFont typeface="Georgia"/>
              <a:buNone/>
            </a:pPr>
            <a:r>
              <a:rPr b="0" i="0" lang="en-US" sz="3600" u="none">
                <a:solidFill>
                  <a:schemeClr val="lt1"/>
                </a:solidFill>
                <a:latin typeface="Georgia"/>
                <a:ea typeface="Georgia"/>
                <a:cs typeface="Georgia"/>
                <a:sym typeface="Georgia"/>
              </a:rPr>
              <a:t>У залежності від локалізації флегмони бувають:</a:t>
            </a:r>
            <a:endParaRPr/>
          </a:p>
          <a:p>
            <a:pPr indent="-449262" lvl="1" marL="906462" marR="0" rtl="0" algn="just">
              <a:lnSpc>
                <a:spcPct val="100000"/>
              </a:lnSpc>
              <a:spcBef>
                <a:spcPts val="0"/>
              </a:spcBef>
              <a:spcAft>
                <a:spcPts val="0"/>
              </a:spcAft>
              <a:buClr>
                <a:schemeClr val="lt1"/>
              </a:buClr>
              <a:buSzPts val="3600"/>
              <a:buFont typeface="Georgia"/>
              <a:buChar char="-"/>
            </a:pPr>
            <a:r>
              <a:rPr b="0" i="0" lang="en-US" sz="3600" u="none" cap="none" strike="noStrike">
                <a:solidFill>
                  <a:schemeClr val="lt1"/>
                </a:solidFill>
                <a:latin typeface="Georgia"/>
                <a:ea typeface="Georgia"/>
                <a:cs typeface="Georgia"/>
                <a:sym typeface="Georgia"/>
              </a:rPr>
              <a:t>епіфасціальними,</a:t>
            </a:r>
            <a:endParaRPr/>
          </a:p>
          <a:p>
            <a:pPr indent="-449262" lvl="1" marL="906462" marR="0" rtl="0" algn="just">
              <a:lnSpc>
                <a:spcPct val="100000"/>
              </a:lnSpc>
              <a:spcBef>
                <a:spcPts val="0"/>
              </a:spcBef>
              <a:spcAft>
                <a:spcPts val="0"/>
              </a:spcAft>
              <a:buClr>
                <a:schemeClr val="lt1"/>
              </a:buClr>
              <a:buSzPts val="3600"/>
              <a:buFont typeface="Georgia"/>
              <a:buChar char="-"/>
            </a:pPr>
            <a:r>
              <a:rPr b="0" i="0" lang="en-US" sz="3600" u="none" cap="none" strike="noStrike">
                <a:solidFill>
                  <a:schemeClr val="lt1"/>
                </a:solidFill>
                <a:latin typeface="Georgia"/>
                <a:ea typeface="Georgia"/>
                <a:cs typeface="Georgia"/>
                <a:sym typeface="Georgia"/>
              </a:rPr>
              <a:t> субфасціальними, </a:t>
            </a:r>
            <a:endParaRPr/>
          </a:p>
          <a:p>
            <a:pPr indent="-449262" lvl="1" marL="906462" marR="0" rtl="0" algn="just">
              <a:lnSpc>
                <a:spcPct val="100000"/>
              </a:lnSpc>
              <a:spcBef>
                <a:spcPts val="0"/>
              </a:spcBef>
              <a:spcAft>
                <a:spcPts val="0"/>
              </a:spcAft>
              <a:buClr>
                <a:schemeClr val="lt1"/>
              </a:buClr>
              <a:buSzPts val="3600"/>
              <a:buFont typeface="Georgia"/>
              <a:buChar char="-"/>
            </a:pPr>
            <a:r>
              <a:rPr b="0" i="0" lang="en-US" sz="3600" u="none" cap="none" strike="noStrike">
                <a:solidFill>
                  <a:schemeClr val="lt1"/>
                </a:solidFill>
                <a:latin typeface="Georgia"/>
                <a:ea typeface="Georgia"/>
                <a:cs typeface="Georgia"/>
                <a:sym typeface="Georgia"/>
              </a:rPr>
              <a:t>а також можуть мати специфічну 	назву:          </a:t>
            </a:r>
            <a:endParaRPr/>
          </a:p>
          <a:p>
            <a:pPr indent="449262" lvl="1" marL="457200" marR="0" rtl="0" algn="just">
              <a:lnSpc>
                <a:spcPct val="100000"/>
              </a:lnSpc>
              <a:spcBef>
                <a:spcPts val="0"/>
              </a:spcBef>
              <a:spcAft>
                <a:spcPts val="0"/>
              </a:spcAft>
              <a:buClr>
                <a:schemeClr val="lt1"/>
              </a:buClr>
              <a:buSzPts val="3600"/>
              <a:buFont typeface="Georgia"/>
              <a:buNone/>
            </a:pPr>
            <a:r>
              <a:rPr b="0" i="0" lang="en-US" sz="3600" u="none" cap="none" strike="noStrike">
                <a:solidFill>
                  <a:schemeClr val="lt1"/>
                </a:solidFill>
                <a:latin typeface="Georgia"/>
                <a:ea typeface="Georgia"/>
                <a:cs typeface="Georgia"/>
                <a:sym typeface="Georgia"/>
              </a:rPr>
              <a:t>	• гнійний медіастиніт, 		</a:t>
            </a:r>
            <a:endParaRPr/>
          </a:p>
          <a:p>
            <a:pPr indent="449262" lvl="1" marL="457200" marR="0" rtl="0" algn="just">
              <a:lnSpc>
                <a:spcPct val="100000"/>
              </a:lnSpc>
              <a:spcBef>
                <a:spcPts val="0"/>
              </a:spcBef>
              <a:spcAft>
                <a:spcPts val="0"/>
              </a:spcAft>
              <a:buClr>
                <a:schemeClr val="lt1"/>
              </a:buClr>
              <a:buSzPts val="3600"/>
              <a:buFont typeface="Georgia"/>
              <a:buNone/>
            </a:pPr>
            <a:r>
              <a:rPr b="0" i="0" lang="en-US" sz="3600" u="none" cap="none" strike="noStrike">
                <a:solidFill>
                  <a:schemeClr val="lt1"/>
                </a:solidFill>
                <a:latin typeface="Georgia"/>
                <a:ea typeface="Georgia"/>
                <a:cs typeface="Georgia"/>
                <a:sym typeface="Georgia"/>
              </a:rPr>
              <a:t>	• паранефрит, </a:t>
            </a:r>
            <a:endParaRPr/>
          </a:p>
          <a:p>
            <a:pPr indent="449262" lvl="1" marL="457200" marR="0" rtl="0" algn="just">
              <a:lnSpc>
                <a:spcPct val="100000"/>
              </a:lnSpc>
              <a:spcBef>
                <a:spcPts val="0"/>
              </a:spcBef>
              <a:spcAft>
                <a:spcPts val="0"/>
              </a:spcAft>
              <a:buClr>
                <a:schemeClr val="lt1"/>
              </a:buClr>
              <a:buSzPts val="3600"/>
              <a:buFont typeface="Georgia"/>
              <a:buNone/>
            </a:pPr>
            <a:r>
              <a:rPr b="0" i="0" lang="en-US" sz="3600" u="none" cap="none" strike="noStrike">
                <a:solidFill>
                  <a:schemeClr val="lt1"/>
                </a:solidFill>
                <a:latin typeface="Georgia"/>
                <a:ea typeface="Georgia"/>
                <a:cs typeface="Georgia"/>
                <a:sym typeface="Georgia"/>
              </a:rPr>
              <a:t>• парапроктит; </a:t>
            </a:r>
            <a:endParaRPr/>
          </a:p>
          <a:p>
            <a:pPr indent="449262" lvl="0" marL="0" marR="0" rtl="0" algn="just">
              <a:lnSpc>
                <a:spcPct val="100000"/>
              </a:lnSpc>
              <a:spcBef>
                <a:spcPts val="0"/>
              </a:spcBef>
              <a:spcAft>
                <a:spcPts val="0"/>
              </a:spcAft>
              <a:buClr>
                <a:schemeClr val="lt1"/>
              </a:buClr>
              <a:buSzPts val="3600"/>
              <a:buFont typeface="Tahoma"/>
              <a:buNone/>
            </a:pPr>
            <a:r>
              <a:t/>
            </a:r>
            <a:endParaRPr b="0" i="0" sz="36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3600"/>
              <a:buFont typeface="Georgia"/>
              <a:buNone/>
            </a:pPr>
            <a:r>
              <a:rPr b="0" i="0" lang="en-US" sz="3600" u="none">
                <a:solidFill>
                  <a:schemeClr val="lt1"/>
                </a:solidFill>
                <a:latin typeface="Georgia"/>
                <a:ea typeface="Georgia"/>
                <a:cs typeface="Georgia"/>
                <a:sym typeface="Georgia"/>
              </a:rPr>
              <a:t>якщо інфекція поширюється з лімфатичних вузлів – </a:t>
            </a:r>
            <a:r>
              <a:rPr b="0" i="1" lang="en-US" sz="3600" u="none">
                <a:solidFill>
                  <a:schemeClr val="lt1"/>
                </a:solidFill>
                <a:latin typeface="Georgia"/>
                <a:ea typeface="Georgia"/>
                <a:cs typeface="Georgia"/>
                <a:sym typeface="Georgia"/>
              </a:rPr>
              <a:t>аденофлегмона.</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sp>
        <p:nvSpPr>
          <p:cNvPr id="528" name="Google Shape;528;p43"/>
          <p:cNvSpPr txBox="1"/>
          <p:nvPr/>
        </p:nvSpPr>
        <p:spPr>
          <a:xfrm>
            <a:off x="0" y="0"/>
            <a:ext cx="9144000" cy="6832600"/>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2400"/>
              <a:buFont typeface="Georgia"/>
              <a:buNone/>
            </a:pPr>
            <a:r>
              <a:rPr b="1" i="1" lang="en-US" sz="2400" u="sng">
                <a:solidFill>
                  <a:schemeClr val="lt1"/>
                </a:solidFill>
                <a:latin typeface="Georgia"/>
                <a:ea typeface="Georgia"/>
                <a:cs typeface="Georgia"/>
                <a:sym typeface="Georgia"/>
              </a:rPr>
              <a:t>Етіологія і патогенез.</a:t>
            </a:r>
            <a:r>
              <a:rPr b="0" i="0" lang="en-US" sz="2400" u="none">
                <a:solidFill>
                  <a:schemeClr val="lt1"/>
                </a:solidFill>
                <a:latin typeface="Georgia"/>
                <a:ea typeface="Georgia"/>
                <a:cs typeface="Georgia"/>
                <a:sym typeface="Georgia"/>
              </a:rPr>
              <a:t> Збудниками флегмони є різноманітні мікроорганізми:</a:t>
            </a:r>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 аероби, </a:t>
            </a:r>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 анаероби, </a:t>
            </a:r>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 грампозитивні та грамнегативні, </a:t>
            </a:r>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 кишкова паличка,</a:t>
            </a:r>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 - протей, </a:t>
            </a:r>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 ентеробактерії, </a:t>
            </a:r>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 але переважно – стафілококи, стрептококи, бактероїди.</a:t>
            </a:r>
            <a:endParaRPr b="0" i="0" sz="24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400"/>
              <a:buFont typeface="Tahoma"/>
              <a:buNone/>
            </a:pPr>
            <a:r>
              <a:t/>
            </a:r>
            <a:endParaRPr b="0" i="0" sz="24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200"/>
              <a:buFont typeface="Georgia"/>
              <a:buNone/>
            </a:pPr>
            <a:r>
              <a:rPr b="0" i="0" lang="en-US" sz="2200" u="none">
                <a:solidFill>
                  <a:schemeClr val="lt1"/>
                </a:solidFill>
                <a:latin typeface="Georgia"/>
                <a:ea typeface="Georgia"/>
                <a:cs typeface="Georgia"/>
                <a:sym typeface="Georgia"/>
              </a:rPr>
              <a:t>Розвиток флегмони починається із серозної інфільтрації клітковини, що швидко перетворюється на гнійний ексудат, з’являються вогнища некрозу, які не локалізуються і мають тенденцію до поширення по міжфасціальним просторам. </a:t>
            </a:r>
            <a:endParaRPr/>
          </a:p>
          <a:p>
            <a:pPr indent="449262" lvl="0" marL="0" marR="0" rtl="0" algn="just">
              <a:lnSpc>
                <a:spcPct val="100000"/>
              </a:lnSpc>
              <a:spcBef>
                <a:spcPts val="0"/>
              </a:spcBef>
              <a:spcAft>
                <a:spcPts val="0"/>
              </a:spcAft>
              <a:buClr>
                <a:schemeClr val="lt1"/>
              </a:buClr>
              <a:buSzPts val="2200"/>
              <a:buFont typeface="Georgia"/>
              <a:buNone/>
            </a:pPr>
            <a:r>
              <a:rPr b="0" i="0" lang="en-US" sz="2200" u="none">
                <a:solidFill>
                  <a:schemeClr val="lt1"/>
                </a:solidFill>
                <a:latin typeface="Georgia"/>
                <a:ea typeface="Georgia"/>
                <a:cs typeface="Georgia"/>
                <a:sym typeface="Georgia"/>
              </a:rPr>
              <a:t>Сприятливими чинниками щодо виникнення флегмони є невиконання правил асептики, антисептики, введення концентрованих речовин поверхнево, у підшкірну жирову тканину короткими голками, важкий стан хворого, порушення обміну речовин, низький імунітет, цукровий діабет.</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sp>
        <p:nvSpPr>
          <p:cNvPr id="533" name="Google Shape;533;p44"/>
          <p:cNvSpPr txBox="1"/>
          <p:nvPr/>
        </p:nvSpPr>
        <p:spPr>
          <a:xfrm>
            <a:off x="0" y="0"/>
            <a:ext cx="9144000" cy="6572250"/>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2800"/>
              <a:buFont typeface="Georgia"/>
              <a:buNone/>
            </a:pPr>
            <a:r>
              <a:rPr b="1" i="1" lang="en-US" sz="2800" u="sng">
                <a:solidFill>
                  <a:schemeClr val="lt1"/>
                </a:solidFill>
                <a:latin typeface="Georgia"/>
                <a:ea typeface="Georgia"/>
                <a:cs typeface="Georgia"/>
                <a:sym typeface="Georgia"/>
              </a:rPr>
              <a:t>Клінічні прояви</a:t>
            </a:r>
            <a:r>
              <a:rPr b="1" i="0" lang="en-US" sz="2400" u="none">
                <a:solidFill>
                  <a:schemeClr val="lt1"/>
                </a:solidFill>
                <a:latin typeface="Georgia"/>
                <a:ea typeface="Georgia"/>
                <a:cs typeface="Georgia"/>
                <a:sym typeface="Georgia"/>
              </a:rPr>
              <a:t>.</a:t>
            </a:r>
            <a:r>
              <a:rPr b="0" i="0" lang="en-US" sz="2400" u="none">
                <a:solidFill>
                  <a:schemeClr val="lt1"/>
                </a:solidFill>
                <a:latin typeface="Georgia"/>
                <a:ea typeface="Georgia"/>
                <a:cs typeface="Georgia"/>
                <a:sym typeface="Georgia"/>
              </a:rPr>
              <a:t> Скарги на постійний сильний біль у зоні ураження; наявність припухлості, яка швидко поширюється (при поверхневих флегмонах); лихоманка, висока температура; різка загальна слабкість.</a:t>
            </a:r>
            <a:endParaRPr b="0" i="0" sz="24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	В анамнезі захворювання є вказівки на наявність причини захворювання (поранення, ін’єкції, гострі гнійні процеси), швидке прогресування запального процесу, швидке погіршення загального стану хворого.</a:t>
            </a:r>
            <a:endParaRPr b="0" i="0" sz="24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	Під час огляду: розповсюджена припухлість у зоні ураження, гіперемія шкіри у зоні ураження без чітких меж, порушення функції ураженої частини тіла.</a:t>
            </a:r>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 </a:t>
            </a:r>
            <a:r>
              <a:rPr b="1" i="1" lang="en-US" sz="2400" u="sng">
                <a:solidFill>
                  <a:schemeClr val="lt1"/>
                </a:solidFill>
                <a:latin typeface="Georgia"/>
                <a:ea typeface="Georgia"/>
                <a:cs typeface="Georgia"/>
                <a:sym typeface="Georgia"/>
              </a:rPr>
              <a:t>Пальпація:</a:t>
            </a:r>
            <a:r>
              <a:rPr b="0" i="0" lang="en-US" sz="2400" u="none">
                <a:solidFill>
                  <a:schemeClr val="lt1"/>
                </a:solidFill>
                <a:latin typeface="Georgia"/>
                <a:ea typeface="Georgia"/>
                <a:cs typeface="Georgia"/>
                <a:sym typeface="Georgia"/>
              </a:rPr>
              <a:t> наявність розповсюдженого інфільтрату без чітких контурів, виражена болючість у зоні інфільтрату; значне підвищення місцевої температури; відсутність симптому флуктуації у перші дні хвороби. Висока температура тіла (38-39˚ С і вища), озноб; тахікардія, тахіпное; симптоми тяжкої ендогенної інтоксикації.</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7" name="Shape 537"/>
        <p:cNvGrpSpPr/>
        <p:nvPr/>
      </p:nvGrpSpPr>
      <p:grpSpPr>
        <a:xfrm>
          <a:off x="0" y="0"/>
          <a:ext cx="0" cy="0"/>
          <a:chOff x="0" y="0"/>
          <a:chExt cx="0" cy="0"/>
        </a:xfrm>
      </p:grpSpPr>
      <p:sp>
        <p:nvSpPr>
          <p:cNvPr id="538" name="Google Shape;538;p45"/>
          <p:cNvSpPr txBox="1"/>
          <p:nvPr/>
        </p:nvSpPr>
        <p:spPr>
          <a:xfrm>
            <a:off x="0" y="0"/>
            <a:ext cx="9144000" cy="6894512"/>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2600"/>
              <a:buFont typeface="Georgia"/>
              <a:buNone/>
            </a:pPr>
            <a:r>
              <a:rPr b="1" i="0" lang="en-US" sz="2600" u="none">
                <a:solidFill>
                  <a:schemeClr val="lt1"/>
                </a:solidFill>
                <a:latin typeface="Georgia"/>
                <a:ea typeface="Georgia"/>
                <a:cs typeface="Georgia"/>
                <a:sym typeface="Georgia"/>
              </a:rPr>
              <a:t>Лікування флегмони проводять в умовах хірургічного стаціонару. </a:t>
            </a:r>
            <a:r>
              <a:rPr b="0" i="0" lang="en-US" sz="2600" u="none">
                <a:solidFill>
                  <a:schemeClr val="lt1"/>
                </a:solidFill>
                <a:latin typeface="Georgia"/>
                <a:ea typeface="Georgia"/>
                <a:cs typeface="Georgia"/>
                <a:sym typeface="Georgia"/>
              </a:rPr>
              <a:t>У початковій стадії (серозна, інфільтративна) – лікування консервативне (іммобілізація, сухе тепло, УФ-опромінення, УВЧ-терапія). Загальні заходи включають антибактеріальну терапію, дезінтоксикаційну терапію, екстракорпоральну детоксикацію (за показаннями), інфузійно-трансфузійну терапію, імунокорекцію. Відсутність ефекту протягом 12 год є показанням до операції.</a:t>
            </a:r>
            <a:endParaRPr b="0" i="0" sz="26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600"/>
              <a:buFont typeface="Georgia"/>
              <a:buNone/>
            </a:pPr>
            <a:r>
              <a:rPr b="0" i="0" lang="en-US" sz="2600" u="none">
                <a:solidFill>
                  <a:schemeClr val="lt1"/>
                </a:solidFill>
                <a:latin typeface="Georgia"/>
                <a:ea typeface="Georgia"/>
                <a:cs typeface="Georgia"/>
                <a:sym typeface="Georgia"/>
              </a:rPr>
              <a:t>Операцію проводять під загальним знеболенням. За допомогою широких розрізів розкривають флегмону, видаляють гній, некротичні тканини, ліквідують кишені, запливи. Рану старанно промивають антисептиками, дренують перфорованими трубчастими випускниками, налагоджують активне постійне промивання рани через контрапертури. У подальшому лікування адекватне лікуванню гнійної рани.</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pic>
        <p:nvPicPr>
          <p:cNvPr descr="флегмона.JPG" id="543" name="Google Shape;543;p46"/>
          <p:cNvPicPr preferRelativeResize="0"/>
          <p:nvPr/>
        </p:nvPicPr>
        <p:blipFill rotWithShape="1">
          <a:blip r:embed="rId3">
            <a:alphaModFix/>
          </a:blip>
          <a:srcRect b="0" l="0" r="0" t="0"/>
          <a:stretch/>
        </p:blipFill>
        <p:spPr>
          <a:xfrm>
            <a:off x="1524000" y="1066800"/>
            <a:ext cx="6096000" cy="4724400"/>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7" name="Shape 547"/>
        <p:cNvGrpSpPr/>
        <p:nvPr/>
      </p:nvGrpSpPr>
      <p:grpSpPr>
        <a:xfrm>
          <a:off x="0" y="0"/>
          <a:ext cx="0" cy="0"/>
          <a:chOff x="0" y="0"/>
          <a:chExt cx="0" cy="0"/>
        </a:xfrm>
      </p:grpSpPr>
      <p:pic>
        <p:nvPicPr>
          <p:cNvPr descr="2" id="548" name="Google Shape;548;p47"/>
          <p:cNvPicPr preferRelativeResize="0"/>
          <p:nvPr/>
        </p:nvPicPr>
        <p:blipFill rotWithShape="1">
          <a:blip r:embed="rId3">
            <a:alphaModFix/>
          </a:blip>
          <a:srcRect b="0" l="0" r="0" t="0"/>
          <a:stretch/>
        </p:blipFill>
        <p:spPr>
          <a:xfrm>
            <a:off x="0" y="0"/>
            <a:ext cx="9144000" cy="6931025"/>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2" name="Shape 552"/>
        <p:cNvGrpSpPr/>
        <p:nvPr/>
      </p:nvGrpSpPr>
      <p:grpSpPr>
        <a:xfrm>
          <a:off x="0" y="0"/>
          <a:ext cx="0" cy="0"/>
          <a:chOff x="0" y="0"/>
          <a:chExt cx="0" cy="0"/>
        </a:xfrm>
      </p:grpSpPr>
      <p:pic>
        <p:nvPicPr>
          <p:cNvPr descr="PC080328" id="553" name="Google Shape;553;p48"/>
          <p:cNvPicPr preferRelativeResize="0"/>
          <p:nvPr/>
        </p:nvPicPr>
        <p:blipFill rotWithShape="1">
          <a:blip r:embed="rId3">
            <a:alphaModFix/>
          </a:blip>
          <a:srcRect b="0" l="0" r="0" t="0"/>
          <a:stretch/>
        </p:blipFill>
        <p:spPr>
          <a:xfrm>
            <a:off x="0" y="-71437"/>
            <a:ext cx="9144000" cy="685800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7" name="Shape 557"/>
        <p:cNvGrpSpPr/>
        <p:nvPr/>
      </p:nvGrpSpPr>
      <p:grpSpPr>
        <a:xfrm>
          <a:off x="0" y="0"/>
          <a:ext cx="0" cy="0"/>
          <a:chOff x="0" y="0"/>
          <a:chExt cx="0" cy="0"/>
        </a:xfrm>
      </p:grpSpPr>
      <p:pic>
        <p:nvPicPr>
          <p:cNvPr descr="PC080327" id="558" name="Google Shape;558;p49"/>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2" name="Shape 562"/>
        <p:cNvGrpSpPr/>
        <p:nvPr/>
      </p:nvGrpSpPr>
      <p:grpSpPr>
        <a:xfrm>
          <a:off x="0" y="0"/>
          <a:ext cx="0" cy="0"/>
          <a:chOff x="0" y="0"/>
          <a:chExt cx="0" cy="0"/>
        </a:xfrm>
      </p:grpSpPr>
      <p:pic>
        <p:nvPicPr>
          <p:cNvPr descr="PC080329" id="563" name="Google Shape;563;p50"/>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7" name="Shape 567"/>
        <p:cNvGrpSpPr/>
        <p:nvPr/>
      </p:nvGrpSpPr>
      <p:grpSpPr>
        <a:xfrm>
          <a:off x="0" y="0"/>
          <a:ext cx="0" cy="0"/>
          <a:chOff x="0" y="0"/>
          <a:chExt cx="0" cy="0"/>
        </a:xfrm>
      </p:grpSpPr>
      <p:pic>
        <p:nvPicPr>
          <p:cNvPr descr="PC080330" id="568" name="Google Shape;568;p51"/>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2" name="Shape 572"/>
        <p:cNvGrpSpPr/>
        <p:nvPr/>
      </p:nvGrpSpPr>
      <p:grpSpPr>
        <a:xfrm>
          <a:off x="0" y="0"/>
          <a:ext cx="0" cy="0"/>
          <a:chOff x="0" y="0"/>
          <a:chExt cx="0" cy="0"/>
        </a:xfrm>
      </p:grpSpPr>
      <p:pic>
        <p:nvPicPr>
          <p:cNvPr descr="PC080332" id="573" name="Google Shape;573;p52"/>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pic>
        <p:nvPicPr>
          <p:cNvPr descr="P4180016" id="578" name="Google Shape;578;p53"/>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2" name="Shape 582"/>
        <p:cNvGrpSpPr/>
        <p:nvPr/>
      </p:nvGrpSpPr>
      <p:grpSpPr>
        <a:xfrm>
          <a:off x="0" y="0"/>
          <a:ext cx="0" cy="0"/>
          <a:chOff x="0" y="0"/>
          <a:chExt cx="0" cy="0"/>
        </a:xfrm>
      </p:grpSpPr>
      <p:pic>
        <p:nvPicPr>
          <p:cNvPr descr="P4180019" id="583" name="Google Shape;583;p54"/>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7" name="Shape 587"/>
        <p:cNvGrpSpPr/>
        <p:nvPr/>
      </p:nvGrpSpPr>
      <p:grpSpPr>
        <a:xfrm>
          <a:off x="0" y="0"/>
          <a:ext cx="0" cy="0"/>
          <a:chOff x="0" y="0"/>
          <a:chExt cx="0" cy="0"/>
        </a:xfrm>
      </p:grpSpPr>
      <p:pic>
        <p:nvPicPr>
          <p:cNvPr descr="3" id="588" name="Google Shape;588;p55"/>
          <p:cNvPicPr preferRelativeResize="0"/>
          <p:nvPr/>
        </p:nvPicPr>
        <p:blipFill rotWithShape="1">
          <a:blip r:embed="rId3">
            <a:alphaModFix/>
          </a:blip>
          <a:srcRect b="0" l="0" r="0" t="0"/>
          <a:stretch/>
        </p:blipFill>
        <p:spPr>
          <a:xfrm>
            <a:off x="0" y="677862"/>
            <a:ext cx="9083675" cy="12360274"/>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2" name="Shape 592"/>
        <p:cNvGrpSpPr/>
        <p:nvPr/>
      </p:nvGrpSpPr>
      <p:grpSpPr>
        <a:xfrm>
          <a:off x="0" y="0"/>
          <a:ext cx="0" cy="0"/>
          <a:chOff x="0" y="0"/>
          <a:chExt cx="0" cy="0"/>
        </a:xfrm>
      </p:grpSpPr>
      <p:pic>
        <p:nvPicPr>
          <p:cNvPr descr="IMG_0609.JPG" id="593" name="Google Shape;593;p56"/>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7" name="Shape 597"/>
        <p:cNvGrpSpPr/>
        <p:nvPr/>
      </p:nvGrpSpPr>
      <p:grpSpPr>
        <a:xfrm>
          <a:off x="0" y="0"/>
          <a:ext cx="0" cy="0"/>
          <a:chOff x="0" y="0"/>
          <a:chExt cx="0" cy="0"/>
        </a:xfrm>
      </p:grpSpPr>
      <p:pic>
        <p:nvPicPr>
          <p:cNvPr descr="IMG_0856.JPG" id="598" name="Google Shape;598;p57"/>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2" name="Shape 602"/>
        <p:cNvGrpSpPr/>
        <p:nvPr/>
      </p:nvGrpSpPr>
      <p:grpSpPr>
        <a:xfrm>
          <a:off x="0" y="0"/>
          <a:ext cx="0" cy="0"/>
          <a:chOff x="0" y="0"/>
          <a:chExt cx="0" cy="0"/>
        </a:xfrm>
      </p:grpSpPr>
      <p:pic>
        <p:nvPicPr>
          <p:cNvPr descr="IMG_0849.JPG" id="603" name="Google Shape;603;p58"/>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7" name="Shape 607"/>
        <p:cNvGrpSpPr/>
        <p:nvPr/>
      </p:nvGrpSpPr>
      <p:grpSpPr>
        <a:xfrm>
          <a:off x="0" y="0"/>
          <a:ext cx="0" cy="0"/>
          <a:chOff x="0" y="0"/>
          <a:chExt cx="0" cy="0"/>
        </a:xfrm>
      </p:grpSpPr>
      <p:sp>
        <p:nvSpPr>
          <p:cNvPr id="608" name="Google Shape;608;p59"/>
          <p:cNvSpPr txBox="1"/>
          <p:nvPr>
            <p:ph type="ctrTitle"/>
          </p:nvPr>
        </p:nvSpPr>
        <p:spPr>
          <a:xfrm>
            <a:off x="685800" y="500062"/>
            <a:ext cx="7772400" cy="15716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Georgia"/>
              <a:buNone/>
            </a:pPr>
            <a:r>
              <a:rPr b="1" i="0" lang="en-US" sz="4400" u="none">
                <a:solidFill>
                  <a:schemeClr val="lt2"/>
                </a:solidFill>
                <a:latin typeface="Georgia"/>
                <a:ea typeface="Georgia"/>
                <a:cs typeface="Georgia"/>
                <a:sym typeface="Georgia"/>
              </a:rPr>
              <a:t>ГОСТРИЙ ПАРАПРОКТИТ</a:t>
            </a:r>
            <a:endParaRPr/>
          </a:p>
        </p:txBody>
      </p:sp>
      <p:sp>
        <p:nvSpPr>
          <p:cNvPr id="609" name="Google Shape;609;p59"/>
          <p:cNvSpPr txBox="1"/>
          <p:nvPr>
            <p:ph idx="1" type="subTitle"/>
          </p:nvPr>
        </p:nvSpPr>
        <p:spPr>
          <a:xfrm>
            <a:off x="285750" y="2214562"/>
            <a:ext cx="8858250" cy="4000500"/>
          </a:xfrm>
          <a:prstGeom prst="rect">
            <a:avLst/>
          </a:prstGeom>
          <a:noFill/>
          <a:ln>
            <a:noFill/>
          </a:ln>
        </p:spPr>
        <p:txBody>
          <a:bodyPr anchorCtr="0" anchor="t" bIns="45700" lIns="91425" spcFirstLastPara="1" rIns="91425" wrap="square" tIns="45700">
            <a:noAutofit/>
          </a:bodyPr>
          <a:lstStyle/>
          <a:p>
            <a:pPr indent="0" lvl="0" marL="0" rtl="0" algn="just">
              <a:lnSpc>
                <a:spcPct val="100000"/>
              </a:lnSpc>
              <a:spcBef>
                <a:spcPts val="0"/>
              </a:spcBef>
              <a:spcAft>
                <a:spcPts val="0"/>
              </a:spcAft>
              <a:buSzPts val="2080"/>
              <a:buNone/>
            </a:pPr>
            <a:r>
              <a:rPr b="0" i="0" lang="en-US" sz="3200" u="none">
                <a:solidFill>
                  <a:schemeClr val="lt1"/>
                </a:solidFill>
                <a:latin typeface="Georgia"/>
                <a:ea typeface="Georgia"/>
                <a:cs typeface="Georgia"/>
                <a:sym typeface="Georgia"/>
              </a:rPr>
              <a:t>ГОСТРИЙ ПАРАПРОКТИТ – це гнійне запалення тканин довкола прямої кишки, який відрізняється від інших гнійних запалень м’яких тканин промежини (фурункул, карбункул) тим, що має зв’язок з морганієвими криптами відхідника; крім того, він має внутрішній отвір у прямій кишці.</a:t>
            </a:r>
            <a:endParaRPr/>
          </a:p>
          <a:p>
            <a:pPr indent="0" lvl="0" marL="0" rtl="0" algn="ctr">
              <a:spcBef>
                <a:spcPts val="640"/>
              </a:spcBef>
              <a:spcAft>
                <a:spcPts val="0"/>
              </a:spcAft>
              <a:buSzPts val="2080"/>
              <a:buFont typeface="Noto Sans Symbols"/>
              <a:buNone/>
            </a:pPr>
            <a:r>
              <a:t/>
            </a:r>
            <a:endParaRPr b="0" i="0" sz="3200" u="none">
              <a:solidFill>
                <a:schemeClr val="lt1"/>
              </a:solidFill>
              <a:latin typeface="Georgia"/>
              <a:ea typeface="Georgia"/>
              <a:cs typeface="Georgia"/>
              <a:sym typeface="Georgia"/>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3" name="Shape 613"/>
        <p:cNvGrpSpPr/>
        <p:nvPr/>
      </p:nvGrpSpPr>
      <p:grpSpPr>
        <a:xfrm>
          <a:off x="0" y="0"/>
          <a:ext cx="0" cy="0"/>
          <a:chOff x="0" y="0"/>
          <a:chExt cx="0" cy="0"/>
        </a:xfrm>
      </p:grpSpPr>
      <p:sp>
        <p:nvSpPr>
          <p:cNvPr id="614" name="Google Shape;614;p60"/>
          <p:cNvSpPr txBox="1"/>
          <p:nvPr/>
        </p:nvSpPr>
        <p:spPr>
          <a:xfrm>
            <a:off x="0" y="0"/>
            <a:ext cx="9144000" cy="6494462"/>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2600"/>
              <a:buFont typeface="Georgia"/>
              <a:buNone/>
            </a:pPr>
            <a:r>
              <a:rPr b="1" i="1" lang="en-US" sz="2600" u="sng">
                <a:solidFill>
                  <a:schemeClr val="lt1"/>
                </a:solidFill>
                <a:latin typeface="Georgia"/>
                <a:ea typeface="Georgia"/>
                <a:cs typeface="Georgia"/>
                <a:sym typeface="Georgia"/>
              </a:rPr>
              <a:t>Етіологія і патогенез.</a:t>
            </a:r>
            <a:r>
              <a:rPr b="1" i="1" lang="en-US" sz="2600" u="none">
                <a:solidFill>
                  <a:schemeClr val="lt1"/>
                </a:solidFill>
                <a:latin typeface="Georgia"/>
                <a:ea typeface="Georgia"/>
                <a:cs typeface="Georgia"/>
                <a:sym typeface="Georgia"/>
              </a:rPr>
              <a:t> </a:t>
            </a:r>
            <a:r>
              <a:rPr b="0" i="0" lang="en-US" sz="2600" u="none">
                <a:solidFill>
                  <a:schemeClr val="lt1"/>
                </a:solidFill>
                <a:latin typeface="Georgia"/>
                <a:ea typeface="Georgia"/>
                <a:cs typeface="Georgia"/>
                <a:sym typeface="Georgia"/>
              </a:rPr>
              <a:t>Запальний процес починається інфікуванням анальних залоз. Інфекція по морганієвих криптах поширюється у клітковинні простори, розташовані довкола прямої кишки. Рідше запалення виникає внаслідок пошкодження шкіри, фурункула і ще рідше інфекція надходить гематогенним шляхом (туберкульозний парапроктит). Причиною проникнення інфекції у параректальну клітковину можуть бути тріщини прямої кишки, запалення передміхурової залози, широкої зв’язки матки. Гній має змішану форму (золотистий та білий стафілокок, стрептокок, кишкова паличка, анаероби тощо). Гострий парапроктит частіше зустрічається у чоловіків. Здебільшого гострий парапроктит виникає на тлі інших проктологічних захворювань – геморою, тріщини відхідника, закрепу.</a:t>
            </a:r>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8" name="Shape 618"/>
        <p:cNvGrpSpPr/>
        <p:nvPr/>
      </p:nvGrpSpPr>
      <p:grpSpPr>
        <a:xfrm>
          <a:off x="0" y="0"/>
          <a:ext cx="0" cy="0"/>
          <a:chOff x="0" y="0"/>
          <a:chExt cx="0" cy="0"/>
        </a:xfrm>
      </p:grpSpPr>
      <p:sp>
        <p:nvSpPr>
          <p:cNvPr id="619" name="Google Shape;619;p61"/>
          <p:cNvSpPr txBox="1"/>
          <p:nvPr/>
        </p:nvSpPr>
        <p:spPr>
          <a:xfrm>
            <a:off x="0" y="0"/>
            <a:ext cx="9144000" cy="5848350"/>
          </a:xfrm>
          <a:prstGeom prst="rect">
            <a:avLst/>
          </a:prstGeom>
          <a:noFill/>
          <a:ln>
            <a:noFill/>
          </a:ln>
        </p:spPr>
        <p:txBody>
          <a:bodyPr anchorCtr="0" anchor="t"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400"/>
              <a:buFont typeface="Georgia"/>
              <a:buNone/>
            </a:pPr>
            <a:r>
              <a:rPr b="0" i="0" lang="en-US" sz="3400" u="none">
                <a:solidFill>
                  <a:schemeClr val="lt1"/>
                </a:solidFill>
                <a:latin typeface="Georgia"/>
                <a:ea typeface="Georgia"/>
                <a:cs typeface="Georgia"/>
                <a:sym typeface="Georgia"/>
              </a:rPr>
              <a:t>Залежно від локалізації гнійного вогнища гострий парапроктит розділяють на підшкірний і підслизовий, ішіоректальний (піделеваторний) і  тазовопрямокишковий   наделеваторний). </a:t>
            </a:r>
            <a:endParaRPr/>
          </a:p>
          <a:p>
            <a:pPr indent="449262" lvl="0" marL="0" marR="0" rtl="0" algn="just">
              <a:lnSpc>
                <a:spcPct val="100000"/>
              </a:lnSpc>
              <a:spcBef>
                <a:spcPts val="0"/>
              </a:spcBef>
              <a:spcAft>
                <a:spcPts val="0"/>
              </a:spcAft>
              <a:buClr>
                <a:schemeClr val="lt1"/>
              </a:buClr>
              <a:buSzPts val="3400"/>
              <a:buFont typeface="Tahoma"/>
              <a:buNone/>
            </a:pPr>
            <a:r>
              <a:t/>
            </a:r>
            <a:endParaRPr b="0" i="0" sz="34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3400"/>
              <a:buFont typeface="Georgia"/>
              <a:buNone/>
            </a:pPr>
            <a:r>
              <a:rPr b="0" i="0" lang="en-US" sz="3400" u="none">
                <a:solidFill>
                  <a:schemeClr val="lt1"/>
                </a:solidFill>
                <a:latin typeface="Georgia"/>
                <a:ea typeface="Georgia"/>
                <a:cs typeface="Georgia"/>
                <a:sym typeface="Georgia"/>
              </a:rPr>
              <a:t>Рідше гнояк локалізується позаду прямої кишки або з обох боків від неї, утворюючи гострий підковоподібний парапроктит. При цьому абсцес може бути підшкірним або ішіоректальним.</a:t>
            </a:r>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3" name="Shape 623"/>
        <p:cNvGrpSpPr/>
        <p:nvPr/>
      </p:nvGrpSpPr>
      <p:grpSpPr>
        <a:xfrm>
          <a:off x="0" y="0"/>
          <a:ext cx="0" cy="0"/>
          <a:chOff x="0" y="0"/>
          <a:chExt cx="0" cy="0"/>
        </a:xfrm>
      </p:grpSpPr>
      <p:sp>
        <p:nvSpPr>
          <p:cNvPr id="624" name="Google Shape;624;p62"/>
          <p:cNvSpPr txBox="1"/>
          <p:nvPr/>
        </p:nvSpPr>
        <p:spPr>
          <a:xfrm>
            <a:off x="0" y="0"/>
            <a:ext cx="9144000" cy="6524625"/>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2200"/>
              <a:buFont typeface="Georgia"/>
              <a:buNone/>
            </a:pPr>
            <a:r>
              <a:rPr b="1" i="0" lang="en-US" sz="2200" u="none">
                <a:solidFill>
                  <a:schemeClr val="lt1"/>
                </a:solidFill>
                <a:latin typeface="Georgia"/>
                <a:ea typeface="Georgia"/>
                <a:cs typeface="Georgia"/>
                <a:sym typeface="Georgia"/>
              </a:rPr>
              <a:t>Клініка.</a:t>
            </a:r>
            <a:r>
              <a:rPr b="0" i="0" lang="en-US" sz="2200" u="none">
                <a:solidFill>
                  <a:schemeClr val="lt1"/>
                </a:solidFill>
                <a:latin typeface="Georgia"/>
                <a:ea typeface="Georgia"/>
                <a:cs typeface="Georgia"/>
                <a:sym typeface="Georgia"/>
              </a:rPr>
              <a:t> Гострий гнійний парапроктит має важкий перебіг. Захворювання починається з сильного пульсуючого болю у ділянці прямої кишки, який значно посилюється під час дефекації, у разі високої температури тіла. Підшкірний та підслизовий парапроктит супроводжується почервонінням, набряком та інфільтрацією тканин, які поширюються на сідницю. Швидко з’являється флуктуація. Якщо запальний процес локалізується вище, місцева симптоматика проявляється гірше, хоча захворювання характеризується більшою інтоксикацією.</a:t>
            </a:r>
            <a:endParaRPr/>
          </a:p>
          <a:p>
            <a:pPr indent="449262" lvl="0" marL="0" marR="0" rtl="0" algn="just">
              <a:lnSpc>
                <a:spcPct val="100000"/>
              </a:lnSpc>
              <a:spcBef>
                <a:spcPts val="0"/>
              </a:spcBef>
              <a:spcAft>
                <a:spcPts val="0"/>
              </a:spcAft>
              <a:buClr>
                <a:schemeClr val="lt1"/>
              </a:buClr>
              <a:buSzPts val="2200"/>
              <a:buFont typeface="Tahoma"/>
              <a:buNone/>
            </a:pPr>
            <a:r>
              <a:t/>
            </a:r>
            <a:endParaRPr b="0" i="0" sz="22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200"/>
              <a:buFont typeface="Georgia"/>
              <a:buNone/>
            </a:pPr>
            <a:r>
              <a:rPr b="0" i="0" lang="en-US" sz="2200" u="none">
                <a:solidFill>
                  <a:schemeClr val="lt1"/>
                </a:solidFill>
                <a:latin typeface="Georgia"/>
                <a:ea typeface="Georgia"/>
                <a:cs typeface="Georgia"/>
                <a:sym typeface="Georgia"/>
              </a:rPr>
              <a:t>Гнійне запалення параректальної підшкірної жирової клітковини має 2 форми: флегмонозну і відгороджену (абсцедивну). Парапроктальна флегмона має блискавичний перебіг, важкі токсикоз-септичні прояви з поширеннм запального процесу в пельвіоректальну клітковину та заочеревинний простір. Інколи може виникати і анаеробний парапроктит. У поширенні запального процесу важливу роль відіграє лімфоїдна тканина, ступінь і характер місцевого імунітету періанальної ділянки тощо. Некротизовані ділянки мають неприємний запах.</a:t>
            </a:r>
            <a:endParaRPr/>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8" name="Shape 628"/>
        <p:cNvGrpSpPr/>
        <p:nvPr/>
      </p:nvGrpSpPr>
      <p:grpSpPr>
        <a:xfrm>
          <a:off x="0" y="0"/>
          <a:ext cx="0" cy="0"/>
          <a:chOff x="0" y="0"/>
          <a:chExt cx="0" cy="0"/>
        </a:xfrm>
      </p:grpSpPr>
      <p:sp>
        <p:nvSpPr>
          <p:cNvPr id="629" name="Google Shape;629;p63"/>
          <p:cNvSpPr txBox="1"/>
          <p:nvPr/>
        </p:nvSpPr>
        <p:spPr>
          <a:xfrm>
            <a:off x="0" y="0"/>
            <a:ext cx="9144000" cy="6494462"/>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200"/>
              <a:buFont typeface="Tahoma"/>
              <a:buNone/>
            </a:pPr>
            <a:r>
              <a:rPr b="1" i="1" lang="en-US" sz="3200" u="sng">
                <a:solidFill>
                  <a:schemeClr val="lt1"/>
                </a:solidFill>
                <a:latin typeface="Tahoma"/>
                <a:ea typeface="Tahoma"/>
                <a:cs typeface="Tahoma"/>
                <a:sym typeface="Tahoma"/>
              </a:rPr>
              <a:t>Основний метод діагностики гострого парапроктиту</a:t>
            </a:r>
            <a:r>
              <a:rPr b="1" i="1" lang="en-US" sz="3200" u="none">
                <a:solidFill>
                  <a:schemeClr val="lt1"/>
                </a:solidFill>
                <a:latin typeface="Tahoma"/>
                <a:ea typeface="Tahoma"/>
                <a:cs typeface="Tahoma"/>
                <a:sym typeface="Tahoma"/>
              </a:rPr>
              <a:t> </a:t>
            </a:r>
            <a:r>
              <a:rPr b="0" i="0" lang="en-US" sz="3200" u="none">
                <a:solidFill>
                  <a:schemeClr val="lt1"/>
                </a:solidFill>
                <a:latin typeface="Tahoma"/>
                <a:ea typeface="Tahoma"/>
                <a:cs typeface="Tahoma"/>
                <a:sym typeface="Tahoma"/>
              </a:rPr>
              <a:t>– правильно виконане пальцеве дослідження прямої кишки. Хворому на гострий парапроктит слід вводити палець у пряму кишку по стінці, протилежній розміщенню абсцесу чи інфільтрату, щоб не спричиняти біль. Гострий парапроктит є І стадією (фазою) хронічного парапроктиту з утворенням нориці. Якщо під час пальцевого ректального дослідження встановлюють зв’язок між порожниною гнояка і прямою кишкою, то діагноз гострого парапроктиту не викликає сумнівів.</a:t>
            </a:r>
            <a:endParaRPr/>
          </a:p>
        </p:txBody>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3" name="Shape 633"/>
        <p:cNvGrpSpPr/>
        <p:nvPr/>
      </p:nvGrpSpPr>
      <p:grpSpPr>
        <a:xfrm>
          <a:off x="0" y="0"/>
          <a:ext cx="0" cy="0"/>
          <a:chOff x="0" y="0"/>
          <a:chExt cx="0" cy="0"/>
        </a:xfrm>
      </p:grpSpPr>
      <p:sp>
        <p:nvSpPr>
          <p:cNvPr id="634" name="Google Shape;634;p64"/>
          <p:cNvSpPr txBox="1"/>
          <p:nvPr/>
        </p:nvSpPr>
        <p:spPr>
          <a:xfrm>
            <a:off x="0" y="0"/>
            <a:ext cx="9144000" cy="6740525"/>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2300"/>
              <a:buFont typeface="Georgia"/>
              <a:buNone/>
            </a:pPr>
            <a:r>
              <a:rPr b="1" i="1" lang="en-US" sz="2300" u="sng">
                <a:solidFill>
                  <a:schemeClr val="lt1"/>
                </a:solidFill>
                <a:latin typeface="Georgia"/>
                <a:ea typeface="Georgia"/>
                <a:cs typeface="Georgia"/>
                <a:sym typeface="Georgia"/>
              </a:rPr>
              <a:t>Лікування. </a:t>
            </a:r>
            <a:r>
              <a:rPr b="0" i="0" lang="en-US" sz="2300" u="none">
                <a:solidFill>
                  <a:schemeClr val="lt1"/>
                </a:solidFill>
                <a:latin typeface="Georgia"/>
                <a:ea typeface="Georgia"/>
                <a:cs typeface="Georgia"/>
                <a:sym typeface="Georgia"/>
              </a:rPr>
              <a:t>Оперативне лікування проводять під наркозом. Розкриття гострого парапроктиту без ліквідації внутрішнього отвору не є радикальним оперативним втручанням. Як правило, у таких хворих виникає рецидив захворювання. Ліквідація внутрішнього отвору гнояка є необхідною умовою для проведення радикальних оперативних втручань. За наявності підшкірного та підслизового парапроктиту виконують оперативне втручання, запропоноване Габрієлем. Розріз роблять паралельно відповідній стінці прямої кишки. Розкривши порожнину гнояка і видаливши некротичні тканини, проводять зондове дослідження порожнини. Знаходять норицю, по якій проникають до ураженої крипти. Передню стінку абсцесу висікають у вигляді трикутника. Рану промивають і дренують. При ішіоректальному і пельвіоректальному парапроктиті застосовують широке розкриття гнояка з дозованою сфінктеротомією через внутрішній отвір гнояка у відхідниковому каналі або проведення через норицю і внутрішній отвір шовних лігатур з поетапним їх зав’язуванням.</a:t>
            </a:r>
            <a:endParaRPr b="0" i="0" sz="2300" u="none">
              <a:solidFill>
                <a:schemeClr val="lt1"/>
              </a:solidFill>
              <a:latin typeface="Georgia"/>
              <a:ea typeface="Georgia"/>
              <a:cs typeface="Georgia"/>
              <a:sym typeface="Georgia"/>
            </a:endParaRPr>
          </a:p>
          <a:p>
            <a:pPr indent="0" lvl="0" marL="0" marR="0" rtl="0" algn="l">
              <a:lnSpc>
                <a:spcPct val="100000"/>
              </a:lnSpc>
              <a:spcBef>
                <a:spcPts val="0"/>
              </a:spcBef>
              <a:spcAft>
                <a:spcPts val="0"/>
              </a:spcAft>
              <a:buNone/>
            </a:pPr>
            <a:r>
              <a:t/>
            </a:r>
            <a:endParaRPr b="0" i="0" sz="2300" u="none">
              <a:solidFill>
                <a:schemeClr val="lt1"/>
              </a:solidFill>
              <a:latin typeface="Georgia"/>
              <a:ea typeface="Georgia"/>
              <a:cs typeface="Georgia"/>
              <a:sym typeface="Georgia"/>
            </a:endParaRPr>
          </a:p>
        </p:txBody>
      </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8" name="Shape 638"/>
        <p:cNvGrpSpPr/>
        <p:nvPr/>
      </p:nvGrpSpPr>
      <p:grpSpPr>
        <a:xfrm>
          <a:off x="0" y="0"/>
          <a:ext cx="0" cy="0"/>
          <a:chOff x="0" y="0"/>
          <a:chExt cx="0" cy="0"/>
        </a:xfrm>
      </p:grpSpPr>
      <p:sp>
        <p:nvSpPr>
          <p:cNvPr id="639" name="Google Shape;639;p65"/>
          <p:cNvSpPr txBox="1"/>
          <p:nvPr/>
        </p:nvSpPr>
        <p:spPr>
          <a:xfrm>
            <a:off x="0" y="0"/>
            <a:ext cx="9144000" cy="6986587"/>
          </a:xfrm>
          <a:prstGeom prst="rect">
            <a:avLst/>
          </a:prstGeom>
          <a:noFill/>
          <a:ln>
            <a:noFill/>
          </a:ln>
        </p:spPr>
        <p:txBody>
          <a:bodyPr anchorCtr="0" anchor="t"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200"/>
              <a:buFont typeface="Georgia"/>
              <a:buNone/>
            </a:pPr>
            <a:r>
              <a:rPr b="0" i="0" lang="en-US" sz="3200" u="none">
                <a:solidFill>
                  <a:schemeClr val="lt1"/>
                </a:solidFill>
                <a:latin typeface="Georgia"/>
                <a:ea typeface="Georgia"/>
                <a:cs typeface="Georgia"/>
                <a:sym typeface="Georgia"/>
              </a:rPr>
              <a:t>Нині найефективнішим є відстрочене закриття внутрішнього отвору абсцесу шляхом його пластики товстим клаптем слизової оболонки відхідникового каналу. Це оперативне втручання може бути виконане у спеціалізованих проктологічних відділеннях через 10-15 днів після широкого розкриття порожнини абсцесу  у загальнохірургічних відділеннях. У післяопераційному періоді хворим призначають інтенсивну антибактеріальну терапію, спеціальну дієту, щоб затримати випорожнення, анальгетики, застосовують сидячі ванночки, протеолітичні ферменти тощо.</a:t>
            </a:r>
            <a:endParaRPr/>
          </a:p>
        </p:txBody>
      </p: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3" name="Shape 643"/>
        <p:cNvGrpSpPr/>
        <p:nvPr/>
      </p:nvGrpSpPr>
      <p:grpSpPr>
        <a:xfrm>
          <a:off x="0" y="0"/>
          <a:ext cx="0" cy="0"/>
          <a:chOff x="0" y="0"/>
          <a:chExt cx="0" cy="0"/>
        </a:xfrm>
      </p:grpSpPr>
      <p:pic>
        <p:nvPicPr>
          <p:cNvPr descr="P1262536.JPG" id="644" name="Google Shape;644;p66"/>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8" name="Shape 648"/>
        <p:cNvGrpSpPr/>
        <p:nvPr/>
      </p:nvGrpSpPr>
      <p:grpSpPr>
        <a:xfrm>
          <a:off x="0" y="0"/>
          <a:ext cx="0" cy="0"/>
          <a:chOff x="0" y="0"/>
          <a:chExt cx="0" cy="0"/>
        </a:xfrm>
      </p:grpSpPr>
      <p:pic>
        <p:nvPicPr>
          <p:cNvPr descr="P1262538.JPG" id="649" name="Google Shape;649;p67"/>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3" name="Shape 653"/>
        <p:cNvGrpSpPr/>
        <p:nvPr/>
      </p:nvGrpSpPr>
      <p:grpSpPr>
        <a:xfrm>
          <a:off x="0" y="0"/>
          <a:ext cx="0" cy="0"/>
          <a:chOff x="0" y="0"/>
          <a:chExt cx="0" cy="0"/>
        </a:xfrm>
      </p:grpSpPr>
      <p:sp>
        <p:nvSpPr>
          <p:cNvPr id="654" name="Google Shape;654;p68"/>
          <p:cNvSpPr txBox="1"/>
          <p:nvPr>
            <p:ph type="title"/>
          </p:nvPr>
        </p:nvSpPr>
        <p:spPr>
          <a:xfrm>
            <a:off x="457200" y="381000"/>
            <a:ext cx="8229600" cy="13716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7200"/>
              <a:buFont typeface="Georgia"/>
              <a:buNone/>
            </a:pPr>
            <a:r>
              <a:rPr b="0" i="0" lang="en-US" sz="7200" u="none">
                <a:solidFill>
                  <a:schemeClr val="lt2"/>
                </a:solidFill>
                <a:latin typeface="Georgia"/>
                <a:ea typeface="Georgia"/>
                <a:cs typeface="Georgia"/>
                <a:sym typeface="Georgia"/>
              </a:rPr>
              <a:t>ГІДРАДЕНІТ</a:t>
            </a:r>
            <a:endParaRPr/>
          </a:p>
        </p:txBody>
      </p:sp>
      <p:sp>
        <p:nvSpPr>
          <p:cNvPr id="655" name="Google Shape;655;p68"/>
          <p:cNvSpPr txBox="1"/>
          <p:nvPr>
            <p:ph idx="1" type="body"/>
          </p:nvPr>
        </p:nvSpPr>
        <p:spPr>
          <a:xfrm>
            <a:off x="457200" y="2286000"/>
            <a:ext cx="8229600" cy="3810000"/>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hlink"/>
              </a:buClr>
              <a:buSzPts val="4290"/>
              <a:buFont typeface="Noto Sans Symbols"/>
              <a:buChar char="■"/>
            </a:pPr>
            <a:r>
              <a:rPr b="0" i="0" lang="en-US" sz="6600" u="none">
                <a:solidFill>
                  <a:schemeClr val="lt1"/>
                </a:solidFill>
                <a:latin typeface="Georgia"/>
                <a:ea typeface="Georgia"/>
                <a:cs typeface="Georgia"/>
                <a:sym typeface="Georgia"/>
              </a:rPr>
              <a:t>– гнійне запалення апокринових потових залоз.</a:t>
            </a:r>
            <a:endParaRPr/>
          </a:p>
          <a:p>
            <a:pPr indent="-70484" lvl="0" marL="342900" marR="0" rtl="0" algn="l">
              <a:spcBef>
                <a:spcPts val="1320"/>
              </a:spcBef>
              <a:spcAft>
                <a:spcPts val="0"/>
              </a:spcAft>
              <a:buClr>
                <a:schemeClr val="hlink"/>
              </a:buClr>
              <a:buSzPts val="4290"/>
              <a:buFont typeface="Noto Sans Symbols"/>
              <a:buNone/>
            </a:pPr>
            <a:r>
              <a:t/>
            </a:r>
            <a:endParaRPr b="0" i="0" sz="6600" u="none">
              <a:solidFill>
                <a:schemeClr val="lt1"/>
              </a:solidFill>
              <a:latin typeface="Georgia"/>
              <a:ea typeface="Georgia"/>
              <a:cs typeface="Georgia"/>
              <a:sym typeface="Georgia"/>
            </a:endParaRPr>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9" name="Shape 659"/>
        <p:cNvGrpSpPr/>
        <p:nvPr/>
      </p:nvGrpSpPr>
      <p:grpSpPr>
        <a:xfrm>
          <a:off x="0" y="0"/>
          <a:ext cx="0" cy="0"/>
          <a:chOff x="0" y="0"/>
          <a:chExt cx="0" cy="0"/>
        </a:xfrm>
      </p:grpSpPr>
      <p:sp>
        <p:nvSpPr>
          <p:cNvPr id="660" name="Google Shape;660;p69"/>
          <p:cNvSpPr txBox="1"/>
          <p:nvPr/>
        </p:nvSpPr>
        <p:spPr>
          <a:xfrm>
            <a:off x="0" y="0"/>
            <a:ext cx="9144000" cy="6986587"/>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200"/>
              <a:buFont typeface="Georgia"/>
              <a:buNone/>
            </a:pPr>
            <a:r>
              <a:rPr b="0" i="0" lang="en-US" sz="3200" u="none">
                <a:solidFill>
                  <a:schemeClr val="lt1"/>
                </a:solidFill>
                <a:latin typeface="Georgia"/>
                <a:ea typeface="Georgia"/>
                <a:cs typeface="Georgia"/>
                <a:sym typeface="Georgia"/>
              </a:rPr>
              <a:t>Найчастіше вражаються потові залози, розташовані у пахвових ямках, рідше – у паховій ділянці. Переважно страждають особи молодого працездатного віку.</a:t>
            </a:r>
            <a:endParaRPr b="0" i="0" sz="32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3200"/>
              <a:buFont typeface="Georgia"/>
              <a:buNone/>
            </a:pPr>
            <a:r>
              <a:rPr b="1" i="1" lang="en-US" sz="3200" u="sng">
                <a:solidFill>
                  <a:schemeClr val="lt1"/>
                </a:solidFill>
                <a:latin typeface="Georgia"/>
                <a:ea typeface="Georgia"/>
                <a:cs typeface="Georgia"/>
                <a:sym typeface="Georgia"/>
              </a:rPr>
              <a:t>Етіологія і патогенез</a:t>
            </a:r>
            <a:r>
              <a:rPr b="1" i="0" lang="en-US" sz="3200" u="none">
                <a:solidFill>
                  <a:schemeClr val="lt1"/>
                </a:solidFill>
                <a:latin typeface="Georgia"/>
                <a:ea typeface="Georgia"/>
                <a:cs typeface="Georgia"/>
                <a:sym typeface="Georgia"/>
              </a:rPr>
              <a:t>.</a:t>
            </a:r>
            <a:r>
              <a:rPr b="0" i="0" lang="en-US" sz="3200" u="none">
                <a:solidFill>
                  <a:schemeClr val="lt1"/>
                </a:solidFill>
                <a:latin typeface="Georgia"/>
                <a:ea typeface="Georgia"/>
                <a:cs typeface="Georgia"/>
                <a:sym typeface="Georgia"/>
              </a:rPr>
              <a:t> Причинами розвитку гідраденіту є мацерація шкіри у пахвових ямках, травматизація шкіри при голінні, підвищена пітливість, недотримання особистої гігієни. Інфекція (найчастіше золотистий стафілокок) проникає у потові залози безпосередньо через вивідні протоки. Потім формується запальний інфільтрат напівкулястої форми, який у подальшому може нагноїтися.</a:t>
            </a:r>
            <a:endParaRPr/>
          </a:p>
        </p:txBody>
      </p:sp>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4" name="Shape 664"/>
        <p:cNvGrpSpPr/>
        <p:nvPr/>
      </p:nvGrpSpPr>
      <p:grpSpPr>
        <a:xfrm>
          <a:off x="0" y="0"/>
          <a:ext cx="0" cy="0"/>
          <a:chOff x="0" y="0"/>
          <a:chExt cx="0" cy="0"/>
        </a:xfrm>
      </p:grpSpPr>
      <p:sp>
        <p:nvSpPr>
          <p:cNvPr id="665" name="Google Shape;665;p70"/>
          <p:cNvSpPr txBox="1"/>
          <p:nvPr/>
        </p:nvSpPr>
        <p:spPr>
          <a:xfrm>
            <a:off x="0" y="0"/>
            <a:ext cx="9144000" cy="6556375"/>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000"/>
              <a:buFont typeface="Georgia"/>
              <a:buNone/>
            </a:pPr>
            <a:r>
              <a:rPr b="1" i="1" lang="en-US" sz="3000" u="sng">
                <a:solidFill>
                  <a:schemeClr val="lt1"/>
                </a:solidFill>
                <a:latin typeface="Georgia"/>
                <a:ea typeface="Georgia"/>
                <a:cs typeface="Georgia"/>
                <a:sym typeface="Georgia"/>
              </a:rPr>
              <a:t>Клінічні прояви.</a:t>
            </a:r>
            <a:r>
              <a:rPr b="0" i="1" lang="en-US" sz="3000" u="none">
                <a:solidFill>
                  <a:schemeClr val="lt1"/>
                </a:solidFill>
                <a:latin typeface="Georgia"/>
                <a:ea typeface="Georgia"/>
                <a:cs typeface="Georgia"/>
                <a:sym typeface="Georgia"/>
              </a:rPr>
              <a:t> </a:t>
            </a:r>
            <a:r>
              <a:rPr b="0" i="0" lang="en-US" sz="3000" u="none">
                <a:solidFill>
                  <a:schemeClr val="lt1"/>
                </a:solidFill>
                <a:latin typeface="Georgia"/>
                <a:ea typeface="Georgia"/>
                <a:cs typeface="Georgia"/>
                <a:sym typeface="Georgia"/>
              </a:rPr>
              <a:t>Скарги на біль у пахвовій ямці, обмеження рухів руки, підвищення температури тіла до субфебрильних цифр.</a:t>
            </a:r>
            <a:endParaRPr/>
          </a:p>
          <a:p>
            <a:pPr indent="449262" lvl="0" marL="0" marR="0" rtl="0" algn="just">
              <a:lnSpc>
                <a:spcPct val="100000"/>
              </a:lnSpc>
              <a:spcBef>
                <a:spcPts val="0"/>
              </a:spcBef>
              <a:spcAft>
                <a:spcPts val="0"/>
              </a:spcAft>
              <a:buClr>
                <a:schemeClr val="lt1"/>
              </a:buClr>
              <a:buSzPts val="3000"/>
              <a:buFont typeface="Tahoma"/>
              <a:buNone/>
            </a:pPr>
            <a:r>
              <a:t/>
            </a:r>
            <a:endParaRPr b="0" i="0" sz="30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3000"/>
              <a:buFont typeface="Georgia"/>
              <a:buNone/>
            </a:pPr>
            <a:r>
              <a:rPr b="0" i="0" lang="en-US" sz="3000" u="none">
                <a:solidFill>
                  <a:schemeClr val="lt1"/>
                </a:solidFill>
                <a:latin typeface="Georgia"/>
                <a:ea typeface="Georgia"/>
                <a:cs typeface="Georgia"/>
                <a:sym typeface="Georgia"/>
              </a:rPr>
              <a:t>В анамнезі вказівки на наявність травми шкірних покривів або мацерації шкіри.</a:t>
            </a:r>
            <a:endParaRPr b="0" i="0" sz="30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3000"/>
              <a:buFont typeface="Georgia"/>
              <a:buNone/>
            </a:pPr>
            <a:r>
              <a:rPr b="0" i="0" lang="en-US" sz="3000" u="none">
                <a:solidFill>
                  <a:schemeClr val="lt1"/>
                </a:solidFill>
                <a:latin typeface="Georgia"/>
                <a:ea typeface="Georgia"/>
                <a:cs typeface="Georgia"/>
                <a:sym typeface="Georgia"/>
              </a:rPr>
              <a:t>Об’єктивні дані. Має місце запальний інфільтрат у пахвовій ямці з однієї чи обох сторін; шкірні покриви над інфільтратом гіперемовані, в міру прогресування процесу набувають багряно-синього відтінку. Під час пальпації спостерігається різке посилення болю; інфільтрат щільний, з чіткими межами; при абсцедуванні з’являється флуктуація.</a:t>
            </a:r>
            <a:endParaRPr/>
          </a:p>
        </p:txBody>
      </p:sp>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9" name="Shape 669"/>
        <p:cNvGrpSpPr/>
        <p:nvPr/>
      </p:nvGrpSpPr>
      <p:grpSpPr>
        <a:xfrm>
          <a:off x="0" y="0"/>
          <a:ext cx="0" cy="0"/>
          <a:chOff x="0" y="0"/>
          <a:chExt cx="0" cy="0"/>
        </a:xfrm>
      </p:grpSpPr>
      <p:sp>
        <p:nvSpPr>
          <p:cNvPr id="670" name="Google Shape;670;p71"/>
          <p:cNvSpPr txBox="1"/>
          <p:nvPr/>
        </p:nvSpPr>
        <p:spPr>
          <a:xfrm>
            <a:off x="0" y="0"/>
            <a:ext cx="9144000" cy="6370637"/>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400"/>
              <a:buFont typeface="Georgia"/>
              <a:buNone/>
            </a:pPr>
            <a:r>
              <a:rPr b="1" i="0" lang="en-US" sz="3400" u="none">
                <a:solidFill>
                  <a:schemeClr val="lt1"/>
                </a:solidFill>
                <a:latin typeface="Georgia"/>
                <a:ea typeface="Georgia"/>
                <a:cs typeface="Georgia"/>
                <a:sym typeface="Georgia"/>
              </a:rPr>
              <a:t>Лікування гідраденіту: </a:t>
            </a:r>
            <a:endParaRPr/>
          </a:p>
          <a:p>
            <a:pPr indent="-449262" lvl="1" marL="906462" marR="0" rtl="0" algn="just">
              <a:lnSpc>
                <a:spcPct val="100000"/>
              </a:lnSpc>
              <a:spcBef>
                <a:spcPts val="0"/>
              </a:spcBef>
              <a:spcAft>
                <a:spcPts val="0"/>
              </a:spcAft>
              <a:buClr>
                <a:schemeClr val="lt1"/>
              </a:buClr>
              <a:buSzPts val="3400"/>
              <a:buFont typeface="Georgia"/>
              <a:buChar char="-"/>
            </a:pPr>
            <a:r>
              <a:rPr b="0" i="0" lang="en-US" sz="3400" u="none" cap="none" strike="noStrike">
                <a:solidFill>
                  <a:schemeClr val="lt1"/>
                </a:solidFill>
                <a:latin typeface="Georgia"/>
                <a:ea typeface="Georgia"/>
                <a:cs typeface="Georgia"/>
                <a:sym typeface="Georgia"/>
              </a:rPr>
              <a:t>Обробка шкіри антисептиками у 	ділянці інфільтрату; </a:t>
            </a:r>
            <a:endParaRPr/>
          </a:p>
          <a:p>
            <a:pPr indent="-449262" lvl="1" marL="906462" marR="0" rtl="0" algn="just">
              <a:lnSpc>
                <a:spcPct val="100000"/>
              </a:lnSpc>
              <a:spcBef>
                <a:spcPts val="0"/>
              </a:spcBef>
              <a:spcAft>
                <a:spcPts val="0"/>
              </a:spcAft>
              <a:buClr>
                <a:schemeClr val="lt1"/>
              </a:buClr>
              <a:buSzPts val="3400"/>
              <a:buFont typeface="Georgia"/>
              <a:buChar char="-"/>
            </a:pPr>
            <a:r>
              <a:rPr b="0" i="0" lang="en-US" sz="3400" u="none" cap="none" strike="noStrike">
                <a:solidFill>
                  <a:schemeClr val="lt1"/>
                </a:solidFill>
                <a:latin typeface="Georgia"/>
                <a:ea typeface="Georgia"/>
                <a:cs typeface="Georgia"/>
                <a:sym typeface="Georgia"/>
              </a:rPr>
              <a:t>іммобілізація кінцівки на обдукційній 	шині; </a:t>
            </a:r>
            <a:endParaRPr/>
          </a:p>
          <a:p>
            <a:pPr indent="-449262" lvl="1" marL="906462" marR="0" rtl="0" algn="just">
              <a:lnSpc>
                <a:spcPct val="100000"/>
              </a:lnSpc>
              <a:spcBef>
                <a:spcPts val="0"/>
              </a:spcBef>
              <a:spcAft>
                <a:spcPts val="0"/>
              </a:spcAft>
              <a:buClr>
                <a:schemeClr val="lt1"/>
              </a:buClr>
              <a:buSzPts val="3400"/>
              <a:buFont typeface="Georgia"/>
              <a:buChar char="-"/>
            </a:pPr>
            <a:r>
              <a:rPr b="0" i="0" lang="en-US" sz="3400" u="none" cap="none" strike="noStrike">
                <a:solidFill>
                  <a:schemeClr val="lt1"/>
                </a:solidFill>
                <a:latin typeface="Georgia"/>
                <a:ea typeface="Georgia"/>
                <a:cs typeface="Georgia"/>
                <a:sym typeface="Georgia"/>
              </a:rPr>
              <a:t>антибіотико терапія; </a:t>
            </a:r>
            <a:endParaRPr/>
          </a:p>
          <a:p>
            <a:pPr indent="-449262" lvl="1" marL="906462" marR="0" rtl="0" algn="just">
              <a:lnSpc>
                <a:spcPct val="100000"/>
              </a:lnSpc>
              <a:spcBef>
                <a:spcPts val="0"/>
              </a:spcBef>
              <a:spcAft>
                <a:spcPts val="0"/>
              </a:spcAft>
              <a:buClr>
                <a:schemeClr val="lt1"/>
              </a:buClr>
              <a:buSzPts val="3400"/>
              <a:buFont typeface="Georgia"/>
              <a:buChar char="-"/>
            </a:pPr>
            <a:r>
              <a:rPr b="0" i="0" lang="en-US" sz="3400" u="none" cap="none" strike="noStrike">
                <a:solidFill>
                  <a:schemeClr val="lt1"/>
                </a:solidFill>
                <a:latin typeface="Georgia"/>
                <a:ea typeface="Georgia"/>
                <a:cs typeface="Georgia"/>
                <a:sym typeface="Georgia"/>
              </a:rPr>
              <a:t>при абсцедуванні – розкриття абсцесу.</a:t>
            </a:r>
            <a:endParaRPr/>
          </a:p>
          <a:p>
            <a:pPr indent="449262" lvl="0" marL="0" marR="0" rtl="0" algn="just">
              <a:lnSpc>
                <a:spcPct val="100000"/>
              </a:lnSpc>
              <a:spcBef>
                <a:spcPts val="0"/>
              </a:spcBef>
              <a:spcAft>
                <a:spcPts val="0"/>
              </a:spcAft>
              <a:buClr>
                <a:schemeClr val="lt1"/>
              </a:buClr>
              <a:buSzPts val="3400"/>
              <a:buFont typeface="Georgia"/>
              <a:buNone/>
            </a:pPr>
            <a:r>
              <a:rPr b="0" i="0" lang="en-US" sz="3400" u="none">
                <a:solidFill>
                  <a:schemeClr val="lt1"/>
                </a:solidFill>
                <a:latin typeface="Georgia"/>
                <a:ea typeface="Georgia"/>
                <a:cs typeface="Georgia"/>
                <a:sym typeface="Georgia"/>
              </a:rPr>
              <a:t>	 Для запобігання інфікування прилеглих до гнійника потових залоз – ретельна обробка шкіри антисептиками (етиловим спиртом, 2% борним спиртом і т.п.).</a:t>
            </a:r>
            <a:endParaRPr/>
          </a:p>
        </p:txBody>
      </p:sp>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4" name="Shape 674"/>
        <p:cNvGrpSpPr/>
        <p:nvPr/>
      </p:nvGrpSpPr>
      <p:grpSpPr>
        <a:xfrm>
          <a:off x="0" y="0"/>
          <a:ext cx="0" cy="0"/>
          <a:chOff x="0" y="0"/>
          <a:chExt cx="0" cy="0"/>
        </a:xfrm>
      </p:grpSpPr>
      <p:pic>
        <p:nvPicPr>
          <p:cNvPr descr="IMG_0007.JPG" id="675" name="Google Shape;675;p72"/>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9" name="Shape 679"/>
        <p:cNvGrpSpPr/>
        <p:nvPr/>
      </p:nvGrpSpPr>
      <p:grpSpPr>
        <a:xfrm>
          <a:off x="0" y="0"/>
          <a:ext cx="0" cy="0"/>
          <a:chOff x="0" y="0"/>
          <a:chExt cx="0" cy="0"/>
        </a:xfrm>
      </p:grpSpPr>
      <p:pic>
        <p:nvPicPr>
          <p:cNvPr descr="IMG_0008.JPG" id="680" name="Google Shape;680;p73"/>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4" name="Shape 684"/>
        <p:cNvGrpSpPr/>
        <p:nvPr/>
      </p:nvGrpSpPr>
      <p:grpSpPr>
        <a:xfrm>
          <a:off x="0" y="0"/>
          <a:ext cx="0" cy="0"/>
          <a:chOff x="0" y="0"/>
          <a:chExt cx="0" cy="0"/>
        </a:xfrm>
      </p:grpSpPr>
      <p:pic>
        <p:nvPicPr>
          <p:cNvPr descr="IMG_0009.JPG" id="685" name="Google Shape;685;p74"/>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9" name="Shape 689"/>
        <p:cNvGrpSpPr/>
        <p:nvPr/>
      </p:nvGrpSpPr>
      <p:grpSpPr>
        <a:xfrm>
          <a:off x="0" y="0"/>
          <a:ext cx="0" cy="0"/>
          <a:chOff x="0" y="0"/>
          <a:chExt cx="0" cy="0"/>
        </a:xfrm>
      </p:grpSpPr>
      <p:pic>
        <p:nvPicPr>
          <p:cNvPr descr="IMG_0010.JPG" id="690" name="Google Shape;690;p75"/>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7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4" name="Shape 694"/>
        <p:cNvGrpSpPr/>
        <p:nvPr/>
      </p:nvGrpSpPr>
      <p:grpSpPr>
        <a:xfrm>
          <a:off x="0" y="0"/>
          <a:ext cx="0" cy="0"/>
          <a:chOff x="0" y="0"/>
          <a:chExt cx="0" cy="0"/>
        </a:xfrm>
      </p:grpSpPr>
      <p:sp>
        <p:nvSpPr>
          <p:cNvPr id="695" name="Google Shape;695;p76"/>
          <p:cNvSpPr txBox="1"/>
          <p:nvPr>
            <p:ph type="ctrTitle"/>
          </p:nvPr>
        </p:nvSpPr>
        <p:spPr>
          <a:xfrm>
            <a:off x="685800" y="214312"/>
            <a:ext cx="7772400" cy="135731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6600"/>
              <a:buFont typeface="Georgia"/>
              <a:buNone/>
            </a:pPr>
            <a:r>
              <a:rPr b="0" i="0" lang="en-US" sz="6600" u="none">
                <a:solidFill>
                  <a:schemeClr val="lt2"/>
                </a:solidFill>
                <a:latin typeface="Georgia"/>
                <a:ea typeface="Georgia"/>
                <a:cs typeface="Georgia"/>
                <a:sym typeface="Georgia"/>
              </a:rPr>
              <a:t>Б Е Ш И Х А</a:t>
            </a:r>
            <a:endParaRPr/>
          </a:p>
        </p:txBody>
      </p:sp>
      <p:sp>
        <p:nvSpPr>
          <p:cNvPr id="696" name="Google Shape;696;p76"/>
          <p:cNvSpPr txBox="1"/>
          <p:nvPr>
            <p:ph idx="1" type="subTitle"/>
          </p:nvPr>
        </p:nvSpPr>
        <p:spPr>
          <a:xfrm>
            <a:off x="214312" y="2000250"/>
            <a:ext cx="8929687" cy="4643437"/>
          </a:xfrm>
          <a:prstGeom prst="rect">
            <a:avLst/>
          </a:prstGeom>
          <a:noFill/>
          <a:ln>
            <a:noFill/>
          </a:ln>
        </p:spPr>
        <p:txBody>
          <a:bodyPr anchorCtr="0" anchor="t" bIns="45700" lIns="91425" spcFirstLastPara="1" rIns="91425" wrap="square" tIns="45700">
            <a:noAutofit/>
          </a:bodyPr>
          <a:lstStyle/>
          <a:p>
            <a:pPr indent="0" lvl="0" marL="0" rtl="0" algn="just">
              <a:lnSpc>
                <a:spcPct val="100000"/>
              </a:lnSpc>
              <a:spcBef>
                <a:spcPts val="0"/>
              </a:spcBef>
              <a:spcAft>
                <a:spcPts val="0"/>
              </a:spcAft>
              <a:buSzPts val="2860"/>
              <a:buNone/>
            </a:pPr>
            <a:r>
              <a:rPr b="0" i="0" lang="en-US" sz="4400" u="none">
                <a:solidFill>
                  <a:schemeClr val="lt1"/>
                </a:solidFill>
                <a:latin typeface="Georgia"/>
                <a:ea typeface="Georgia"/>
                <a:cs typeface="Georgia"/>
                <a:sym typeface="Georgia"/>
              </a:rPr>
              <a:t>БЕШИХА – інфекційне захворювання, що характеризується гострим запаленням шкіри або слизових оболонок, пропасницею та інтоксикацією, є контагіозним захворюванням.</a:t>
            </a:r>
            <a:endParaRPr/>
          </a:p>
          <a:p>
            <a:pPr indent="0" lvl="0" marL="0" rtl="0" algn="ctr">
              <a:spcBef>
                <a:spcPts val="880"/>
              </a:spcBef>
              <a:spcAft>
                <a:spcPts val="0"/>
              </a:spcAft>
              <a:buSzPts val="2860"/>
              <a:buFont typeface="Noto Sans Symbols"/>
              <a:buNone/>
            </a:pPr>
            <a:r>
              <a:t/>
            </a:r>
            <a:endParaRPr b="0" i="0" sz="4400" u="none">
              <a:solidFill>
                <a:schemeClr val="lt1"/>
              </a:solidFill>
              <a:latin typeface="Georgia"/>
              <a:ea typeface="Georgia"/>
              <a:cs typeface="Georgia"/>
              <a:sym typeface="Georgia"/>
            </a:endParaRPr>
          </a:p>
        </p:txBody>
      </p:sp>
    </p:spTree>
  </p:cSld>
  <p:clrMapOvr>
    <a:masterClrMapping/>
  </p:clrMapOvr>
</p:sld>
</file>

<file path=ppt/slides/slide7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0" name="Shape 700"/>
        <p:cNvGrpSpPr/>
        <p:nvPr/>
      </p:nvGrpSpPr>
      <p:grpSpPr>
        <a:xfrm>
          <a:off x="0" y="0"/>
          <a:ext cx="0" cy="0"/>
          <a:chOff x="0" y="0"/>
          <a:chExt cx="0" cy="0"/>
        </a:xfrm>
      </p:grpSpPr>
      <p:sp>
        <p:nvSpPr>
          <p:cNvPr id="701" name="Google Shape;701;p77"/>
          <p:cNvSpPr txBox="1"/>
          <p:nvPr/>
        </p:nvSpPr>
        <p:spPr>
          <a:xfrm>
            <a:off x="0" y="0"/>
            <a:ext cx="9144000" cy="6370637"/>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400"/>
              <a:buFont typeface="Georgia"/>
              <a:buNone/>
            </a:pPr>
            <a:r>
              <a:rPr b="1" i="1" lang="en-US" sz="3400" u="sng">
                <a:solidFill>
                  <a:schemeClr val="lt1"/>
                </a:solidFill>
                <a:latin typeface="Georgia"/>
                <a:ea typeface="Georgia"/>
                <a:cs typeface="Georgia"/>
                <a:sym typeface="Georgia"/>
              </a:rPr>
              <a:t>Етіологія і патогенез</a:t>
            </a:r>
            <a:r>
              <a:rPr b="1" i="0" lang="en-US" sz="3400" u="none">
                <a:solidFill>
                  <a:schemeClr val="lt1"/>
                </a:solidFill>
                <a:latin typeface="Georgia"/>
                <a:ea typeface="Georgia"/>
                <a:cs typeface="Georgia"/>
                <a:sym typeface="Georgia"/>
              </a:rPr>
              <a:t>.</a:t>
            </a:r>
            <a:r>
              <a:rPr b="0" i="0" lang="en-US" sz="3400" u="none">
                <a:solidFill>
                  <a:schemeClr val="lt1"/>
                </a:solidFill>
                <a:latin typeface="Georgia"/>
                <a:ea typeface="Georgia"/>
                <a:cs typeface="Georgia"/>
                <a:sym typeface="Georgia"/>
              </a:rPr>
              <a:t> Збудником є різні форми стрептокока. Мікрофлора проникає у шкіру з зовнішнього середовища. На місці проникнення інфекції виникає вогнище запалення безпосередньо у самій шкірі, яке поширюється і може розповсюджуватися на нижче розташовані ділянки, що приводить до відшарування шкіри, утворення некротичних ділянок. Бешиха може проявлятися як первинна хвороба або як ускладнення різних гнійно-запальних процесів.</a:t>
            </a:r>
            <a:endParaRPr/>
          </a:p>
        </p:txBody>
      </p:sp>
    </p:spTree>
  </p:cSld>
  <p:clrMapOvr>
    <a:masterClrMapping/>
  </p:clrMapOvr>
</p:sld>
</file>

<file path=ppt/slides/slide7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5" name="Shape 705"/>
        <p:cNvGrpSpPr/>
        <p:nvPr/>
      </p:nvGrpSpPr>
      <p:grpSpPr>
        <a:xfrm>
          <a:off x="0" y="0"/>
          <a:ext cx="0" cy="0"/>
          <a:chOff x="0" y="0"/>
          <a:chExt cx="0" cy="0"/>
        </a:xfrm>
      </p:grpSpPr>
      <p:sp>
        <p:nvSpPr>
          <p:cNvPr id="706" name="Google Shape;706;p78"/>
          <p:cNvSpPr txBox="1"/>
          <p:nvPr/>
        </p:nvSpPr>
        <p:spPr>
          <a:xfrm>
            <a:off x="0" y="0"/>
            <a:ext cx="9144000" cy="6862762"/>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2200"/>
              <a:buFont typeface="Georgia"/>
              <a:buNone/>
            </a:pPr>
            <a:r>
              <a:rPr b="1" i="0" lang="en-US" sz="2200" u="none">
                <a:solidFill>
                  <a:schemeClr val="lt1"/>
                </a:solidFill>
                <a:latin typeface="Georgia"/>
                <a:ea typeface="Georgia"/>
                <a:cs typeface="Georgia"/>
                <a:sym typeface="Georgia"/>
              </a:rPr>
              <a:t>Клінічні прояви.</a:t>
            </a:r>
            <a:r>
              <a:rPr b="0" i="0" lang="en-US" sz="2200" u="none">
                <a:solidFill>
                  <a:schemeClr val="lt1"/>
                </a:solidFill>
                <a:latin typeface="Georgia"/>
                <a:ea typeface="Georgia"/>
                <a:cs typeface="Georgia"/>
                <a:sym typeface="Georgia"/>
              </a:rPr>
              <a:t> Скарги на пекучий біль і відчуття жару в місці ураження; сильний головний біль; підвищення температури тіла до 38-39˚ С, озноб; можливі нудота, блювання. Захворювання починається раптово; іноді спостерігається продромальний період (нездужання, загальна слабкість, головний біль).</a:t>
            </a:r>
            <a:endParaRPr b="0" i="0" sz="22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200"/>
              <a:buFont typeface="Georgia"/>
              <a:buNone/>
            </a:pPr>
            <a:r>
              <a:rPr b="0" i="0" lang="en-US" sz="2200" u="none">
                <a:solidFill>
                  <a:schemeClr val="lt1"/>
                </a:solidFill>
                <a:latin typeface="Georgia"/>
                <a:ea typeface="Georgia"/>
                <a:cs typeface="Georgia"/>
                <a:sym typeface="Georgia"/>
              </a:rPr>
              <a:t>Об’єктивні прояви. Місцеві прояви залежать від форми захворювання:</a:t>
            </a:r>
            <a:endParaRPr/>
          </a:p>
          <a:p>
            <a:pPr indent="449262" lvl="0" marL="0" marR="0" rtl="0" algn="just">
              <a:lnSpc>
                <a:spcPct val="100000"/>
              </a:lnSpc>
              <a:spcBef>
                <a:spcPts val="0"/>
              </a:spcBef>
              <a:spcAft>
                <a:spcPts val="0"/>
              </a:spcAft>
              <a:buClr>
                <a:schemeClr val="lt1"/>
              </a:buClr>
              <a:buSzPts val="2200"/>
              <a:buFont typeface="Georgia"/>
              <a:buNone/>
            </a:pPr>
            <a:r>
              <a:rPr b="0" i="0" lang="en-US" sz="2200" u="none">
                <a:solidFill>
                  <a:schemeClr val="lt1"/>
                </a:solidFill>
                <a:latin typeface="Georgia"/>
                <a:ea typeface="Georgia"/>
                <a:cs typeface="Georgia"/>
                <a:sym typeface="Georgia"/>
              </a:rPr>
              <a:t>- </a:t>
            </a:r>
            <a:r>
              <a:rPr b="0" i="0" lang="en-US" sz="2200" u="sng">
                <a:solidFill>
                  <a:schemeClr val="lt1"/>
                </a:solidFill>
                <a:latin typeface="Georgia"/>
                <a:ea typeface="Georgia"/>
                <a:cs typeface="Georgia"/>
                <a:sym typeface="Georgia"/>
              </a:rPr>
              <a:t>еритематозна форма:</a:t>
            </a:r>
            <a:r>
              <a:rPr b="0" i="0" lang="en-US" sz="2200" u="none">
                <a:solidFill>
                  <a:schemeClr val="lt1"/>
                </a:solidFill>
                <a:latin typeface="Georgia"/>
                <a:ea typeface="Georgia"/>
                <a:cs typeface="Georgia"/>
                <a:sym typeface="Georgia"/>
              </a:rPr>
              <a:t> поява яскравої гіперемії з чіткими зазубреними межами („язики полум’я”, „географічна карта”); набряк та інфільтрація шкіри; місцеве підвищення температури; процес швидко поширюється;</a:t>
            </a:r>
            <a:endParaRPr b="0" i="0" sz="22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200"/>
              <a:buFont typeface="Georgia"/>
              <a:buNone/>
            </a:pPr>
            <a:r>
              <a:rPr b="0" i="0" lang="en-US" sz="2200" u="none">
                <a:solidFill>
                  <a:schemeClr val="lt1"/>
                </a:solidFill>
                <a:latin typeface="Georgia"/>
                <a:ea typeface="Georgia"/>
                <a:cs typeface="Georgia"/>
                <a:sym typeface="Georgia"/>
              </a:rPr>
              <a:t>- </a:t>
            </a:r>
            <a:r>
              <a:rPr b="0" i="0" lang="en-US" sz="2200" u="sng">
                <a:solidFill>
                  <a:schemeClr val="lt1"/>
                </a:solidFill>
                <a:latin typeface="Georgia"/>
                <a:ea typeface="Georgia"/>
                <a:cs typeface="Georgia"/>
                <a:sym typeface="Georgia"/>
              </a:rPr>
              <a:t>бульозна форма:</a:t>
            </a:r>
            <a:r>
              <a:rPr b="0" i="0" lang="en-US" sz="2200" u="none">
                <a:solidFill>
                  <a:schemeClr val="lt1"/>
                </a:solidFill>
                <a:latin typeface="Georgia"/>
                <a:ea typeface="Georgia"/>
                <a:cs typeface="Georgia"/>
                <a:sym typeface="Georgia"/>
              </a:rPr>
              <a:t> на тлі гіперемованої шкіри з’являються епідермальні пухирі різних розмірів, заповнені серозним або геморагічним ексудатом;</a:t>
            </a:r>
            <a:endParaRPr b="0" i="0" sz="22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200"/>
              <a:buFont typeface="Georgia"/>
              <a:buNone/>
            </a:pPr>
            <a:r>
              <a:rPr b="0" i="0" lang="en-US" sz="2200" u="none">
                <a:solidFill>
                  <a:schemeClr val="lt1"/>
                </a:solidFill>
                <a:latin typeface="Georgia"/>
                <a:ea typeface="Georgia"/>
                <a:cs typeface="Georgia"/>
                <a:sym typeface="Georgia"/>
              </a:rPr>
              <a:t>- </a:t>
            </a:r>
            <a:r>
              <a:rPr b="0" i="0" lang="en-US" sz="2200" u="sng">
                <a:solidFill>
                  <a:schemeClr val="lt1"/>
                </a:solidFill>
                <a:latin typeface="Georgia"/>
                <a:ea typeface="Georgia"/>
                <a:cs typeface="Georgia"/>
                <a:sym typeface="Georgia"/>
              </a:rPr>
              <a:t>флегмонозна форма:</a:t>
            </a:r>
            <a:r>
              <a:rPr b="0" i="0" lang="en-US" sz="2200" u="none">
                <a:solidFill>
                  <a:schemeClr val="lt1"/>
                </a:solidFill>
                <a:latin typeface="Georgia"/>
                <a:ea typeface="Georgia"/>
                <a:cs typeface="Georgia"/>
                <a:sym typeface="Georgia"/>
              </a:rPr>
              <a:t> гіперемія з синюшним відтінком; пастозність тканин у зоні ураження; поширення процесу на підшкірну клітковину;</a:t>
            </a:r>
            <a:endParaRPr b="0" i="0" sz="22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200"/>
              <a:buFont typeface="Georgia"/>
              <a:buNone/>
            </a:pPr>
            <a:r>
              <a:rPr b="0" i="0" lang="en-US" sz="2200" u="none">
                <a:solidFill>
                  <a:schemeClr val="lt1"/>
                </a:solidFill>
                <a:latin typeface="Georgia"/>
                <a:ea typeface="Georgia"/>
                <a:cs typeface="Georgia"/>
                <a:sym typeface="Georgia"/>
              </a:rPr>
              <a:t>- </a:t>
            </a:r>
            <a:r>
              <a:rPr b="0" i="0" lang="en-US" sz="2200" u="sng">
                <a:solidFill>
                  <a:schemeClr val="lt1"/>
                </a:solidFill>
                <a:latin typeface="Georgia"/>
                <a:ea typeface="Georgia"/>
                <a:cs typeface="Georgia"/>
                <a:sym typeface="Georgia"/>
              </a:rPr>
              <a:t>некротична форма:</a:t>
            </a:r>
            <a:r>
              <a:rPr b="0" i="0" lang="en-US" sz="2200" u="none">
                <a:solidFill>
                  <a:schemeClr val="lt1"/>
                </a:solidFill>
                <a:latin typeface="Georgia"/>
                <a:ea typeface="Georgia"/>
                <a:cs typeface="Georgia"/>
                <a:sym typeface="Georgia"/>
              </a:rPr>
              <a:t> шкіра стає синюшно-чорного кольору; спостерігаються великі вогнища некрозу шкіри і підшкірної клітковини; можливе приєднання вторинної інфекції;</a:t>
            </a:r>
            <a:endParaRPr/>
          </a:p>
        </p:txBody>
      </p:sp>
    </p:spTree>
  </p:cSld>
  <p:clrMapOvr>
    <a:masterClrMapping/>
  </p:clrMapOvr>
</p:sld>
</file>

<file path=ppt/slides/slide7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0" name="Shape 710"/>
        <p:cNvGrpSpPr/>
        <p:nvPr/>
      </p:nvGrpSpPr>
      <p:grpSpPr>
        <a:xfrm>
          <a:off x="0" y="0"/>
          <a:ext cx="0" cy="0"/>
          <a:chOff x="0" y="0"/>
          <a:chExt cx="0" cy="0"/>
        </a:xfrm>
      </p:grpSpPr>
      <p:pic>
        <p:nvPicPr>
          <p:cNvPr descr="IMG_2072.JPG" id="711" name="Google Shape;711;p79"/>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8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5" name="Shape 715"/>
        <p:cNvGrpSpPr/>
        <p:nvPr/>
      </p:nvGrpSpPr>
      <p:grpSpPr>
        <a:xfrm>
          <a:off x="0" y="0"/>
          <a:ext cx="0" cy="0"/>
          <a:chOff x="0" y="0"/>
          <a:chExt cx="0" cy="0"/>
        </a:xfrm>
      </p:grpSpPr>
      <p:pic>
        <p:nvPicPr>
          <p:cNvPr descr="IMG_2073.JPG" id="716" name="Google Shape;716;p80"/>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8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0" name="Shape 720"/>
        <p:cNvGrpSpPr/>
        <p:nvPr/>
      </p:nvGrpSpPr>
      <p:grpSpPr>
        <a:xfrm>
          <a:off x="0" y="0"/>
          <a:ext cx="0" cy="0"/>
          <a:chOff x="0" y="0"/>
          <a:chExt cx="0" cy="0"/>
        </a:xfrm>
      </p:grpSpPr>
      <p:pic>
        <p:nvPicPr>
          <p:cNvPr descr="E:\Каталог_для_лекции_по ГН\IMG_1386.JPG" id="721" name="Google Shape;721;p81"/>
          <p:cNvPicPr preferRelativeResize="0"/>
          <p:nvPr/>
        </p:nvPicPr>
        <p:blipFill rotWithShape="1">
          <a:blip r:embed="rId3">
            <a:alphaModFix/>
          </a:blip>
          <a:srcRect b="0" l="0" r="0" t="0"/>
          <a:stretch/>
        </p:blipFill>
        <p:spPr>
          <a:xfrm>
            <a:off x="71437" y="47625"/>
            <a:ext cx="8985250" cy="6738937"/>
          </a:xfrm>
          <a:prstGeom prst="rect">
            <a:avLst/>
          </a:prstGeom>
          <a:noFill/>
          <a:ln>
            <a:noFill/>
          </a:ln>
        </p:spPr>
      </p:pic>
    </p:spTree>
  </p:cSld>
  <p:clrMapOvr>
    <a:masterClrMapping/>
  </p:clrMapOvr>
</p:sld>
</file>

<file path=ppt/slides/slide8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5" name="Shape 725"/>
        <p:cNvGrpSpPr/>
        <p:nvPr/>
      </p:nvGrpSpPr>
      <p:grpSpPr>
        <a:xfrm>
          <a:off x="0" y="0"/>
          <a:ext cx="0" cy="0"/>
          <a:chOff x="0" y="0"/>
          <a:chExt cx="0" cy="0"/>
        </a:xfrm>
      </p:grpSpPr>
      <p:sp>
        <p:nvSpPr>
          <p:cNvPr id="726" name="Google Shape;726;p82"/>
          <p:cNvSpPr txBox="1"/>
          <p:nvPr/>
        </p:nvSpPr>
        <p:spPr>
          <a:xfrm>
            <a:off x="0" y="0"/>
            <a:ext cx="9144000" cy="6494462"/>
          </a:xfrm>
          <a:prstGeom prst="rect">
            <a:avLst/>
          </a:prstGeom>
          <a:noFill/>
          <a:ln>
            <a:noFill/>
          </a:ln>
        </p:spPr>
        <p:txBody>
          <a:bodyPr anchorCtr="0" anchor="ctr" bIns="45700" lIns="91425" spcFirstLastPara="1" rIns="91425" wrap="square" tIns="45700">
            <a:spAutoFit/>
          </a:bodyPr>
          <a:lstStyle/>
          <a:p>
            <a:pPr indent="457200" lvl="0" marL="0" marR="0" rtl="0" algn="just">
              <a:lnSpc>
                <a:spcPct val="100000"/>
              </a:lnSpc>
              <a:spcBef>
                <a:spcPts val="0"/>
              </a:spcBef>
              <a:spcAft>
                <a:spcPts val="0"/>
              </a:spcAft>
              <a:buClr>
                <a:schemeClr val="lt1"/>
              </a:buClr>
              <a:buSzPts val="2600"/>
              <a:buFont typeface="Georgia"/>
              <a:buNone/>
            </a:pPr>
            <a:r>
              <a:rPr b="0" i="0" lang="en-US" sz="2600" u="none">
                <a:solidFill>
                  <a:schemeClr val="lt1"/>
                </a:solidFill>
                <a:latin typeface="Georgia"/>
                <a:ea typeface="Georgia"/>
                <a:cs typeface="Georgia"/>
                <a:sym typeface="Georgia"/>
              </a:rPr>
              <a:t>Загальні клінічні прояви: тахікардія, тахіпное, втрата апетиту, з’являються безсоння, закрепи, олігурія. При важкому перебігу захворювання можливе збудження, марення, збільшення печінки й селезінки.</a:t>
            </a:r>
            <a:endParaRPr/>
          </a:p>
          <a:p>
            <a:pPr indent="457200" lvl="0" marL="0" marR="0" rtl="0" algn="just">
              <a:lnSpc>
                <a:spcPct val="100000"/>
              </a:lnSpc>
              <a:spcBef>
                <a:spcPts val="0"/>
              </a:spcBef>
              <a:spcAft>
                <a:spcPts val="0"/>
              </a:spcAft>
              <a:buClr>
                <a:schemeClr val="lt1"/>
              </a:buClr>
              <a:buSzPts val="2600"/>
              <a:buFont typeface="Tahoma"/>
              <a:buNone/>
            </a:pPr>
            <a:r>
              <a:t/>
            </a:r>
            <a:endParaRPr b="0" i="0" sz="2600" u="none">
              <a:solidFill>
                <a:schemeClr val="lt1"/>
              </a:solidFill>
              <a:latin typeface="Georgia"/>
              <a:ea typeface="Georgia"/>
              <a:cs typeface="Georgia"/>
              <a:sym typeface="Georgia"/>
            </a:endParaRPr>
          </a:p>
          <a:p>
            <a:pPr indent="457200" lvl="0" marL="0" marR="0" rtl="0" algn="just">
              <a:lnSpc>
                <a:spcPct val="100000"/>
              </a:lnSpc>
              <a:spcBef>
                <a:spcPts val="0"/>
              </a:spcBef>
              <a:spcAft>
                <a:spcPts val="0"/>
              </a:spcAft>
              <a:buClr>
                <a:schemeClr val="lt1"/>
              </a:buClr>
              <a:buSzPts val="2600"/>
              <a:buFont typeface="Georgia"/>
              <a:buNone/>
            </a:pPr>
            <a:r>
              <a:rPr b="1" i="0" lang="en-US" sz="2600" u="none">
                <a:solidFill>
                  <a:schemeClr val="lt1"/>
                </a:solidFill>
                <a:latin typeface="Georgia"/>
                <a:ea typeface="Georgia"/>
                <a:cs typeface="Georgia"/>
                <a:sym typeface="Georgia"/>
              </a:rPr>
              <a:t>Лікування бешихи.</a:t>
            </a:r>
            <a:r>
              <a:rPr b="0" i="0" lang="en-US" sz="2600" u="none">
                <a:solidFill>
                  <a:schemeClr val="lt1"/>
                </a:solidFill>
                <a:latin typeface="Georgia"/>
                <a:ea typeface="Georgia"/>
                <a:cs typeface="Georgia"/>
                <a:sym typeface="Georgia"/>
              </a:rPr>
              <a:t> Загальне лікування складається з антибактеріальної терапії (використовують напівсинтетичні пеніциліни у поєднанні з сульфаніламідними препаратами; при тяжких формах і рецидивах захворювання застосовують цефалоспорини другого-третього покоління; методом вибору є лімфотропне введення антибіотиків); дезінтоксикаційної терапії (інфузії кристалоїдів, плазмозамінників дезінтоксикаційної дії; УФ- або лазерне опромінення крові); десенсибілізуючої терапії (антигістамінні препарати, при тяжких формах – кортикостероїди).</a:t>
            </a:r>
            <a:endParaRPr/>
          </a:p>
        </p:txBody>
      </p:sp>
    </p:spTree>
  </p:cSld>
  <p:clrMapOvr>
    <a:masterClrMapping/>
  </p:clrMapOvr>
</p:sld>
</file>

<file path=ppt/slides/slide8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0" name="Shape 730"/>
        <p:cNvGrpSpPr/>
        <p:nvPr/>
      </p:nvGrpSpPr>
      <p:grpSpPr>
        <a:xfrm>
          <a:off x="0" y="0"/>
          <a:ext cx="0" cy="0"/>
          <a:chOff x="0" y="0"/>
          <a:chExt cx="0" cy="0"/>
        </a:xfrm>
      </p:grpSpPr>
      <p:sp>
        <p:nvSpPr>
          <p:cNvPr id="731" name="Google Shape;731;p83"/>
          <p:cNvSpPr txBox="1"/>
          <p:nvPr/>
        </p:nvSpPr>
        <p:spPr>
          <a:xfrm>
            <a:off x="0" y="0"/>
            <a:ext cx="9144000" cy="6370637"/>
          </a:xfrm>
          <a:prstGeom prst="rect">
            <a:avLst/>
          </a:prstGeom>
          <a:noFill/>
          <a:ln>
            <a:noFill/>
          </a:ln>
        </p:spPr>
        <p:txBody>
          <a:bodyPr anchorCtr="0" anchor="t"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400"/>
              <a:buFont typeface="Georgia"/>
              <a:buNone/>
            </a:pPr>
            <a:r>
              <a:rPr b="0" i="0" lang="en-US" sz="3400" u="none">
                <a:solidFill>
                  <a:schemeClr val="lt1"/>
                </a:solidFill>
                <a:latin typeface="Georgia"/>
                <a:ea typeface="Georgia"/>
                <a:cs typeface="Georgia"/>
                <a:sym typeface="Georgia"/>
              </a:rPr>
              <a:t>Місцево використовують УФ-опромінення вогнища ураження у суберитемних дозах. При бульозній формі – великі пухирі підсікають, накладають мазеві пов’язки на водорозчинній основі з антибіотиками. </a:t>
            </a:r>
            <a:endParaRPr/>
          </a:p>
          <a:p>
            <a:pPr indent="449262" lvl="0" marL="0" marR="0" rtl="0" algn="just">
              <a:lnSpc>
                <a:spcPct val="100000"/>
              </a:lnSpc>
              <a:spcBef>
                <a:spcPts val="0"/>
              </a:spcBef>
              <a:spcAft>
                <a:spcPts val="0"/>
              </a:spcAft>
              <a:buClr>
                <a:schemeClr val="lt1"/>
              </a:buClr>
              <a:buSzPts val="3400"/>
              <a:buFont typeface="Georgia"/>
              <a:buNone/>
            </a:pPr>
            <a:r>
              <a:rPr b="0" i="0" lang="en-US" sz="3400" u="none">
                <a:solidFill>
                  <a:schemeClr val="lt1"/>
                </a:solidFill>
                <a:latin typeface="Georgia"/>
                <a:ea typeface="Georgia"/>
                <a:cs typeface="Georgia"/>
                <a:sym typeface="Georgia"/>
              </a:rPr>
              <a:t>При флегмонозній формі – розкриття та дренування флегмон. </a:t>
            </a:r>
            <a:endParaRPr/>
          </a:p>
          <a:p>
            <a:pPr indent="449262" lvl="0" marL="0" marR="0" rtl="0" algn="just">
              <a:lnSpc>
                <a:spcPct val="100000"/>
              </a:lnSpc>
              <a:spcBef>
                <a:spcPts val="0"/>
              </a:spcBef>
              <a:spcAft>
                <a:spcPts val="0"/>
              </a:spcAft>
              <a:buClr>
                <a:schemeClr val="lt1"/>
              </a:buClr>
              <a:buSzPts val="3400"/>
              <a:buFont typeface="Georgia"/>
              <a:buNone/>
            </a:pPr>
            <a:r>
              <a:rPr b="0" i="0" lang="en-US" sz="3400" u="none">
                <a:solidFill>
                  <a:schemeClr val="lt1"/>
                </a:solidFill>
                <a:latin typeface="Georgia"/>
                <a:ea typeface="Georgia"/>
                <a:cs typeface="Georgia"/>
                <a:sym typeface="Georgia"/>
              </a:rPr>
              <a:t>При некротичній формі – некректомії, некректомії з наступним (при повному стиханні процесу) пластичним закриттям дефекту (при необхідності).</a:t>
            </a:r>
            <a:endParaRPr/>
          </a:p>
        </p:txBody>
      </p:sp>
    </p:spTree>
  </p:cSld>
  <p:clrMapOvr>
    <a:masterClrMapping/>
  </p:clrMapOvr>
</p:sld>
</file>

<file path=ppt/slides/slide8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5" name="Shape 735"/>
        <p:cNvGrpSpPr/>
        <p:nvPr/>
      </p:nvGrpSpPr>
      <p:grpSpPr>
        <a:xfrm>
          <a:off x="0" y="0"/>
          <a:ext cx="0" cy="0"/>
          <a:chOff x="0" y="0"/>
          <a:chExt cx="0" cy="0"/>
        </a:xfrm>
      </p:grpSpPr>
      <p:sp>
        <p:nvSpPr>
          <p:cNvPr id="736" name="Google Shape;736;p84"/>
          <p:cNvSpPr txBox="1"/>
          <p:nvPr>
            <p:ph type="ctrTitle"/>
          </p:nvPr>
        </p:nvSpPr>
        <p:spPr>
          <a:xfrm>
            <a:off x="685800" y="0"/>
            <a:ext cx="7772400" cy="17145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6600"/>
              <a:buFont typeface="Georgia"/>
              <a:buNone/>
            </a:pPr>
            <a:r>
              <a:rPr b="0" i="0" lang="en-US" sz="6600" u="none">
                <a:solidFill>
                  <a:schemeClr val="lt2"/>
                </a:solidFill>
                <a:latin typeface="Georgia"/>
                <a:ea typeface="Georgia"/>
                <a:cs typeface="Georgia"/>
                <a:sym typeface="Georgia"/>
              </a:rPr>
              <a:t>ПАНАРИЦІЙ </a:t>
            </a:r>
            <a:endParaRPr/>
          </a:p>
        </p:txBody>
      </p:sp>
      <p:sp>
        <p:nvSpPr>
          <p:cNvPr id="737" name="Google Shape;737;p84"/>
          <p:cNvSpPr txBox="1"/>
          <p:nvPr>
            <p:ph idx="1" type="subTitle"/>
          </p:nvPr>
        </p:nvSpPr>
        <p:spPr>
          <a:xfrm>
            <a:off x="428625" y="2143125"/>
            <a:ext cx="8501062" cy="4071937"/>
          </a:xfrm>
          <a:prstGeom prst="rect">
            <a:avLst/>
          </a:prstGeom>
          <a:noFill/>
          <a:ln>
            <a:noFill/>
          </a:ln>
        </p:spPr>
        <p:txBody>
          <a:bodyPr anchorCtr="0" anchor="t" bIns="45700" lIns="91425" spcFirstLastPara="1" rIns="91425" wrap="square" tIns="45700">
            <a:noAutofit/>
          </a:bodyPr>
          <a:lstStyle/>
          <a:p>
            <a:pPr indent="0" lvl="0" marL="0" rtl="0" algn="just">
              <a:lnSpc>
                <a:spcPct val="100000"/>
              </a:lnSpc>
              <a:spcBef>
                <a:spcPts val="0"/>
              </a:spcBef>
              <a:spcAft>
                <a:spcPts val="0"/>
              </a:spcAft>
              <a:buSzPts val="3120"/>
              <a:buNone/>
            </a:pPr>
            <a:r>
              <a:rPr b="0" i="0" lang="en-US" sz="4800" u="none">
                <a:solidFill>
                  <a:schemeClr val="lt1"/>
                </a:solidFill>
                <a:latin typeface="Georgia"/>
                <a:ea typeface="Georgia"/>
                <a:cs typeface="Georgia"/>
                <a:sym typeface="Georgia"/>
              </a:rPr>
              <a:t>ПАНАРИЦІЙ – гостре гнійне запалення анатомічних структур пальців кисті.</a:t>
            </a:r>
            <a:endParaRPr/>
          </a:p>
          <a:p>
            <a:pPr indent="0" lvl="0" marL="0" rtl="0" algn="ctr">
              <a:spcBef>
                <a:spcPts val="960"/>
              </a:spcBef>
              <a:spcAft>
                <a:spcPts val="0"/>
              </a:spcAft>
              <a:buSzPts val="3120"/>
              <a:buFont typeface="Noto Sans Symbols"/>
              <a:buNone/>
            </a:pPr>
            <a:r>
              <a:t/>
            </a:r>
            <a:endParaRPr b="0" i="0" sz="4800" u="none">
              <a:solidFill>
                <a:schemeClr val="lt1"/>
              </a:solidFill>
              <a:latin typeface="Georgia"/>
              <a:ea typeface="Georgia"/>
              <a:cs typeface="Georgia"/>
              <a:sym typeface="Georgia"/>
            </a:endParaRPr>
          </a:p>
        </p:txBody>
      </p:sp>
    </p:spTree>
  </p:cSld>
  <p:clrMapOvr>
    <a:masterClrMapping/>
  </p:clrMapOvr>
</p:sld>
</file>

<file path=ppt/slides/slide8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1" name="Shape 741"/>
        <p:cNvGrpSpPr/>
        <p:nvPr/>
      </p:nvGrpSpPr>
      <p:grpSpPr>
        <a:xfrm>
          <a:off x="0" y="0"/>
          <a:ext cx="0" cy="0"/>
          <a:chOff x="0" y="0"/>
          <a:chExt cx="0" cy="0"/>
        </a:xfrm>
      </p:grpSpPr>
      <p:grpSp>
        <p:nvGrpSpPr>
          <p:cNvPr id="742" name="Google Shape;742;p85"/>
          <p:cNvGrpSpPr/>
          <p:nvPr/>
        </p:nvGrpSpPr>
        <p:grpSpPr>
          <a:xfrm>
            <a:off x="428625" y="285751"/>
            <a:ext cx="8429626" cy="6429376"/>
            <a:chOff x="2899" y="11654"/>
            <a:chExt cx="8016" cy="3634"/>
          </a:xfrm>
        </p:grpSpPr>
        <p:pic>
          <p:nvPicPr>
            <p:cNvPr id="743" name="Google Shape;743;p85"/>
            <p:cNvPicPr preferRelativeResize="0"/>
            <p:nvPr/>
          </p:nvPicPr>
          <p:blipFill rotWithShape="1">
            <a:blip r:embed="rId3">
              <a:alphaModFix/>
            </a:blip>
            <a:srcRect b="0" l="0" r="0" t="0"/>
            <a:stretch/>
          </p:blipFill>
          <p:spPr>
            <a:xfrm>
              <a:off x="2899" y="11654"/>
              <a:ext cx="8016" cy="2765"/>
            </a:xfrm>
            <a:prstGeom prst="rect">
              <a:avLst/>
            </a:prstGeom>
            <a:noFill/>
            <a:ln>
              <a:noFill/>
            </a:ln>
          </p:spPr>
        </p:pic>
        <p:sp>
          <p:nvSpPr>
            <p:cNvPr id="744" name="Google Shape;744;p85"/>
            <p:cNvSpPr txBox="1"/>
            <p:nvPr/>
          </p:nvSpPr>
          <p:spPr>
            <a:xfrm>
              <a:off x="3091" y="14688"/>
              <a:ext cx="7824" cy="600"/>
            </a:xfrm>
            <a:prstGeom prst="rect">
              <a:avLst/>
            </a:prstGeom>
            <a:noFill/>
            <a:ln cap="flat" cmpd="sng" w="9525">
              <a:solidFill>
                <a:srgbClr val="FFFFFF"/>
              </a:solidFill>
              <a:prstDash val="solid"/>
              <a:miter lim="800000"/>
              <a:headEnd len="sm" w="sm" type="none"/>
              <a:tailEnd len="sm" w="sm" type="none"/>
            </a:ln>
          </p:spPr>
          <p:txBody>
            <a:bodyPr anchorCtr="0" anchor="t" bIns="0" lIns="0" spcFirstLastPara="1" rIns="0" wrap="square" tIns="0">
              <a:noAutofit/>
            </a:bodyPr>
            <a:lstStyle/>
            <a:p>
              <a:pPr indent="0" lvl="0" marL="0" marR="0" rtl="0" algn="ctr">
                <a:lnSpc>
                  <a:spcPct val="78000"/>
                </a:lnSpc>
                <a:spcBef>
                  <a:spcPts val="0"/>
                </a:spcBef>
                <a:spcAft>
                  <a:spcPts val="0"/>
                </a:spcAft>
                <a:buClr>
                  <a:schemeClr val="lt1"/>
                </a:buClr>
                <a:buSzPts val="2000"/>
                <a:buFont typeface="Helvetica Neue"/>
                <a:buNone/>
              </a:pPr>
              <a:r>
                <a:rPr b="1" i="0" lang="en-US" sz="2000" u="none">
                  <a:solidFill>
                    <a:schemeClr val="lt1"/>
                  </a:solidFill>
                  <a:latin typeface="Helvetica Neue"/>
                  <a:ea typeface="Helvetica Neue"/>
                  <a:cs typeface="Helvetica Neue"/>
                  <a:sym typeface="Helvetica Neue"/>
                </a:rPr>
                <a:t>Анатомічна структура пальця - поздовжній і поперечний розрізи</a:t>
              </a:r>
              <a:endParaRPr/>
            </a:p>
            <a:p>
              <a:pPr indent="0" lvl="0" marL="0" marR="0" rtl="0" algn="l">
                <a:lnSpc>
                  <a:spcPct val="78000"/>
                </a:lnSpc>
                <a:spcBef>
                  <a:spcPts val="0"/>
                </a:spcBef>
                <a:spcAft>
                  <a:spcPts val="0"/>
                </a:spcAft>
                <a:buClr>
                  <a:schemeClr val="lt1"/>
                </a:buClr>
                <a:buSzPts val="2000"/>
                <a:buFont typeface="Helvetica Neue"/>
                <a:buNone/>
              </a:pPr>
              <a:r>
                <a:rPr b="1" i="0" lang="en-US" sz="2000" u="none">
                  <a:solidFill>
                    <a:schemeClr val="lt1"/>
                  </a:solidFill>
                  <a:latin typeface="Helvetica Neue"/>
                  <a:ea typeface="Helvetica Neue"/>
                  <a:cs typeface="Helvetica Neue"/>
                  <a:sym typeface="Helvetica Neue"/>
                </a:rPr>
                <a:t>1 </a:t>
              </a:r>
              <a:r>
                <a:rPr b="0" i="0" lang="en-US" sz="2000" u="none">
                  <a:solidFill>
                    <a:schemeClr val="lt1"/>
                  </a:solidFill>
                  <a:latin typeface="Helvetica Neue"/>
                  <a:ea typeface="Helvetica Neue"/>
                  <a:cs typeface="Helvetica Neue"/>
                  <a:sym typeface="Helvetica Neue"/>
                </a:rPr>
                <a:t>- фіброзні тяжі, що починаються від шкіри і сягають періосту та сухожилкиі. </a:t>
              </a:r>
              <a:r>
                <a:rPr b="1" i="0" lang="en-US" sz="2000" u="none">
                  <a:solidFill>
                    <a:schemeClr val="lt1"/>
                  </a:solidFill>
                  <a:latin typeface="Helvetica Neue"/>
                  <a:ea typeface="Helvetica Neue"/>
                  <a:cs typeface="Helvetica Neue"/>
                  <a:sym typeface="Helvetica Neue"/>
                </a:rPr>
                <a:t>2 </a:t>
              </a:r>
              <a:r>
                <a:rPr b="0" i="0" lang="en-US" sz="2000" u="none">
                  <a:solidFill>
                    <a:schemeClr val="lt1"/>
                  </a:solidFill>
                  <a:latin typeface="Helvetica Neue"/>
                  <a:ea typeface="Helvetica Neue"/>
                  <a:cs typeface="Helvetica Neue"/>
                  <a:sym typeface="Helvetica Neue"/>
                </a:rPr>
                <a:t>- складки згинів, що розмежовують ділянки окремих фаланг; </a:t>
              </a:r>
              <a:r>
                <a:rPr b="1" i="0" lang="en-US" sz="2000" u="none">
                  <a:solidFill>
                    <a:schemeClr val="lt1"/>
                  </a:solidFill>
                  <a:latin typeface="Helvetica Neue"/>
                  <a:ea typeface="Helvetica Neue"/>
                  <a:cs typeface="Helvetica Neue"/>
                  <a:sym typeface="Helvetica Neue"/>
                </a:rPr>
                <a:t>З - </a:t>
              </a:r>
              <a:r>
                <a:rPr b="0" i="0" lang="en-US" sz="2000" u="none">
                  <a:solidFill>
                    <a:schemeClr val="lt1"/>
                  </a:solidFill>
                  <a:latin typeface="Helvetica Neue"/>
                  <a:ea typeface="Helvetica Neue"/>
                  <a:cs typeface="Helvetica Neue"/>
                  <a:sym typeface="Helvetica Neue"/>
                </a:rPr>
                <a:t>навколонігття</a:t>
              </a:r>
              <a:endParaRPr/>
            </a:p>
          </p:txBody>
        </p:sp>
      </p:grpSp>
    </p:spTree>
  </p:cSld>
  <p:clrMapOvr>
    <a:masterClrMapping/>
  </p:clrMapOvr>
</p:sld>
</file>

<file path=ppt/slides/slide8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8" name="Shape 748"/>
        <p:cNvGrpSpPr/>
        <p:nvPr/>
      </p:nvGrpSpPr>
      <p:grpSpPr>
        <a:xfrm>
          <a:off x="0" y="0"/>
          <a:ext cx="0" cy="0"/>
          <a:chOff x="0" y="0"/>
          <a:chExt cx="0" cy="0"/>
        </a:xfrm>
      </p:grpSpPr>
      <p:pic>
        <p:nvPicPr>
          <p:cNvPr id="749" name="Google Shape;749;p86"/>
          <p:cNvPicPr preferRelativeResize="0"/>
          <p:nvPr/>
        </p:nvPicPr>
        <p:blipFill rotWithShape="1">
          <a:blip r:embed="rId3">
            <a:alphaModFix/>
          </a:blip>
          <a:srcRect b="0" l="0" r="0" t="0"/>
          <a:stretch/>
        </p:blipFill>
        <p:spPr>
          <a:xfrm>
            <a:off x="0" y="2000250"/>
            <a:ext cx="8858250" cy="4572000"/>
          </a:xfrm>
          <a:prstGeom prst="rect">
            <a:avLst/>
          </a:prstGeom>
          <a:noFill/>
          <a:ln>
            <a:noFill/>
          </a:ln>
        </p:spPr>
      </p:pic>
      <p:sp>
        <p:nvSpPr>
          <p:cNvPr id="750" name="Google Shape;750;p86"/>
          <p:cNvSpPr txBox="1"/>
          <p:nvPr/>
        </p:nvSpPr>
        <p:spPr>
          <a:xfrm>
            <a:off x="0" y="0"/>
            <a:ext cx="8572500" cy="2124075"/>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lt1"/>
              </a:buClr>
              <a:buSzPts val="1600"/>
              <a:buFont typeface="Georgia"/>
              <a:buNone/>
            </a:pPr>
            <a:r>
              <a:rPr b="1" i="0" lang="en-US" sz="1600" u="none">
                <a:solidFill>
                  <a:schemeClr val="lt1"/>
                </a:solidFill>
                <a:latin typeface="Georgia"/>
                <a:ea typeface="Georgia"/>
                <a:cs typeface="Georgia"/>
                <a:sym typeface="Georgia"/>
              </a:rPr>
              <a:t>Локалізація больових точок при різних панариціях і флегмонах кисті:</a:t>
            </a:r>
            <a:endParaRPr b="0" i="0" sz="1600" u="none">
              <a:solidFill>
                <a:schemeClr val="lt1"/>
              </a:solidFill>
              <a:latin typeface="Georgia"/>
              <a:ea typeface="Georgia"/>
              <a:cs typeface="Georgia"/>
              <a:sym typeface="Georgia"/>
            </a:endParaRPr>
          </a:p>
          <a:p>
            <a:pPr indent="0" lvl="0" marL="0" marR="0" rtl="0" algn="l">
              <a:lnSpc>
                <a:spcPct val="100000"/>
              </a:lnSpc>
              <a:spcBef>
                <a:spcPts val="0"/>
              </a:spcBef>
              <a:spcAft>
                <a:spcPts val="0"/>
              </a:spcAft>
              <a:buClr>
                <a:schemeClr val="lt1"/>
              </a:buClr>
              <a:buSzPts val="1600"/>
              <a:buFont typeface="Georgia"/>
              <a:buNone/>
            </a:pPr>
            <a:r>
              <a:rPr b="1" i="0" lang="en-US" sz="1600" u="none">
                <a:solidFill>
                  <a:schemeClr val="lt1"/>
                </a:solidFill>
                <a:latin typeface="Georgia"/>
                <a:ea typeface="Georgia"/>
                <a:cs typeface="Georgia"/>
                <a:sym typeface="Georgia"/>
              </a:rPr>
              <a:t>а - долонна поверхня кисті: 1 - підшкірний панарицій; 2 - кістковий </a:t>
            </a:r>
            <a:r>
              <a:rPr b="0" i="0" lang="en-US" sz="1600" u="none">
                <a:solidFill>
                  <a:schemeClr val="lt1"/>
                </a:solidFill>
                <a:latin typeface="Georgia"/>
                <a:ea typeface="Georgia"/>
                <a:cs typeface="Georgia"/>
                <a:sym typeface="Georgia"/>
              </a:rPr>
              <a:t>панарицій; З - суглобовий панарицій; 4 - сухожилковий панарицій; 5 - міжпальцьова флегмона; 6 - підмозольний абсцес; 7 - флегмона радіальної синовіальної сумки; 8 - флегмона ульнарної синовіальної сумки; 9 - долонна флегмона;</a:t>
            </a:r>
            <a:endParaRPr/>
          </a:p>
          <a:p>
            <a:pPr indent="0" lvl="0" marL="0" marR="0" rtl="0" algn="l">
              <a:lnSpc>
                <a:spcPct val="100000"/>
              </a:lnSpc>
              <a:spcBef>
                <a:spcPts val="0"/>
              </a:spcBef>
              <a:spcAft>
                <a:spcPts val="0"/>
              </a:spcAft>
              <a:buClr>
                <a:schemeClr val="lt1"/>
              </a:buClr>
              <a:buSzPts val="1600"/>
              <a:buFont typeface="Georgia"/>
              <a:buNone/>
            </a:pPr>
            <a:r>
              <a:rPr b="0" i="0" lang="en-US" sz="1600" u="none">
                <a:solidFill>
                  <a:schemeClr val="lt1"/>
                </a:solidFill>
                <a:latin typeface="Georgia"/>
                <a:ea typeface="Georgia"/>
                <a:cs typeface="Georgia"/>
                <a:sym typeface="Georgia"/>
              </a:rPr>
              <a:t>б - тильна поверхня кисті: 10 - пароніхія; 11 - фурункул; 12 - флегмона тильної поверхні кисті; 13 - дорзальна радіальна й ульнарна флегмона; 14 - остеомієліт основної фаланги</a:t>
            </a:r>
            <a:endParaRPr/>
          </a:p>
          <a:p>
            <a:pPr indent="0" lvl="0" marL="0" marR="0" rtl="0" algn="l">
              <a:lnSpc>
                <a:spcPct val="100000"/>
              </a:lnSpc>
              <a:spcBef>
                <a:spcPts val="0"/>
              </a:spcBef>
              <a:spcAft>
                <a:spcPts val="0"/>
              </a:spcAft>
              <a:buNone/>
            </a:pPr>
            <a:r>
              <a:t/>
            </a:r>
            <a:endParaRPr b="0" i="0" sz="1600" u="none">
              <a:solidFill>
                <a:schemeClr val="lt1"/>
              </a:solidFill>
              <a:latin typeface="Georgia"/>
              <a:ea typeface="Georgia"/>
              <a:cs typeface="Georgia"/>
              <a:sym typeface="Georgia"/>
            </a:endParaRPr>
          </a:p>
        </p:txBody>
      </p:sp>
    </p:spTree>
  </p:cSld>
  <p:clrMapOvr>
    <a:masterClrMapping/>
  </p:clrMapOvr>
</p:sld>
</file>

<file path=ppt/slides/slide8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4" name="Shape 754"/>
        <p:cNvGrpSpPr/>
        <p:nvPr/>
      </p:nvGrpSpPr>
      <p:grpSpPr>
        <a:xfrm>
          <a:off x="0" y="0"/>
          <a:ext cx="0" cy="0"/>
          <a:chOff x="0" y="0"/>
          <a:chExt cx="0" cy="0"/>
        </a:xfrm>
      </p:grpSpPr>
      <p:grpSp>
        <p:nvGrpSpPr>
          <p:cNvPr id="755" name="Google Shape;755;p87"/>
          <p:cNvGrpSpPr/>
          <p:nvPr/>
        </p:nvGrpSpPr>
        <p:grpSpPr>
          <a:xfrm>
            <a:off x="358775" y="357188"/>
            <a:ext cx="8572500" cy="5784848"/>
            <a:chOff x="3142" y="12835"/>
            <a:chExt cx="3974" cy="2433"/>
          </a:xfrm>
        </p:grpSpPr>
        <p:pic>
          <p:nvPicPr>
            <p:cNvPr id="756" name="Google Shape;756;p87"/>
            <p:cNvPicPr preferRelativeResize="0"/>
            <p:nvPr/>
          </p:nvPicPr>
          <p:blipFill rotWithShape="1">
            <a:blip r:embed="rId3">
              <a:alphaModFix/>
            </a:blip>
            <a:srcRect b="0" l="0" r="0" t="0"/>
            <a:stretch/>
          </p:blipFill>
          <p:spPr>
            <a:xfrm>
              <a:off x="3142" y="12835"/>
              <a:ext cx="3974" cy="1997"/>
            </a:xfrm>
            <a:prstGeom prst="rect">
              <a:avLst/>
            </a:prstGeom>
            <a:noFill/>
            <a:ln>
              <a:noFill/>
            </a:ln>
          </p:spPr>
        </p:pic>
        <p:sp>
          <p:nvSpPr>
            <p:cNvPr id="757" name="Google Shape;757;p87"/>
            <p:cNvSpPr txBox="1"/>
            <p:nvPr/>
          </p:nvSpPr>
          <p:spPr>
            <a:xfrm>
              <a:off x="3648" y="15081"/>
              <a:ext cx="2630" cy="187"/>
            </a:xfrm>
            <a:prstGeom prst="rect">
              <a:avLst/>
            </a:prstGeom>
            <a:noFill/>
            <a:ln cap="flat" cmpd="sng" w="9525">
              <a:solidFill>
                <a:srgbClr val="FFFFFF"/>
              </a:solidFill>
              <a:prstDash val="solid"/>
              <a:miter lim="800000"/>
              <a:headEnd len="sm" w="sm" type="none"/>
              <a:tailEnd len="sm" w="sm" type="none"/>
            </a:ln>
          </p:spPr>
          <p:txBody>
            <a:bodyPr anchorCtr="0" anchor="t" bIns="0" lIns="0" spcFirstLastPara="1" rIns="0" wrap="square" tIns="0">
              <a:noAutofit/>
            </a:bodyPr>
            <a:lstStyle/>
            <a:p>
              <a:pPr indent="0" lvl="0" marL="0" marR="0" rtl="0" algn="ctr">
                <a:lnSpc>
                  <a:spcPct val="100000"/>
                </a:lnSpc>
                <a:spcBef>
                  <a:spcPts val="0"/>
                </a:spcBef>
                <a:spcAft>
                  <a:spcPts val="0"/>
                </a:spcAft>
                <a:buClr>
                  <a:schemeClr val="lt1"/>
                </a:buClr>
                <a:buSzPts val="2000"/>
                <a:buFont typeface="Georgia"/>
                <a:buNone/>
              </a:pPr>
              <a:r>
                <a:rPr b="1" i="0" lang="en-US" sz="2000" u="none">
                  <a:solidFill>
                    <a:schemeClr val="lt1"/>
                  </a:solidFill>
                  <a:latin typeface="Georgia"/>
                  <a:ea typeface="Georgia"/>
                  <a:cs typeface="Georgia"/>
                  <a:sym typeface="Georgia"/>
                </a:rPr>
                <a:t>Шкірний панарицій</a:t>
              </a:r>
              <a:endParaRPr/>
            </a:p>
          </p:txBody>
        </p:sp>
      </p:grpSp>
    </p:spTree>
  </p:cSld>
  <p:clrMapOvr>
    <a:masterClrMapping/>
  </p:clrMapOvr>
</p:sld>
</file>

<file path=ppt/slides/slide8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1" name="Shape 761"/>
        <p:cNvGrpSpPr/>
        <p:nvPr/>
      </p:nvGrpSpPr>
      <p:grpSpPr>
        <a:xfrm>
          <a:off x="0" y="0"/>
          <a:ext cx="0" cy="0"/>
          <a:chOff x="0" y="0"/>
          <a:chExt cx="0" cy="0"/>
        </a:xfrm>
      </p:grpSpPr>
      <p:grpSp>
        <p:nvGrpSpPr>
          <p:cNvPr id="762" name="Google Shape;762;p88"/>
          <p:cNvGrpSpPr/>
          <p:nvPr/>
        </p:nvGrpSpPr>
        <p:grpSpPr>
          <a:xfrm>
            <a:off x="214312" y="714374"/>
            <a:ext cx="8501062" cy="5572125"/>
            <a:chOff x="7978" y="13152"/>
            <a:chExt cx="3196" cy="2052"/>
          </a:xfrm>
        </p:grpSpPr>
        <p:pic>
          <p:nvPicPr>
            <p:cNvPr id="763" name="Google Shape;763;p88"/>
            <p:cNvPicPr preferRelativeResize="0"/>
            <p:nvPr/>
          </p:nvPicPr>
          <p:blipFill rotWithShape="1">
            <a:blip r:embed="rId3">
              <a:alphaModFix/>
            </a:blip>
            <a:srcRect b="0" l="0" r="0" t="0"/>
            <a:stretch/>
          </p:blipFill>
          <p:spPr>
            <a:xfrm>
              <a:off x="7978" y="13152"/>
              <a:ext cx="3196" cy="1363"/>
            </a:xfrm>
            <a:prstGeom prst="rect">
              <a:avLst/>
            </a:prstGeom>
            <a:noFill/>
            <a:ln>
              <a:noFill/>
            </a:ln>
          </p:spPr>
        </p:pic>
        <p:sp>
          <p:nvSpPr>
            <p:cNvPr id="764" name="Google Shape;764;p88"/>
            <p:cNvSpPr txBox="1"/>
            <p:nvPr/>
          </p:nvSpPr>
          <p:spPr>
            <a:xfrm>
              <a:off x="7992" y="14941"/>
              <a:ext cx="3149" cy="263"/>
            </a:xfrm>
            <a:prstGeom prst="rect">
              <a:avLst/>
            </a:prstGeom>
            <a:noFill/>
            <a:ln cap="flat" cmpd="sng" w="9525">
              <a:solidFill>
                <a:srgbClr val="FFFFFF"/>
              </a:solidFill>
              <a:prstDash val="solid"/>
              <a:miter lim="800000"/>
              <a:headEnd len="sm" w="sm" type="none"/>
              <a:tailEnd len="sm" w="sm" type="none"/>
            </a:ln>
          </p:spPr>
          <p:txBody>
            <a:bodyPr anchorCtr="0" anchor="t" bIns="0" lIns="0" spcFirstLastPara="1" rIns="0" wrap="square" tIns="0">
              <a:noAutofit/>
            </a:bodyPr>
            <a:lstStyle/>
            <a:p>
              <a:pPr indent="0" lvl="0" marL="0" marR="0" rtl="0" algn="ctr">
                <a:lnSpc>
                  <a:spcPct val="82000"/>
                </a:lnSpc>
                <a:spcBef>
                  <a:spcPts val="0"/>
                </a:spcBef>
                <a:spcAft>
                  <a:spcPts val="0"/>
                </a:spcAft>
                <a:buClr>
                  <a:schemeClr val="lt1"/>
                </a:buClr>
                <a:buSzPts val="4000"/>
                <a:buFont typeface="Helvetica Neue"/>
                <a:buNone/>
              </a:pPr>
              <a:r>
                <a:rPr b="1" i="0" lang="en-US" sz="4000" u="none">
                  <a:solidFill>
                    <a:schemeClr val="lt1"/>
                  </a:solidFill>
                  <a:latin typeface="Helvetica Neue"/>
                  <a:ea typeface="Helvetica Neue"/>
                  <a:cs typeface="Helvetica Neue"/>
                  <a:sym typeface="Helvetica Neue"/>
                </a:rPr>
                <a:t>Панарицій типу „запонка”</a:t>
              </a:r>
              <a:endParaRPr/>
            </a:p>
          </p:txBody>
        </p:sp>
      </p:grpSp>
    </p:spTree>
  </p:cSld>
  <p:clrMapOvr>
    <a:masterClrMapping/>
  </p:clrMapOvr>
</p:sld>
</file>

<file path=ppt/slides/slide8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8" name="Shape 768"/>
        <p:cNvGrpSpPr/>
        <p:nvPr/>
      </p:nvGrpSpPr>
      <p:grpSpPr>
        <a:xfrm>
          <a:off x="0" y="0"/>
          <a:ext cx="0" cy="0"/>
          <a:chOff x="0" y="0"/>
          <a:chExt cx="0" cy="0"/>
        </a:xfrm>
      </p:grpSpPr>
      <p:grpSp>
        <p:nvGrpSpPr>
          <p:cNvPr id="769" name="Google Shape;769;p89"/>
          <p:cNvGrpSpPr/>
          <p:nvPr/>
        </p:nvGrpSpPr>
        <p:grpSpPr>
          <a:xfrm>
            <a:off x="642937" y="500062"/>
            <a:ext cx="8001000" cy="6143626"/>
            <a:chOff x="346" y="4742"/>
            <a:chExt cx="3936" cy="2645"/>
          </a:xfrm>
        </p:grpSpPr>
        <p:pic>
          <p:nvPicPr>
            <p:cNvPr id="770" name="Google Shape;770;p89"/>
            <p:cNvPicPr preferRelativeResize="0"/>
            <p:nvPr/>
          </p:nvPicPr>
          <p:blipFill rotWithShape="1">
            <a:blip r:embed="rId3">
              <a:alphaModFix/>
            </a:blip>
            <a:srcRect b="0" l="0" r="0" t="0"/>
            <a:stretch/>
          </p:blipFill>
          <p:spPr>
            <a:xfrm>
              <a:off x="346" y="4742"/>
              <a:ext cx="3936" cy="1978"/>
            </a:xfrm>
            <a:prstGeom prst="rect">
              <a:avLst/>
            </a:prstGeom>
            <a:noFill/>
            <a:ln>
              <a:noFill/>
            </a:ln>
          </p:spPr>
        </p:pic>
        <p:sp>
          <p:nvSpPr>
            <p:cNvPr id="771" name="Google Shape;771;p89"/>
            <p:cNvSpPr txBox="1"/>
            <p:nvPr/>
          </p:nvSpPr>
          <p:spPr>
            <a:xfrm>
              <a:off x="423" y="6979"/>
              <a:ext cx="3768" cy="408"/>
            </a:xfrm>
            <a:prstGeom prst="rect">
              <a:avLst/>
            </a:prstGeom>
            <a:noFill/>
            <a:ln cap="flat" cmpd="sng" w="9525">
              <a:solidFill>
                <a:srgbClr val="FFFFFF"/>
              </a:solidFill>
              <a:prstDash val="solid"/>
              <a:miter lim="800000"/>
              <a:headEnd len="sm" w="sm" type="none"/>
              <a:tailEnd len="sm" w="sm" type="none"/>
            </a:ln>
          </p:spPr>
          <p:txBody>
            <a:bodyPr anchorCtr="0" anchor="t" bIns="0" lIns="0" spcFirstLastPara="1" rIns="0" wrap="square" tIns="0">
              <a:noAutofit/>
            </a:bodyPr>
            <a:lstStyle/>
            <a:p>
              <a:pPr indent="0" lvl="0" marL="0" marR="0" rtl="0" algn="ctr">
                <a:lnSpc>
                  <a:spcPct val="80000"/>
                </a:lnSpc>
                <a:spcBef>
                  <a:spcPts val="0"/>
                </a:spcBef>
                <a:spcAft>
                  <a:spcPts val="0"/>
                </a:spcAft>
                <a:buClr>
                  <a:schemeClr val="lt1"/>
                </a:buClr>
                <a:buSzPts val="3600"/>
                <a:buFont typeface="Georgia"/>
                <a:buNone/>
              </a:pPr>
              <a:r>
                <a:rPr b="1" i="0" lang="en-US" sz="3600" u="none">
                  <a:solidFill>
                    <a:schemeClr val="lt1"/>
                  </a:solidFill>
                  <a:latin typeface="Georgia"/>
                  <a:ea typeface="Georgia"/>
                  <a:cs typeface="Georgia"/>
                  <a:sym typeface="Georgia"/>
                </a:rPr>
                <a:t>Типова локалізація підшкірного панарицію</a:t>
              </a:r>
              <a:endParaRPr/>
            </a:p>
          </p:txBody>
        </p:sp>
      </p:grpSp>
    </p:spTree>
  </p:cSld>
  <p:clrMapOvr>
    <a:masterClrMapping/>
  </p:clrMapOvr>
</p:sld>
</file>

<file path=ppt/slides/slide9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5" name="Shape 775"/>
        <p:cNvGrpSpPr/>
        <p:nvPr/>
      </p:nvGrpSpPr>
      <p:grpSpPr>
        <a:xfrm>
          <a:off x="0" y="0"/>
          <a:ext cx="0" cy="0"/>
          <a:chOff x="0" y="0"/>
          <a:chExt cx="0" cy="0"/>
        </a:xfrm>
      </p:grpSpPr>
      <p:grpSp>
        <p:nvGrpSpPr>
          <p:cNvPr id="776" name="Google Shape;776;p90"/>
          <p:cNvGrpSpPr/>
          <p:nvPr/>
        </p:nvGrpSpPr>
        <p:grpSpPr>
          <a:xfrm>
            <a:off x="0" y="142875"/>
            <a:ext cx="8715375" cy="6500812"/>
            <a:chOff x="4973" y="4742"/>
            <a:chExt cx="3965" cy="2650"/>
          </a:xfrm>
        </p:grpSpPr>
        <p:pic>
          <p:nvPicPr>
            <p:cNvPr id="777" name="Google Shape;777;p90"/>
            <p:cNvPicPr preferRelativeResize="0"/>
            <p:nvPr/>
          </p:nvPicPr>
          <p:blipFill rotWithShape="1">
            <a:blip r:embed="rId3">
              <a:alphaModFix/>
            </a:blip>
            <a:srcRect b="0" l="0" r="0" t="0"/>
            <a:stretch/>
          </p:blipFill>
          <p:spPr>
            <a:xfrm>
              <a:off x="4973" y="4742"/>
              <a:ext cx="3965" cy="1988"/>
            </a:xfrm>
            <a:prstGeom prst="rect">
              <a:avLst/>
            </a:prstGeom>
            <a:noFill/>
            <a:ln>
              <a:noFill/>
            </a:ln>
          </p:spPr>
        </p:pic>
        <p:sp>
          <p:nvSpPr>
            <p:cNvPr id="778" name="Google Shape;778;p90"/>
            <p:cNvSpPr txBox="1"/>
            <p:nvPr/>
          </p:nvSpPr>
          <p:spPr>
            <a:xfrm>
              <a:off x="5131" y="6984"/>
              <a:ext cx="3658" cy="408"/>
            </a:xfrm>
            <a:prstGeom prst="rect">
              <a:avLst/>
            </a:prstGeom>
            <a:noFill/>
            <a:ln cap="flat" cmpd="sng" w="9525">
              <a:solidFill>
                <a:srgbClr val="FFFFFF"/>
              </a:solidFill>
              <a:prstDash val="solid"/>
              <a:miter lim="800000"/>
              <a:headEnd len="sm" w="sm" type="none"/>
              <a:tailEnd len="sm" w="sm" type="none"/>
            </a:ln>
          </p:spPr>
          <p:txBody>
            <a:bodyPr anchorCtr="0" anchor="t" bIns="0" lIns="0" spcFirstLastPara="1" rIns="0" wrap="square" tIns="0">
              <a:noAutofit/>
            </a:bodyPr>
            <a:lstStyle/>
            <a:p>
              <a:pPr indent="0" lvl="0" marL="0" marR="0" rtl="0" algn="ctr">
                <a:lnSpc>
                  <a:spcPct val="80000"/>
                </a:lnSpc>
                <a:spcBef>
                  <a:spcPts val="0"/>
                </a:spcBef>
                <a:spcAft>
                  <a:spcPts val="0"/>
                </a:spcAft>
                <a:buClr>
                  <a:schemeClr val="lt1"/>
                </a:buClr>
                <a:buSzPts val="3600"/>
                <a:buFont typeface="Georgia"/>
                <a:buNone/>
              </a:pPr>
              <a:r>
                <a:rPr b="1" i="0" lang="en-US" sz="3600" u="none">
                  <a:solidFill>
                    <a:schemeClr val="lt1"/>
                  </a:solidFill>
                  <a:latin typeface="Georgia"/>
                  <a:ea typeface="Georgia"/>
                  <a:cs typeface="Georgia"/>
                  <a:sym typeface="Georgia"/>
                </a:rPr>
                <a:t>Напрямок поширення інфекції при підшкірному панариції</a:t>
              </a:r>
              <a:endParaRPr/>
            </a:p>
          </p:txBody>
        </p:sp>
      </p:grpSp>
    </p:spTree>
  </p:cSld>
  <p:clrMapOvr>
    <a:masterClrMapping/>
  </p:clrMapOvr>
</p:sld>
</file>

<file path=ppt/slides/slide9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2" name="Shape 782"/>
        <p:cNvGrpSpPr/>
        <p:nvPr/>
      </p:nvGrpSpPr>
      <p:grpSpPr>
        <a:xfrm>
          <a:off x="0" y="0"/>
          <a:ext cx="0" cy="0"/>
          <a:chOff x="0" y="0"/>
          <a:chExt cx="0" cy="0"/>
        </a:xfrm>
      </p:grpSpPr>
      <p:grpSp>
        <p:nvGrpSpPr>
          <p:cNvPr id="783" name="Google Shape;783;p91"/>
          <p:cNvGrpSpPr/>
          <p:nvPr/>
        </p:nvGrpSpPr>
        <p:grpSpPr>
          <a:xfrm>
            <a:off x="642937" y="0"/>
            <a:ext cx="7715252" cy="6858000"/>
            <a:chOff x="9259" y="4003"/>
            <a:chExt cx="2779" cy="4301"/>
          </a:xfrm>
        </p:grpSpPr>
        <p:pic>
          <p:nvPicPr>
            <p:cNvPr id="784" name="Google Shape;784;p91"/>
            <p:cNvPicPr preferRelativeResize="0"/>
            <p:nvPr/>
          </p:nvPicPr>
          <p:blipFill rotWithShape="1">
            <a:blip r:embed="rId3">
              <a:alphaModFix/>
            </a:blip>
            <a:srcRect b="0" l="0" r="0" t="0"/>
            <a:stretch/>
          </p:blipFill>
          <p:spPr>
            <a:xfrm>
              <a:off x="9600" y="4003"/>
              <a:ext cx="2438" cy="3389"/>
            </a:xfrm>
            <a:prstGeom prst="rect">
              <a:avLst/>
            </a:prstGeom>
            <a:noFill/>
            <a:ln>
              <a:noFill/>
            </a:ln>
          </p:spPr>
        </p:pic>
        <p:sp>
          <p:nvSpPr>
            <p:cNvPr id="785" name="Google Shape;785;p91"/>
            <p:cNvSpPr txBox="1"/>
            <p:nvPr/>
          </p:nvSpPr>
          <p:spPr>
            <a:xfrm>
              <a:off x="9259" y="7542"/>
              <a:ext cx="2736" cy="762"/>
            </a:xfrm>
            <a:prstGeom prst="rect">
              <a:avLst/>
            </a:prstGeom>
            <a:noFill/>
            <a:ln cap="flat" cmpd="sng" w="9525">
              <a:solidFill>
                <a:srgbClr val="FFFFFF"/>
              </a:solidFill>
              <a:prstDash val="solid"/>
              <a:miter lim="800000"/>
              <a:headEnd len="sm" w="sm" type="none"/>
              <a:tailEnd len="sm" w="sm" type="none"/>
            </a:ln>
          </p:spPr>
          <p:txBody>
            <a:bodyPr anchorCtr="0" anchor="t" bIns="0" lIns="0" spcFirstLastPara="1" rIns="0" wrap="square" tIns="0">
              <a:noAutofit/>
            </a:bodyPr>
            <a:lstStyle/>
            <a:p>
              <a:pPr indent="0" lvl="0" marL="0" marR="0" rtl="0" algn="ctr">
                <a:lnSpc>
                  <a:spcPct val="100000"/>
                </a:lnSpc>
                <a:spcBef>
                  <a:spcPts val="0"/>
                </a:spcBef>
                <a:spcAft>
                  <a:spcPts val="0"/>
                </a:spcAft>
                <a:buClr>
                  <a:schemeClr val="lt1"/>
                </a:buClr>
                <a:buSzPts val="3200"/>
                <a:buFont typeface="Georgia"/>
                <a:buNone/>
              </a:pPr>
              <a:r>
                <a:rPr b="1" i="0" lang="en-US" sz="3200" u="none">
                  <a:solidFill>
                    <a:schemeClr val="lt1"/>
                  </a:solidFill>
                  <a:latin typeface="Georgia"/>
                  <a:ea typeface="Georgia"/>
                  <a:cs typeface="Georgia"/>
                  <a:sym typeface="Georgia"/>
                </a:rPr>
                <a:t>Ураження сухожила піхви</a:t>
              </a:r>
              <a:endParaRPr/>
            </a:p>
            <a:p>
              <a:pPr indent="0" lvl="0" marL="0" marR="0" rtl="0" algn="ctr">
                <a:lnSpc>
                  <a:spcPct val="100000"/>
                </a:lnSpc>
                <a:spcBef>
                  <a:spcPts val="1000"/>
                </a:spcBef>
                <a:spcAft>
                  <a:spcPts val="0"/>
                </a:spcAft>
                <a:buClr>
                  <a:schemeClr val="lt1"/>
                </a:buClr>
                <a:buSzPts val="3200"/>
                <a:buFont typeface="Georgia"/>
                <a:buNone/>
              </a:pPr>
              <a:r>
                <a:rPr b="1" i="0" lang="en-US" sz="3200" u="none">
                  <a:solidFill>
                    <a:schemeClr val="lt1"/>
                  </a:solidFill>
                  <a:latin typeface="Georgia"/>
                  <a:ea typeface="Georgia"/>
                  <a:cs typeface="Georgia"/>
                  <a:sym typeface="Georgia"/>
                </a:rPr>
                <a:t> другого пальця</a:t>
              </a:r>
              <a:endParaRPr/>
            </a:p>
          </p:txBody>
        </p:sp>
      </p:grpSp>
    </p:spTree>
  </p:cSld>
  <p:clrMapOvr>
    <a:masterClrMapping/>
  </p:clrMapOvr>
</p:sld>
</file>

<file path=ppt/slides/slide9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9" name="Shape 789"/>
        <p:cNvGrpSpPr/>
        <p:nvPr/>
      </p:nvGrpSpPr>
      <p:grpSpPr>
        <a:xfrm>
          <a:off x="0" y="0"/>
          <a:ext cx="0" cy="0"/>
          <a:chOff x="0" y="0"/>
          <a:chExt cx="0" cy="0"/>
        </a:xfrm>
      </p:grpSpPr>
      <p:grpSp>
        <p:nvGrpSpPr>
          <p:cNvPr id="790" name="Google Shape;790;p92"/>
          <p:cNvGrpSpPr/>
          <p:nvPr/>
        </p:nvGrpSpPr>
        <p:grpSpPr>
          <a:xfrm>
            <a:off x="285750" y="214311"/>
            <a:ext cx="8572500" cy="5857874"/>
            <a:chOff x="5059" y="12000"/>
            <a:chExt cx="5664" cy="3329"/>
          </a:xfrm>
        </p:grpSpPr>
        <p:pic>
          <p:nvPicPr>
            <p:cNvPr id="791" name="Google Shape;791;p92"/>
            <p:cNvPicPr preferRelativeResize="0"/>
            <p:nvPr/>
          </p:nvPicPr>
          <p:blipFill rotWithShape="1">
            <a:blip r:embed="rId3">
              <a:alphaModFix/>
            </a:blip>
            <a:srcRect b="0" l="0" r="0" t="0"/>
            <a:stretch/>
          </p:blipFill>
          <p:spPr>
            <a:xfrm>
              <a:off x="5059" y="12000"/>
              <a:ext cx="5664" cy="2851"/>
            </a:xfrm>
            <a:prstGeom prst="rect">
              <a:avLst/>
            </a:prstGeom>
            <a:noFill/>
            <a:ln>
              <a:noFill/>
            </a:ln>
          </p:spPr>
        </p:pic>
        <p:sp>
          <p:nvSpPr>
            <p:cNvPr id="792" name="Google Shape;792;p92"/>
            <p:cNvSpPr txBox="1"/>
            <p:nvPr/>
          </p:nvSpPr>
          <p:spPr>
            <a:xfrm>
              <a:off x="5814" y="15101"/>
              <a:ext cx="3511" cy="228"/>
            </a:xfrm>
            <a:prstGeom prst="rect">
              <a:avLst/>
            </a:prstGeom>
            <a:noFill/>
            <a:ln cap="flat" cmpd="sng" w="9525">
              <a:solidFill>
                <a:srgbClr val="FFFFFF"/>
              </a:solidFill>
              <a:prstDash val="solid"/>
              <a:miter lim="800000"/>
              <a:headEnd len="sm" w="sm" type="none"/>
              <a:tailEnd len="sm" w="sm" type="none"/>
            </a:ln>
          </p:spPr>
          <p:txBody>
            <a:bodyPr anchorCtr="0" anchor="t" bIns="0" lIns="0" spcFirstLastPara="1" rIns="0" wrap="square" tIns="0">
              <a:noAutofit/>
            </a:bodyPr>
            <a:lstStyle/>
            <a:p>
              <a:pPr indent="0" lvl="0" marL="0" marR="0" rtl="0" algn="ctr">
                <a:lnSpc>
                  <a:spcPct val="80000"/>
                </a:lnSpc>
                <a:spcBef>
                  <a:spcPts val="0"/>
                </a:spcBef>
                <a:spcAft>
                  <a:spcPts val="0"/>
                </a:spcAft>
                <a:buClr>
                  <a:schemeClr val="lt1"/>
                </a:buClr>
                <a:buSzPts val="3200"/>
                <a:buFont typeface="Georgia"/>
                <a:buNone/>
              </a:pPr>
              <a:r>
                <a:rPr b="1" i="0" lang="en-US" sz="3200" u="none">
                  <a:solidFill>
                    <a:schemeClr val="lt1"/>
                  </a:solidFill>
                  <a:latin typeface="Georgia"/>
                  <a:ea typeface="Georgia"/>
                  <a:cs typeface="Georgia"/>
                  <a:sym typeface="Georgia"/>
                </a:rPr>
                <a:t>Кістковий панарицій</a:t>
              </a:r>
              <a:endParaRPr/>
            </a:p>
          </p:txBody>
        </p:sp>
      </p:grpSp>
    </p:spTree>
  </p:cSld>
  <p:clrMapOvr>
    <a:masterClrMapping/>
  </p:clrMapOvr>
</p:sld>
</file>

<file path=ppt/slides/slide9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6" name="Shape 796"/>
        <p:cNvGrpSpPr/>
        <p:nvPr/>
      </p:nvGrpSpPr>
      <p:grpSpPr>
        <a:xfrm>
          <a:off x="0" y="0"/>
          <a:ext cx="0" cy="0"/>
          <a:chOff x="0" y="0"/>
          <a:chExt cx="0" cy="0"/>
        </a:xfrm>
      </p:grpSpPr>
      <p:sp>
        <p:nvSpPr>
          <p:cNvPr id="797" name="Google Shape;797;p93"/>
          <p:cNvSpPr txBox="1"/>
          <p:nvPr/>
        </p:nvSpPr>
        <p:spPr>
          <a:xfrm>
            <a:off x="0" y="0"/>
            <a:ext cx="9144000" cy="6986587"/>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3200"/>
              <a:buFont typeface="Georgia"/>
              <a:buNone/>
            </a:pPr>
            <a:r>
              <a:rPr b="1" i="1" lang="en-US" sz="3200" u="sng">
                <a:solidFill>
                  <a:schemeClr val="lt1"/>
                </a:solidFill>
                <a:latin typeface="Georgia"/>
                <a:ea typeface="Georgia"/>
                <a:cs typeface="Georgia"/>
                <a:sym typeface="Georgia"/>
              </a:rPr>
              <a:t>Етіологія і патогенез</a:t>
            </a:r>
            <a:r>
              <a:rPr b="1" i="0" lang="en-US" sz="3200" u="none">
                <a:solidFill>
                  <a:schemeClr val="lt1"/>
                </a:solidFill>
                <a:latin typeface="Georgia"/>
                <a:ea typeface="Georgia"/>
                <a:cs typeface="Georgia"/>
                <a:sym typeface="Georgia"/>
              </a:rPr>
              <a:t>.</a:t>
            </a:r>
            <a:r>
              <a:rPr b="0" i="0" lang="en-US" sz="3200" u="none">
                <a:solidFill>
                  <a:schemeClr val="lt1"/>
                </a:solidFill>
                <a:latin typeface="Georgia"/>
                <a:ea typeface="Georgia"/>
                <a:cs typeface="Georgia"/>
                <a:sym typeface="Georgia"/>
              </a:rPr>
              <a:t> Збудником захворювання частіше бувають стафілококи, нерідко змішана мікрофлора. Причиною є ушкодження шкіри (мікротравми), особливо небезпечні колоті рани від металевих предметів, кісток риби, колючок. Анатомо-фізіологічні особливості будови тканин пальців сприяють виникненню запального процесу. Шкіра на долонній поверхні пальців має виражений роговий шар і фіксована багатьма фіброзними волокнами. Це не дає запальному процесу прориватися назовні, внаслідок чого він поширюється вглиб тканин, вражаючи кістки, суглоби, сухожилки</a:t>
            </a:r>
            <a:r>
              <a:rPr b="0" i="0" lang="en-US" sz="1400" u="none">
                <a:solidFill>
                  <a:schemeClr val="lt1"/>
                </a:solidFill>
                <a:latin typeface="Tahoma"/>
                <a:ea typeface="Tahoma"/>
                <a:cs typeface="Tahoma"/>
                <a:sym typeface="Tahoma"/>
              </a:rPr>
              <a:t>.</a:t>
            </a:r>
            <a:endParaRPr/>
          </a:p>
        </p:txBody>
      </p:sp>
    </p:spTree>
  </p:cSld>
  <p:clrMapOvr>
    <a:masterClrMapping/>
  </p:clrMapOvr>
</p:sld>
</file>

<file path=ppt/slides/slide9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1" name="Shape 801"/>
        <p:cNvGrpSpPr/>
        <p:nvPr/>
      </p:nvGrpSpPr>
      <p:grpSpPr>
        <a:xfrm>
          <a:off x="0" y="0"/>
          <a:ext cx="0" cy="0"/>
          <a:chOff x="0" y="0"/>
          <a:chExt cx="0" cy="0"/>
        </a:xfrm>
      </p:grpSpPr>
      <p:sp>
        <p:nvSpPr>
          <p:cNvPr id="802" name="Google Shape;802;p94"/>
          <p:cNvSpPr txBox="1"/>
          <p:nvPr/>
        </p:nvSpPr>
        <p:spPr>
          <a:xfrm>
            <a:off x="0" y="0"/>
            <a:ext cx="9144000" cy="6556375"/>
          </a:xfrm>
          <a:prstGeom prst="rect">
            <a:avLst/>
          </a:prstGeom>
          <a:noFill/>
          <a:ln>
            <a:noFill/>
          </a:ln>
        </p:spPr>
        <p:txBody>
          <a:bodyPr anchorCtr="0" anchor="ctr" bIns="45700" lIns="91425" spcFirstLastPara="1" rIns="91425" wrap="square" tIns="45700">
            <a:spAutoFit/>
          </a:bodyPr>
          <a:lstStyle/>
          <a:p>
            <a:pPr indent="449262" lvl="0" marL="0" marR="0" rtl="0" algn="l">
              <a:lnSpc>
                <a:spcPct val="100000"/>
              </a:lnSpc>
              <a:spcBef>
                <a:spcPts val="0"/>
              </a:spcBef>
              <a:spcAft>
                <a:spcPts val="0"/>
              </a:spcAft>
              <a:buClr>
                <a:schemeClr val="lt1"/>
              </a:buClr>
              <a:buSzPts val="2800"/>
              <a:buFont typeface="Georgia"/>
              <a:buNone/>
            </a:pPr>
            <a:r>
              <a:rPr b="1" i="0" lang="en-US" sz="2800" u="none">
                <a:solidFill>
                  <a:schemeClr val="lt1"/>
                </a:solidFill>
                <a:latin typeface="Georgia"/>
                <a:ea typeface="Georgia"/>
                <a:cs typeface="Georgia"/>
                <a:sym typeface="Georgia"/>
              </a:rPr>
              <a:t>Клінічні прояви.</a:t>
            </a:r>
            <a:r>
              <a:rPr b="0" i="0" lang="en-US" sz="2800" u="none">
                <a:solidFill>
                  <a:schemeClr val="lt1"/>
                </a:solidFill>
                <a:latin typeface="Georgia"/>
                <a:ea typeface="Georgia"/>
                <a:cs typeface="Georgia"/>
                <a:sym typeface="Georgia"/>
              </a:rPr>
              <a:t> </a:t>
            </a:r>
            <a:endParaRPr/>
          </a:p>
          <a:p>
            <a:pPr indent="449262" lvl="0" marL="0" marR="0" rtl="0" algn="just">
              <a:lnSpc>
                <a:spcPct val="100000"/>
              </a:lnSpc>
              <a:spcBef>
                <a:spcPts val="0"/>
              </a:spcBef>
              <a:spcAft>
                <a:spcPts val="0"/>
              </a:spcAft>
              <a:buClr>
                <a:schemeClr val="lt1"/>
              </a:buClr>
              <a:buSzPts val="2800"/>
              <a:buFont typeface="Georgia"/>
              <a:buNone/>
            </a:pPr>
            <a:r>
              <a:rPr b="0" i="0" lang="en-US" sz="2800" u="none">
                <a:solidFill>
                  <a:schemeClr val="lt1"/>
                </a:solidFill>
                <a:latin typeface="Georgia"/>
                <a:ea typeface="Georgia"/>
                <a:cs typeface="Georgia"/>
                <a:sym typeface="Georgia"/>
              </a:rPr>
              <a:t>	Скарги на біль у ділянці запального процесу на пальці, збільшення у обсязі ураженого пальця, гіперемія шкіри над ділянкою запалення; підвищення температури тіла до 38-39˚ С, загальне нездужання, головний біль.</a:t>
            </a:r>
            <a:endParaRPr b="0" i="0" sz="28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800"/>
              <a:buFont typeface="Georgia"/>
              <a:buNone/>
            </a:pPr>
            <a:r>
              <a:rPr b="0" i="0" lang="en-US" sz="2800" u="none">
                <a:solidFill>
                  <a:schemeClr val="lt1"/>
                </a:solidFill>
                <a:latin typeface="Georgia"/>
                <a:ea typeface="Georgia"/>
                <a:cs typeface="Georgia"/>
                <a:sym typeface="Georgia"/>
              </a:rPr>
              <a:t>	В анамнезі – наявність травми шкірних покривів пальця (ушкодження шкіри, прокол шкіри).</a:t>
            </a:r>
            <a:endParaRPr/>
          </a:p>
          <a:p>
            <a:pPr indent="449262" lvl="0" marL="0" marR="0" rtl="0" algn="just">
              <a:lnSpc>
                <a:spcPct val="100000"/>
              </a:lnSpc>
              <a:spcBef>
                <a:spcPts val="0"/>
              </a:spcBef>
              <a:spcAft>
                <a:spcPts val="0"/>
              </a:spcAft>
              <a:buClr>
                <a:schemeClr val="lt1"/>
              </a:buClr>
              <a:buSzPts val="2800"/>
              <a:buFont typeface="Georgia"/>
              <a:buNone/>
            </a:pPr>
            <a:r>
              <a:rPr b="0" i="0" lang="en-US" sz="2800" u="none">
                <a:solidFill>
                  <a:schemeClr val="lt1"/>
                </a:solidFill>
                <a:latin typeface="Georgia"/>
                <a:ea typeface="Georgia"/>
                <a:cs typeface="Georgia"/>
                <a:sym typeface="Georgia"/>
              </a:rPr>
              <a:t>	Об’єктивні прояви. Напівзігнуте положення пальця, набряклість тканин у ділянці запалення, гіперемія шкіри з фіолетовим відтінком. Пальпація ураженого пальця різко болюча, особливо у центрі запалення. Порушення функції ураженого пальця, посилення болю при його згинанні та розгинанні </a:t>
            </a:r>
            <a:endParaRPr/>
          </a:p>
        </p:txBody>
      </p:sp>
    </p:spTree>
  </p:cSld>
  <p:clrMapOvr>
    <a:masterClrMapping/>
  </p:clrMapOvr>
</p:sld>
</file>

<file path=ppt/slides/slide9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6" name="Shape 806"/>
        <p:cNvGrpSpPr/>
        <p:nvPr/>
      </p:nvGrpSpPr>
      <p:grpSpPr>
        <a:xfrm>
          <a:off x="0" y="0"/>
          <a:ext cx="0" cy="0"/>
          <a:chOff x="0" y="0"/>
          <a:chExt cx="0" cy="0"/>
        </a:xfrm>
      </p:grpSpPr>
      <p:pic>
        <p:nvPicPr>
          <p:cNvPr descr="IMG_0349.JPG" id="807" name="Google Shape;807;p95"/>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9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1" name="Shape 811"/>
        <p:cNvGrpSpPr/>
        <p:nvPr/>
      </p:nvGrpSpPr>
      <p:grpSpPr>
        <a:xfrm>
          <a:off x="0" y="0"/>
          <a:ext cx="0" cy="0"/>
          <a:chOff x="0" y="0"/>
          <a:chExt cx="0" cy="0"/>
        </a:xfrm>
      </p:grpSpPr>
      <p:pic>
        <p:nvPicPr>
          <p:cNvPr descr="D:\ФОТО\фото_Жел1ба_09\Хир. инфекция\Панариций\Суставной панариций\Базилик 8.11.07 (1).JPG" id="812" name="Google Shape;812;p96"/>
          <p:cNvPicPr preferRelativeResize="0"/>
          <p:nvPr/>
        </p:nvPicPr>
        <p:blipFill rotWithShape="1">
          <a:blip r:embed="rId3">
            <a:alphaModFix/>
          </a:blip>
          <a:srcRect b="0" l="0" r="0" t="0"/>
          <a:stretch/>
        </p:blipFill>
        <p:spPr>
          <a:xfrm>
            <a:off x="358775" y="214312"/>
            <a:ext cx="8499475" cy="6375400"/>
          </a:xfrm>
          <a:prstGeom prst="rect">
            <a:avLst/>
          </a:prstGeom>
          <a:noFill/>
          <a:ln>
            <a:noFill/>
          </a:ln>
        </p:spPr>
      </p:pic>
    </p:spTree>
  </p:cSld>
  <p:clrMapOvr>
    <a:masterClrMapping/>
  </p:clrMapOvr>
</p:sld>
</file>

<file path=ppt/slides/slide9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6" name="Shape 816"/>
        <p:cNvGrpSpPr/>
        <p:nvPr/>
      </p:nvGrpSpPr>
      <p:grpSpPr>
        <a:xfrm>
          <a:off x="0" y="0"/>
          <a:ext cx="0" cy="0"/>
          <a:chOff x="0" y="0"/>
          <a:chExt cx="0" cy="0"/>
        </a:xfrm>
      </p:grpSpPr>
      <p:pic>
        <p:nvPicPr>
          <p:cNvPr descr="IMG_0780.JPG" id="817" name="Google Shape;817;p97"/>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9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1" name="Shape 821"/>
        <p:cNvGrpSpPr/>
        <p:nvPr/>
      </p:nvGrpSpPr>
      <p:grpSpPr>
        <a:xfrm>
          <a:off x="0" y="0"/>
          <a:ext cx="0" cy="0"/>
          <a:chOff x="0" y="0"/>
          <a:chExt cx="0" cy="0"/>
        </a:xfrm>
      </p:grpSpPr>
      <p:pic>
        <p:nvPicPr>
          <p:cNvPr descr="IMG_0779.JPG" id="822" name="Google Shape;822;p98"/>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9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6" name="Shape 826"/>
        <p:cNvGrpSpPr/>
        <p:nvPr/>
      </p:nvGrpSpPr>
      <p:grpSpPr>
        <a:xfrm>
          <a:off x="0" y="0"/>
          <a:ext cx="0" cy="0"/>
          <a:chOff x="0" y="0"/>
          <a:chExt cx="0" cy="0"/>
        </a:xfrm>
      </p:grpSpPr>
      <p:pic>
        <p:nvPicPr>
          <p:cNvPr descr="IMG_0628.JPG" id="827" name="Google Shape;827;p99"/>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0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1" name="Shape 831"/>
        <p:cNvGrpSpPr/>
        <p:nvPr/>
      </p:nvGrpSpPr>
      <p:grpSpPr>
        <a:xfrm>
          <a:off x="0" y="0"/>
          <a:ext cx="0" cy="0"/>
          <a:chOff x="0" y="0"/>
          <a:chExt cx="0" cy="0"/>
        </a:xfrm>
      </p:grpSpPr>
      <p:pic>
        <p:nvPicPr>
          <p:cNvPr descr="IMG_0629.JPG" id="832" name="Google Shape;832;p100"/>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0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6" name="Shape 836"/>
        <p:cNvGrpSpPr/>
        <p:nvPr/>
      </p:nvGrpSpPr>
      <p:grpSpPr>
        <a:xfrm>
          <a:off x="0" y="0"/>
          <a:ext cx="0" cy="0"/>
          <a:chOff x="0" y="0"/>
          <a:chExt cx="0" cy="0"/>
        </a:xfrm>
      </p:grpSpPr>
      <p:pic>
        <p:nvPicPr>
          <p:cNvPr descr="IMG_1383.JPG" id="837" name="Google Shape;837;p101"/>
          <p:cNvPicPr preferRelativeResize="0"/>
          <p:nvPr/>
        </p:nvPicPr>
        <p:blipFill rotWithShape="1">
          <a:blip r:embed="rId3">
            <a:alphaModFix/>
          </a:blip>
          <a:srcRect b="0" l="0" r="0" t="0"/>
          <a:stretch/>
        </p:blipFill>
        <p:spPr>
          <a:xfrm>
            <a:off x="508000" y="381000"/>
            <a:ext cx="8128000" cy="6096000"/>
          </a:xfrm>
          <a:prstGeom prst="rect">
            <a:avLst/>
          </a:prstGeom>
          <a:noFill/>
          <a:ln>
            <a:noFill/>
          </a:ln>
        </p:spPr>
      </p:pic>
    </p:spTree>
  </p:cSld>
  <p:clrMapOvr>
    <a:masterClrMapping/>
  </p:clrMapOvr>
</p:sld>
</file>

<file path=ppt/slides/slide10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1" name="Shape 841"/>
        <p:cNvGrpSpPr/>
        <p:nvPr/>
      </p:nvGrpSpPr>
      <p:grpSpPr>
        <a:xfrm>
          <a:off x="0" y="0"/>
          <a:ext cx="0" cy="0"/>
          <a:chOff x="0" y="0"/>
          <a:chExt cx="0" cy="0"/>
        </a:xfrm>
      </p:grpSpPr>
      <p:pic>
        <p:nvPicPr>
          <p:cNvPr descr="IMG_0003.JPG" id="842" name="Google Shape;842;p102"/>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0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6" name="Shape 846"/>
        <p:cNvGrpSpPr/>
        <p:nvPr/>
      </p:nvGrpSpPr>
      <p:grpSpPr>
        <a:xfrm>
          <a:off x="0" y="0"/>
          <a:ext cx="0" cy="0"/>
          <a:chOff x="0" y="0"/>
          <a:chExt cx="0" cy="0"/>
        </a:xfrm>
      </p:grpSpPr>
      <p:sp>
        <p:nvSpPr>
          <p:cNvPr id="847" name="Google Shape;847;p103"/>
          <p:cNvSpPr txBox="1"/>
          <p:nvPr>
            <p:ph idx="4294967295" type="ctrTitle"/>
          </p:nvPr>
        </p:nvSpPr>
        <p:spPr>
          <a:xfrm>
            <a:off x="0" y="571500"/>
            <a:ext cx="7772400" cy="1500187"/>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2"/>
              </a:buClr>
              <a:buSzPts val="6600"/>
              <a:buFont typeface="Georgia"/>
              <a:buNone/>
            </a:pPr>
            <a:r>
              <a:rPr b="1" i="0" lang="en-US" sz="6600" u="none" cap="none" strike="noStrike">
                <a:solidFill>
                  <a:schemeClr val="lt2"/>
                </a:solidFill>
                <a:latin typeface="Georgia"/>
                <a:ea typeface="Georgia"/>
                <a:cs typeface="Georgia"/>
                <a:sym typeface="Georgia"/>
              </a:rPr>
              <a:t>М А С Т И Т</a:t>
            </a:r>
            <a:endParaRPr/>
          </a:p>
        </p:txBody>
      </p:sp>
      <p:sp>
        <p:nvSpPr>
          <p:cNvPr id="848" name="Google Shape;848;p103"/>
          <p:cNvSpPr txBox="1"/>
          <p:nvPr>
            <p:ph idx="4294967295" type="subTitle"/>
          </p:nvPr>
        </p:nvSpPr>
        <p:spPr>
          <a:xfrm>
            <a:off x="0" y="2857500"/>
            <a:ext cx="8501062" cy="3281362"/>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hlink"/>
              </a:buClr>
              <a:buSzPts val="2860"/>
              <a:buFont typeface="Noto Sans Symbols"/>
              <a:buChar char="■"/>
            </a:pPr>
            <a:r>
              <a:rPr b="0" i="0" lang="en-US" sz="4400" u="none">
                <a:solidFill>
                  <a:schemeClr val="lt1"/>
                </a:solidFill>
                <a:latin typeface="Georgia"/>
                <a:ea typeface="Georgia"/>
                <a:cs typeface="Georgia"/>
                <a:sym typeface="Georgia"/>
              </a:rPr>
              <a:t>МАСТИТ – це запальний процес у молочній залозі; найчастіше зустрічається лактаційний мастит.</a:t>
            </a:r>
            <a:endParaRPr/>
          </a:p>
          <a:p>
            <a:pPr indent="-161290" lvl="0" marL="342900" marR="0" rtl="0" algn="l">
              <a:spcBef>
                <a:spcPts val="880"/>
              </a:spcBef>
              <a:spcAft>
                <a:spcPts val="0"/>
              </a:spcAft>
              <a:buClr>
                <a:schemeClr val="hlink"/>
              </a:buClr>
              <a:buSzPts val="2860"/>
              <a:buFont typeface="Noto Sans Symbols"/>
              <a:buNone/>
            </a:pPr>
            <a:r>
              <a:t/>
            </a:r>
            <a:endParaRPr b="0" i="0" sz="4400" u="none">
              <a:solidFill>
                <a:schemeClr val="lt1"/>
              </a:solidFill>
              <a:latin typeface="Georgia"/>
              <a:ea typeface="Georgia"/>
              <a:cs typeface="Georgia"/>
              <a:sym typeface="Georgia"/>
            </a:endParaRPr>
          </a:p>
        </p:txBody>
      </p:sp>
    </p:spTree>
  </p:cSld>
  <p:clrMapOvr>
    <a:masterClrMapping/>
  </p:clrMapOvr>
</p:sld>
</file>

<file path=ppt/slides/slide10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2" name="Shape 852"/>
        <p:cNvGrpSpPr/>
        <p:nvPr/>
      </p:nvGrpSpPr>
      <p:grpSpPr>
        <a:xfrm>
          <a:off x="0" y="0"/>
          <a:ext cx="0" cy="0"/>
          <a:chOff x="0" y="0"/>
          <a:chExt cx="0" cy="0"/>
        </a:xfrm>
      </p:grpSpPr>
      <p:grpSp>
        <p:nvGrpSpPr>
          <p:cNvPr id="853" name="Google Shape;853;p104"/>
          <p:cNvGrpSpPr/>
          <p:nvPr/>
        </p:nvGrpSpPr>
        <p:grpSpPr>
          <a:xfrm>
            <a:off x="2000251" y="0"/>
            <a:ext cx="4714875" cy="6643687"/>
            <a:chOff x="6797" y="7066"/>
            <a:chExt cx="3235" cy="6062"/>
          </a:xfrm>
        </p:grpSpPr>
        <p:pic>
          <p:nvPicPr>
            <p:cNvPr id="854" name="Google Shape;854;p104"/>
            <p:cNvPicPr preferRelativeResize="0"/>
            <p:nvPr/>
          </p:nvPicPr>
          <p:blipFill rotWithShape="1">
            <a:blip r:embed="rId3">
              <a:alphaModFix/>
            </a:blip>
            <a:srcRect b="0" l="0" r="0" t="0"/>
            <a:stretch/>
          </p:blipFill>
          <p:spPr>
            <a:xfrm>
              <a:off x="6797" y="7066"/>
              <a:ext cx="3235" cy="4982"/>
            </a:xfrm>
            <a:prstGeom prst="rect">
              <a:avLst/>
            </a:prstGeom>
            <a:noFill/>
            <a:ln>
              <a:noFill/>
            </a:ln>
          </p:spPr>
        </p:pic>
        <p:sp>
          <p:nvSpPr>
            <p:cNvPr id="855" name="Google Shape;855;p104"/>
            <p:cNvSpPr txBox="1"/>
            <p:nvPr/>
          </p:nvSpPr>
          <p:spPr>
            <a:xfrm>
              <a:off x="6802" y="12150"/>
              <a:ext cx="3230" cy="978"/>
            </a:xfrm>
            <a:prstGeom prst="rect">
              <a:avLst/>
            </a:prstGeom>
            <a:noFill/>
            <a:ln cap="flat" cmpd="sng" w="9525">
              <a:solidFill>
                <a:srgbClr val="FFFFFF"/>
              </a:solidFill>
              <a:prstDash val="solid"/>
              <a:miter lim="800000"/>
              <a:headEnd len="sm" w="sm" type="none"/>
              <a:tailEnd len="sm" w="sm" type="none"/>
            </a:ln>
          </p:spPr>
          <p:txBody>
            <a:bodyPr anchorCtr="0" anchor="t" bIns="0" lIns="0" spcFirstLastPara="1" rIns="0" wrap="square" tIns="0">
              <a:noAutofit/>
            </a:bodyPr>
            <a:lstStyle/>
            <a:p>
              <a:pPr indent="0" lvl="1" marL="457200" marR="0" rtl="0" algn="l">
                <a:lnSpc>
                  <a:spcPct val="100000"/>
                </a:lnSpc>
                <a:spcBef>
                  <a:spcPts val="0"/>
                </a:spcBef>
                <a:spcAft>
                  <a:spcPts val="0"/>
                </a:spcAft>
                <a:buClr>
                  <a:schemeClr val="lt1"/>
                </a:buClr>
                <a:buSzPts val="1600"/>
                <a:buFont typeface="Georgia"/>
                <a:buNone/>
              </a:pPr>
              <a:r>
                <a:rPr b="0" i="0" lang="en-US" sz="1600" u="none" cap="none" strike="noStrike">
                  <a:solidFill>
                    <a:schemeClr val="lt1"/>
                  </a:solidFill>
                  <a:latin typeface="Georgia"/>
                  <a:ea typeface="Georgia"/>
                  <a:cs typeface="Georgia"/>
                  <a:sym typeface="Georgia"/>
                </a:rPr>
                <a:t>Локалізація гнійників у молочній залозі:</a:t>
              </a:r>
              <a:endParaRPr/>
            </a:p>
            <a:p>
              <a:pPr indent="0" lvl="0" marL="0" marR="0" rtl="0" algn="ctr">
                <a:lnSpc>
                  <a:spcPct val="80000"/>
                </a:lnSpc>
                <a:spcBef>
                  <a:spcPts val="0"/>
                </a:spcBef>
                <a:spcAft>
                  <a:spcPts val="0"/>
                </a:spcAft>
                <a:buClr>
                  <a:schemeClr val="lt1"/>
                </a:buClr>
                <a:buSzPts val="1600"/>
                <a:buFont typeface="Georgia"/>
                <a:buNone/>
              </a:pPr>
              <a:r>
                <a:rPr b="1" i="0" lang="en-US" sz="1600" u="none">
                  <a:solidFill>
                    <a:schemeClr val="lt1"/>
                  </a:solidFill>
                  <a:latin typeface="Georgia"/>
                  <a:ea typeface="Georgia"/>
                  <a:cs typeface="Georgia"/>
                  <a:sym typeface="Georgia"/>
                </a:rPr>
                <a:t>а </a:t>
              </a:r>
              <a:r>
                <a:rPr b="0" i="0" lang="en-US" sz="1600" u="none">
                  <a:solidFill>
                    <a:schemeClr val="lt1"/>
                  </a:solidFill>
                  <a:latin typeface="Georgia"/>
                  <a:ea typeface="Georgia"/>
                  <a:cs typeface="Georgia"/>
                  <a:sym typeface="Georgia"/>
                </a:rPr>
                <a:t>- премамарна; </a:t>
              </a:r>
              <a:endParaRPr/>
            </a:p>
            <a:p>
              <a:pPr indent="0" lvl="0" marL="0" marR="0" rtl="0" algn="ctr">
                <a:lnSpc>
                  <a:spcPct val="80000"/>
                </a:lnSpc>
                <a:spcBef>
                  <a:spcPts val="0"/>
                </a:spcBef>
                <a:spcAft>
                  <a:spcPts val="0"/>
                </a:spcAft>
                <a:buClr>
                  <a:schemeClr val="lt1"/>
                </a:buClr>
                <a:buSzPts val="1600"/>
                <a:buFont typeface="Georgia"/>
                <a:buNone/>
              </a:pPr>
              <a:r>
                <a:rPr b="1" i="0" lang="en-US" sz="1600" u="none">
                  <a:solidFill>
                    <a:schemeClr val="lt1"/>
                  </a:solidFill>
                  <a:latin typeface="Georgia"/>
                  <a:ea typeface="Georgia"/>
                  <a:cs typeface="Georgia"/>
                  <a:sym typeface="Georgia"/>
                </a:rPr>
                <a:t>б </a:t>
              </a:r>
              <a:r>
                <a:rPr b="0" i="0" lang="en-US" sz="1600" u="none">
                  <a:solidFill>
                    <a:schemeClr val="lt1"/>
                  </a:solidFill>
                  <a:latin typeface="Georgia"/>
                  <a:ea typeface="Georgia"/>
                  <a:cs typeface="Georgia"/>
                  <a:sym typeface="Georgia"/>
                </a:rPr>
                <a:t>- субареолярна; </a:t>
              </a:r>
              <a:endParaRPr/>
            </a:p>
            <a:p>
              <a:pPr indent="0" lvl="0" marL="0" marR="0" rtl="0" algn="ctr">
                <a:lnSpc>
                  <a:spcPct val="80000"/>
                </a:lnSpc>
                <a:spcBef>
                  <a:spcPts val="0"/>
                </a:spcBef>
                <a:spcAft>
                  <a:spcPts val="0"/>
                </a:spcAft>
                <a:buClr>
                  <a:schemeClr val="lt1"/>
                </a:buClr>
                <a:buSzPts val="1600"/>
                <a:buFont typeface="Georgia"/>
                <a:buNone/>
              </a:pPr>
              <a:r>
                <a:rPr b="1" i="0" lang="en-US" sz="1600" u="none">
                  <a:solidFill>
                    <a:schemeClr val="lt1"/>
                  </a:solidFill>
                  <a:latin typeface="Georgia"/>
                  <a:ea typeface="Georgia"/>
                  <a:cs typeface="Georgia"/>
                  <a:sym typeface="Georgia"/>
                </a:rPr>
                <a:t>в, г </a:t>
              </a:r>
              <a:r>
                <a:rPr b="0" i="0" lang="en-US" sz="1600" u="none">
                  <a:solidFill>
                    <a:schemeClr val="lt1"/>
                  </a:solidFill>
                  <a:latin typeface="Georgia"/>
                  <a:ea typeface="Georgia"/>
                  <a:cs typeface="Georgia"/>
                  <a:sym typeface="Georgia"/>
                </a:rPr>
                <a:t>- інтрамамарна; </a:t>
              </a:r>
              <a:endParaRPr/>
            </a:p>
            <a:p>
              <a:pPr indent="0" lvl="0" marL="0" marR="0" rtl="0" algn="ctr">
                <a:lnSpc>
                  <a:spcPct val="80000"/>
                </a:lnSpc>
                <a:spcBef>
                  <a:spcPts val="0"/>
                </a:spcBef>
                <a:spcAft>
                  <a:spcPts val="0"/>
                </a:spcAft>
                <a:buClr>
                  <a:schemeClr val="lt1"/>
                </a:buClr>
                <a:buSzPts val="1600"/>
                <a:buFont typeface="Georgia"/>
                <a:buNone/>
              </a:pPr>
              <a:r>
                <a:rPr b="1" i="0" lang="en-US" sz="1600" u="none">
                  <a:solidFill>
                    <a:schemeClr val="lt1"/>
                  </a:solidFill>
                  <a:latin typeface="Georgia"/>
                  <a:ea typeface="Georgia"/>
                  <a:cs typeface="Georgia"/>
                  <a:sym typeface="Georgia"/>
                </a:rPr>
                <a:t>д </a:t>
              </a:r>
              <a:r>
                <a:rPr b="0" i="0" lang="en-US" sz="1600" u="none">
                  <a:solidFill>
                    <a:schemeClr val="lt1"/>
                  </a:solidFill>
                  <a:latin typeface="Georgia"/>
                  <a:ea typeface="Georgia"/>
                  <a:cs typeface="Georgia"/>
                  <a:sym typeface="Georgia"/>
                </a:rPr>
                <a:t>- ретромамарна</a:t>
              </a:r>
              <a:endParaRPr/>
            </a:p>
          </p:txBody>
        </p:sp>
      </p:grpSp>
    </p:spTree>
  </p:cSld>
  <p:clrMapOvr>
    <a:masterClrMapping/>
  </p:clrMapOvr>
</p:sld>
</file>

<file path=ppt/slides/slide10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9" name="Shape 859"/>
        <p:cNvGrpSpPr/>
        <p:nvPr/>
      </p:nvGrpSpPr>
      <p:grpSpPr>
        <a:xfrm>
          <a:off x="0" y="0"/>
          <a:ext cx="0" cy="0"/>
          <a:chOff x="0" y="0"/>
          <a:chExt cx="0" cy="0"/>
        </a:xfrm>
      </p:grpSpPr>
      <p:sp>
        <p:nvSpPr>
          <p:cNvPr id="860" name="Google Shape;860;p105"/>
          <p:cNvSpPr txBox="1"/>
          <p:nvPr/>
        </p:nvSpPr>
        <p:spPr>
          <a:xfrm>
            <a:off x="0" y="0"/>
            <a:ext cx="9144000" cy="6740525"/>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2400"/>
              <a:buFont typeface="Georgia"/>
              <a:buNone/>
            </a:pPr>
            <a:r>
              <a:rPr b="1" i="1" lang="en-US" sz="2400" u="sng">
                <a:solidFill>
                  <a:schemeClr val="lt1"/>
                </a:solidFill>
                <a:latin typeface="Georgia"/>
                <a:ea typeface="Georgia"/>
                <a:cs typeface="Georgia"/>
                <a:sym typeface="Georgia"/>
              </a:rPr>
              <a:t>Етіологія і патогенез</a:t>
            </a:r>
            <a:r>
              <a:rPr b="1" i="1" lang="en-US" sz="2400" u="none">
                <a:solidFill>
                  <a:schemeClr val="lt1"/>
                </a:solidFill>
                <a:latin typeface="Georgia"/>
                <a:ea typeface="Georgia"/>
                <a:cs typeface="Georgia"/>
                <a:sym typeface="Georgia"/>
              </a:rPr>
              <a:t>. </a:t>
            </a:r>
            <a:r>
              <a:rPr b="0" i="0" lang="en-US" sz="2400" u="none">
                <a:solidFill>
                  <a:schemeClr val="lt1"/>
                </a:solidFill>
                <a:latin typeface="Georgia"/>
                <a:ea typeface="Georgia"/>
                <a:cs typeface="Georgia"/>
                <a:sym typeface="Georgia"/>
              </a:rPr>
              <a:t>Збудником маститу частіше буває стафілокок у чистому вигляді чи в асоціації з іншими мікроорганізмами. Інфекція проникає через молочні протоки соска, тріщини. На фоні імунологічного ослаблення організму та підвищеної сенсибілізації породіллі виникає гіперергічна реакція організму з місцевим проявом у вигляді маститу. Цьому сприяють ускладнення ще за період вагітності (анемія, пієлонефрит, допологове відродження вод), ускладнення пологів і післяпологового періоду. Значну роль у виникненні маститу відіграє непідготовленість молочних залоз до лактації. Особливістю гнійного процесу у залозах є неможливість його локалізації, що приводить до швидкого його поширення навіть після розкриття гнійника. Поступово розвивається серозне, гнійне, некротичне запалення. З’являється дифузна гнійна інфільтрація з утворенням абсцесів, які можуть локалізуватися інтрамамарно, субареолярно, підшкірно, ретромамарно, дифузно вражати усю залозу</a:t>
            </a:r>
            <a:r>
              <a:rPr b="0" i="0" lang="en-US" sz="1400" u="none">
                <a:solidFill>
                  <a:schemeClr val="lt1"/>
                </a:solidFill>
                <a:latin typeface="Tahoma"/>
                <a:ea typeface="Tahoma"/>
                <a:cs typeface="Tahoma"/>
                <a:sym typeface="Tahoma"/>
              </a:rPr>
              <a:t>.</a:t>
            </a:r>
            <a:endParaRPr/>
          </a:p>
        </p:txBody>
      </p:sp>
    </p:spTree>
  </p:cSld>
  <p:clrMapOvr>
    <a:masterClrMapping/>
  </p:clrMapOvr>
</p:sld>
</file>

<file path=ppt/slides/slide10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4" name="Shape 864"/>
        <p:cNvGrpSpPr/>
        <p:nvPr/>
      </p:nvGrpSpPr>
      <p:grpSpPr>
        <a:xfrm>
          <a:off x="0" y="0"/>
          <a:ext cx="0" cy="0"/>
          <a:chOff x="0" y="0"/>
          <a:chExt cx="0" cy="0"/>
        </a:xfrm>
      </p:grpSpPr>
      <p:sp>
        <p:nvSpPr>
          <p:cNvPr id="865" name="Google Shape;865;p106"/>
          <p:cNvSpPr txBox="1"/>
          <p:nvPr/>
        </p:nvSpPr>
        <p:spPr>
          <a:xfrm>
            <a:off x="0" y="0"/>
            <a:ext cx="9144000" cy="6494462"/>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2600"/>
              <a:buFont typeface="Georgia"/>
              <a:buNone/>
            </a:pPr>
            <a:r>
              <a:rPr b="1" i="0" lang="en-US" sz="2600" u="none">
                <a:solidFill>
                  <a:schemeClr val="lt1"/>
                </a:solidFill>
                <a:latin typeface="Georgia"/>
                <a:ea typeface="Georgia"/>
                <a:cs typeface="Georgia"/>
                <a:sym typeface="Georgia"/>
              </a:rPr>
              <a:t>Клінічні прояви гострого маститу.</a:t>
            </a:r>
            <a:r>
              <a:rPr b="0" i="0" lang="en-US" sz="2600" u="none">
                <a:solidFill>
                  <a:schemeClr val="lt1"/>
                </a:solidFill>
                <a:latin typeface="Georgia"/>
                <a:ea typeface="Georgia"/>
                <a:cs typeface="Georgia"/>
                <a:sym typeface="Georgia"/>
              </a:rPr>
              <a:t> Скарги на сильний біль у молочній залозі; пропасниця до 39-40˚ С, при нагноєнні – озноб. Початок захворювання гострий, як правило, виникає у період лактації. Часто захворюванню передує поява болю у ділянці соска при годуванні.</a:t>
            </a:r>
            <a:endParaRPr/>
          </a:p>
          <a:p>
            <a:pPr indent="449262" lvl="0" marL="0" marR="0" rtl="0" algn="just">
              <a:lnSpc>
                <a:spcPct val="100000"/>
              </a:lnSpc>
              <a:spcBef>
                <a:spcPts val="0"/>
              </a:spcBef>
              <a:spcAft>
                <a:spcPts val="0"/>
              </a:spcAft>
              <a:buClr>
                <a:schemeClr val="lt1"/>
              </a:buClr>
              <a:buSzPts val="2600"/>
              <a:buFont typeface="Tahoma"/>
              <a:buNone/>
            </a:pPr>
            <a:r>
              <a:t/>
            </a:r>
            <a:endParaRPr b="0" i="0" sz="26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600"/>
              <a:buFont typeface="Georgia"/>
              <a:buNone/>
            </a:pPr>
            <a:r>
              <a:rPr b="0" i="0" lang="en-US" sz="2600" u="none">
                <a:solidFill>
                  <a:schemeClr val="lt1"/>
                </a:solidFill>
                <a:latin typeface="Georgia"/>
                <a:ea typeface="Georgia"/>
                <a:cs typeface="Georgia"/>
                <a:sym typeface="Georgia"/>
              </a:rPr>
              <a:t>Об’єктивні прояви. Залоза на стороні ураження збільшена, напружена; шкіра над вогнищем запалення гіперемована; може визначатися лімфаденіт. При  пальпації визначається болючий інфільтрат з нечіткими контурами; збільшені і болючі регіонарні лімфатичні вузли; при абсцедуванні визначається розм’якшення (флуктуація) у проекції інфільтрату; при флегмонозній формі – тістувата консистенція інфільтрату, при пальпації залишаються вдавлення від пальців.</a:t>
            </a:r>
            <a:endParaRPr/>
          </a:p>
        </p:txBody>
      </p:sp>
    </p:spTree>
  </p:cSld>
  <p:clrMapOvr>
    <a:masterClrMapping/>
  </p:clrMapOvr>
</p:sld>
</file>

<file path=ppt/slides/slide10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9" name="Shape 869"/>
        <p:cNvGrpSpPr/>
        <p:nvPr/>
      </p:nvGrpSpPr>
      <p:grpSpPr>
        <a:xfrm>
          <a:off x="0" y="0"/>
          <a:ext cx="0" cy="0"/>
          <a:chOff x="0" y="0"/>
          <a:chExt cx="0" cy="0"/>
        </a:xfrm>
      </p:grpSpPr>
      <p:sp>
        <p:nvSpPr>
          <p:cNvPr id="870" name="Google Shape;870;p107"/>
          <p:cNvSpPr txBox="1"/>
          <p:nvPr/>
        </p:nvSpPr>
        <p:spPr>
          <a:xfrm>
            <a:off x="0" y="0"/>
            <a:ext cx="9144000" cy="6370637"/>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lt1"/>
              </a:buClr>
              <a:buSzPts val="2400"/>
              <a:buFont typeface="Georgia"/>
              <a:buNone/>
            </a:pPr>
            <a:r>
              <a:rPr b="1" i="0" lang="en-US" sz="2400" u="none">
                <a:solidFill>
                  <a:schemeClr val="lt1"/>
                </a:solidFill>
                <a:latin typeface="Georgia"/>
                <a:ea typeface="Georgia"/>
                <a:cs typeface="Georgia"/>
                <a:sym typeface="Georgia"/>
              </a:rPr>
              <a:t>Лікування маститу</a:t>
            </a:r>
            <a:r>
              <a:rPr b="0" i="0" lang="en-US" sz="2400" u="none">
                <a:solidFill>
                  <a:schemeClr val="lt1"/>
                </a:solidFill>
                <a:latin typeface="Georgia"/>
                <a:ea typeface="Georgia"/>
                <a:cs typeface="Georgia"/>
                <a:sym typeface="Georgia"/>
              </a:rPr>
              <a:t> залежить від фази процесу. У </a:t>
            </a:r>
            <a:r>
              <a:rPr b="0" i="0" lang="en-US" sz="2400" u="sng">
                <a:solidFill>
                  <a:schemeClr val="lt1"/>
                </a:solidFill>
                <a:latin typeface="Georgia"/>
                <a:ea typeface="Georgia"/>
                <a:cs typeface="Georgia"/>
                <a:sym typeface="Georgia"/>
              </a:rPr>
              <a:t>серозній та інфільтративній фазі</a:t>
            </a:r>
            <a:r>
              <a:rPr b="0" i="0" lang="en-US" sz="2400" u="none">
                <a:solidFill>
                  <a:schemeClr val="lt1"/>
                </a:solidFill>
                <a:latin typeface="Georgia"/>
                <a:ea typeface="Georgia"/>
                <a:cs typeface="Georgia"/>
                <a:sym typeface="Georgia"/>
              </a:rPr>
              <a:t> лікування маститу консервативне і включає підняте положення молочної залози (підтримуюча пов’язка або бюстгальтер, які не повинні стискати залозу); зціджування молока (ручне або за допомогою відсмоктувача); фізіотерапевтичне лікування (УФ-опромінення залози, УВЧ); загальна антибактеріальна терапія; ретромамарна новокаїново-антибіотикова блокада. При </a:t>
            </a:r>
            <a:r>
              <a:rPr b="0" i="0" lang="en-US" sz="2400" u="sng">
                <a:solidFill>
                  <a:schemeClr val="lt1"/>
                </a:solidFill>
                <a:latin typeface="Georgia"/>
                <a:ea typeface="Georgia"/>
                <a:cs typeface="Georgia"/>
                <a:sym typeface="Georgia"/>
              </a:rPr>
              <a:t>деструктивних формах маститу</a:t>
            </a:r>
            <a:r>
              <a:rPr b="0" i="0" lang="en-US" sz="2400" u="none">
                <a:solidFill>
                  <a:schemeClr val="lt1"/>
                </a:solidFill>
                <a:latin typeface="Georgia"/>
                <a:ea typeface="Georgia"/>
                <a:cs typeface="Georgia"/>
                <a:sym typeface="Georgia"/>
              </a:rPr>
              <a:t> – хірургічне лікування.</a:t>
            </a:r>
            <a:endParaRPr b="0" i="0" sz="24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Профілактика маститу:</a:t>
            </a:r>
            <a:endParaRPr b="0" i="0" sz="24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допологова – підготовка сосків до годування, формування сосків (при плоских і втягнутих сосках), санація вогнищ ендогенної інфекції, загартовувальні процедури;</a:t>
            </a:r>
            <a:endParaRPr b="0" i="0" sz="2400" u="none">
              <a:solidFill>
                <a:schemeClr val="lt1"/>
              </a:solidFill>
              <a:latin typeface="Georgia"/>
              <a:ea typeface="Georgia"/>
              <a:cs typeface="Georgia"/>
              <a:sym typeface="Georgia"/>
            </a:endParaRPr>
          </a:p>
          <a:p>
            <a:pPr indent="449262" lvl="0" marL="0" marR="0" rtl="0" algn="just">
              <a:lnSpc>
                <a:spcPct val="100000"/>
              </a:lnSpc>
              <a:spcBef>
                <a:spcPts val="0"/>
              </a:spcBef>
              <a:spcAft>
                <a:spcPts val="0"/>
              </a:spcAft>
              <a:buClr>
                <a:schemeClr val="lt1"/>
              </a:buClr>
              <a:buSzPts val="2400"/>
              <a:buFont typeface="Georgia"/>
              <a:buNone/>
            </a:pPr>
            <a:r>
              <a:rPr b="0" i="0" lang="en-US" sz="2400" u="none">
                <a:solidFill>
                  <a:schemeClr val="lt1"/>
                </a:solidFill>
                <a:latin typeface="Georgia"/>
                <a:ea typeface="Georgia"/>
                <a:cs typeface="Georgia"/>
                <a:sym typeface="Georgia"/>
              </a:rPr>
              <a:t>післяпологова – гігієна годування (миття залози до і після годування), раціональний режим годування, зціжування молока після кожного годування, своєчасне лікування тріщин і мацерації сосків, профілактика госпітальної інфекції.</a:t>
            </a:r>
            <a:endParaRPr/>
          </a:p>
        </p:txBody>
      </p:sp>
    </p:spTree>
  </p:cSld>
  <p:clrMapOvr>
    <a:masterClrMapping/>
  </p:clrMapOvr>
</p:sld>
</file>

<file path=ppt/slides/slide10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4" name="Shape 874"/>
        <p:cNvGrpSpPr/>
        <p:nvPr/>
      </p:nvGrpSpPr>
      <p:grpSpPr>
        <a:xfrm>
          <a:off x="0" y="0"/>
          <a:ext cx="0" cy="0"/>
          <a:chOff x="0" y="0"/>
          <a:chExt cx="0" cy="0"/>
        </a:xfrm>
      </p:grpSpPr>
      <p:grpSp>
        <p:nvGrpSpPr>
          <p:cNvPr id="875" name="Google Shape;875;p108"/>
          <p:cNvGrpSpPr/>
          <p:nvPr/>
        </p:nvGrpSpPr>
        <p:grpSpPr>
          <a:xfrm>
            <a:off x="1500187" y="214312"/>
            <a:ext cx="6107112" cy="6427787"/>
            <a:chOff x="6125" y="3110"/>
            <a:chExt cx="3129" cy="4862"/>
          </a:xfrm>
        </p:grpSpPr>
        <p:pic>
          <p:nvPicPr>
            <p:cNvPr id="876" name="Google Shape;876;p108"/>
            <p:cNvPicPr preferRelativeResize="0"/>
            <p:nvPr/>
          </p:nvPicPr>
          <p:blipFill rotWithShape="1">
            <a:blip r:embed="rId3">
              <a:alphaModFix/>
            </a:blip>
            <a:srcRect b="0" l="0" r="0" t="0"/>
            <a:stretch/>
          </p:blipFill>
          <p:spPr>
            <a:xfrm>
              <a:off x="6125" y="3110"/>
              <a:ext cx="3129" cy="3728"/>
            </a:xfrm>
            <a:prstGeom prst="rect">
              <a:avLst/>
            </a:prstGeom>
            <a:noFill/>
            <a:ln>
              <a:noFill/>
            </a:ln>
          </p:spPr>
        </p:pic>
        <p:sp>
          <p:nvSpPr>
            <p:cNvPr id="877" name="Google Shape;877;p108"/>
            <p:cNvSpPr txBox="1"/>
            <p:nvPr/>
          </p:nvSpPr>
          <p:spPr>
            <a:xfrm>
              <a:off x="6231" y="6945"/>
              <a:ext cx="2904" cy="1027"/>
            </a:xfrm>
            <a:prstGeom prst="rect">
              <a:avLst/>
            </a:prstGeom>
            <a:noFill/>
            <a:ln cap="flat" cmpd="sng" w="9525">
              <a:solidFill>
                <a:srgbClr val="FFFFFF"/>
              </a:solidFill>
              <a:prstDash val="solid"/>
              <a:miter lim="800000"/>
              <a:headEnd len="sm" w="sm" type="none"/>
              <a:tailEnd len="sm" w="sm" type="none"/>
            </a:ln>
          </p:spPr>
          <p:txBody>
            <a:bodyPr anchorCtr="0" anchor="t" bIns="0" lIns="0" spcFirstLastPara="1" rIns="0" wrap="square" tIns="0">
              <a:noAutofit/>
            </a:bodyPr>
            <a:lstStyle/>
            <a:p>
              <a:pPr indent="0" lvl="0" marL="0" marR="0" rtl="0" algn="ctr">
                <a:lnSpc>
                  <a:spcPct val="82000"/>
                </a:lnSpc>
                <a:spcBef>
                  <a:spcPts val="0"/>
                </a:spcBef>
                <a:spcAft>
                  <a:spcPts val="0"/>
                </a:spcAft>
                <a:buClr>
                  <a:schemeClr val="lt1"/>
                </a:buClr>
                <a:buSzPts val="1800"/>
                <a:buFont typeface="Georgia"/>
                <a:buNone/>
              </a:pPr>
              <a:r>
                <a:rPr b="1" i="0" lang="en-US" sz="1800" u="none">
                  <a:solidFill>
                    <a:schemeClr val="lt1"/>
                  </a:solidFill>
                  <a:latin typeface="Georgia"/>
                  <a:ea typeface="Georgia"/>
                  <a:cs typeface="Georgia"/>
                  <a:sym typeface="Georgia"/>
                </a:rPr>
                <a:t>Основні напрямки розтинів при розкритті маститу:</a:t>
              </a:r>
              <a:endParaRPr/>
            </a:p>
            <a:p>
              <a:pPr indent="0" lvl="0" marL="0" marR="0" rtl="0" algn="just">
                <a:lnSpc>
                  <a:spcPct val="80000"/>
                </a:lnSpc>
                <a:spcBef>
                  <a:spcPts val="0"/>
                </a:spcBef>
                <a:spcAft>
                  <a:spcPts val="0"/>
                </a:spcAft>
                <a:buClr>
                  <a:schemeClr val="lt1"/>
                </a:buClr>
                <a:buSzPts val="1800"/>
                <a:buFont typeface="Georgia"/>
                <a:buNone/>
              </a:pPr>
              <a:r>
                <a:rPr b="1" i="0" lang="en-US" sz="1800" u="none">
                  <a:solidFill>
                    <a:schemeClr val="lt1"/>
                  </a:solidFill>
                  <a:latin typeface="Georgia"/>
                  <a:ea typeface="Georgia"/>
                  <a:cs typeface="Georgia"/>
                  <a:sym typeface="Georgia"/>
                </a:rPr>
                <a:t>	1 </a:t>
              </a:r>
              <a:r>
                <a:rPr b="0" i="0" lang="en-US" sz="1800" u="none">
                  <a:solidFill>
                    <a:schemeClr val="lt1"/>
                  </a:solidFill>
                  <a:latin typeface="Georgia"/>
                  <a:ea typeface="Georgia"/>
                  <a:cs typeface="Georgia"/>
                  <a:sym typeface="Georgia"/>
                </a:rPr>
                <a:t>-радіарні розтини; </a:t>
              </a:r>
              <a:endParaRPr/>
            </a:p>
            <a:p>
              <a:pPr indent="0" lvl="0" marL="0" marR="0" rtl="0" algn="just">
                <a:lnSpc>
                  <a:spcPct val="80000"/>
                </a:lnSpc>
                <a:spcBef>
                  <a:spcPts val="0"/>
                </a:spcBef>
                <a:spcAft>
                  <a:spcPts val="0"/>
                </a:spcAft>
                <a:buClr>
                  <a:schemeClr val="lt1"/>
                </a:buClr>
                <a:buSzPts val="1800"/>
                <a:buFont typeface="Georgia"/>
                <a:buNone/>
              </a:pPr>
              <a:r>
                <a:rPr b="1" i="0" lang="en-US" sz="1800" u="none">
                  <a:solidFill>
                    <a:schemeClr val="lt1"/>
                  </a:solidFill>
                  <a:latin typeface="Georgia"/>
                  <a:ea typeface="Georgia"/>
                  <a:cs typeface="Georgia"/>
                  <a:sym typeface="Georgia"/>
                </a:rPr>
                <a:t>	2 </a:t>
              </a:r>
              <a:r>
                <a:rPr b="0" i="0" lang="en-US" sz="1800" u="none">
                  <a:solidFill>
                    <a:schemeClr val="lt1"/>
                  </a:solidFill>
                  <a:latin typeface="Georgia"/>
                  <a:ea typeface="Georgia"/>
                  <a:cs typeface="Georgia"/>
                  <a:sym typeface="Georgia"/>
                </a:rPr>
                <a:t>- розтин за Барденгейєром; </a:t>
              </a:r>
              <a:endParaRPr/>
            </a:p>
            <a:p>
              <a:pPr indent="0" lvl="0" marL="0" marR="0" rtl="0" algn="just">
                <a:lnSpc>
                  <a:spcPct val="80000"/>
                </a:lnSpc>
                <a:spcBef>
                  <a:spcPts val="0"/>
                </a:spcBef>
                <a:spcAft>
                  <a:spcPts val="0"/>
                </a:spcAft>
                <a:buClr>
                  <a:schemeClr val="lt1"/>
                </a:buClr>
                <a:buSzPts val="1800"/>
                <a:buFont typeface="Georgia"/>
                <a:buNone/>
              </a:pPr>
              <a:r>
                <a:rPr b="1" i="0" lang="en-US" sz="1800" u="none">
                  <a:solidFill>
                    <a:schemeClr val="lt1"/>
                  </a:solidFill>
                  <a:latin typeface="Georgia"/>
                  <a:ea typeface="Georgia"/>
                  <a:cs typeface="Georgia"/>
                  <a:sym typeface="Georgia"/>
                </a:rPr>
                <a:t>	З </a:t>
              </a:r>
              <a:r>
                <a:rPr b="0" i="0" lang="en-US" sz="1800" u="none">
                  <a:solidFill>
                    <a:schemeClr val="lt1"/>
                  </a:solidFill>
                  <a:latin typeface="Georgia"/>
                  <a:ea typeface="Georgia"/>
                  <a:cs typeface="Georgia"/>
                  <a:sym typeface="Georgia"/>
                </a:rPr>
                <a:t>- параареолярний розтин</a:t>
              </a:r>
              <a:endParaRPr/>
            </a:p>
          </p:txBody>
        </p:sp>
      </p:grpSp>
    </p:spTree>
  </p:cSld>
  <p:clrMapOvr>
    <a:masterClrMapping/>
  </p:clrMapOvr>
</p:sld>
</file>

<file path=ppt/slides/slide10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1" name="Shape 881"/>
        <p:cNvGrpSpPr/>
        <p:nvPr/>
      </p:nvGrpSpPr>
      <p:grpSpPr>
        <a:xfrm>
          <a:off x="0" y="0"/>
          <a:ext cx="0" cy="0"/>
          <a:chOff x="0" y="0"/>
          <a:chExt cx="0" cy="0"/>
        </a:xfrm>
      </p:grpSpPr>
      <p:pic>
        <p:nvPicPr>
          <p:cNvPr descr="IMG_0732.JPG" id="882" name="Google Shape;882;p109"/>
          <p:cNvPicPr preferRelativeResize="0"/>
          <p:nvPr/>
        </p:nvPicPr>
        <p:blipFill rotWithShape="1">
          <a:blip r:embed="rId3">
            <a:alphaModFix/>
          </a:blip>
          <a:srcRect b="0" l="0" r="0" t="0"/>
          <a:stretch/>
        </p:blipFill>
        <p:spPr>
          <a:xfrm>
            <a:off x="0" y="0"/>
            <a:ext cx="9144000" cy="6858000"/>
          </a:xfrm>
          <a:prstGeom prst="rect">
            <a:avLst/>
          </a:prstGeom>
          <a:noFill/>
          <a:ln>
            <a:noFill/>
          </a:ln>
        </p:spPr>
      </p:pic>
      <p:sp>
        <p:nvSpPr>
          <p:cNvPr id="883" name="Google Shape;883;p109"/>
          <p:cNvSpPr txBox="1"/>
          <p:nvPr/>
        </p:nvSpPr>
        <p:spPr>
          <a:xfrm>
            <a:off x="4140200" y="765175"/>
            <a:ext cx="1295400" cy="503237"/>
          </a:xfrm>
          <a:prstGeom prst="rect">
            <a:avLst/>
          </a:prstGeom>
          <a:solidFill>
            <a:schemeClr val="lt1"/>
          </a:solidFill>
          <a:ln cap="flat" cmpd="sng" w="25400">
            <a:solidFill>
              <a:srgbClr val="006F6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000" u="none">
              <a:solidFill>
                <a:schemeClr val="lt1"/>
              </a:solidFill>
              <a:latin typeface="Tahoma"/>
              <a:ea typeface="Tahoma"/>
              <a:cs typeface="Tahoma"/>
              <a:sym typeface="Tahoma"/>
            </a:endParaRPr>
          </a:p>
        </p:txBody>
      </p:sp>
    </p:spTree>
  </p:cSld>
  <p:clrMapOvr>
    <a:masterClrMapping/>
  </p:clrMapOvr>
</p:sld>
</file>

<file path=ppt/slides/slide1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7" name="Shape 887"/>
        <p:cNvGrpSpPr/>
        <p:nvPr/>
      </p:nvGrpSpPr>
      <p:grpSpPr>
        <a:xfrm>
          <a:off x="0" y="0"/>
          <a:ext cx="0" cy="0"/>
          <a:chOff x="0" y="0"/>
          <a:chExt cx="0" cy="0"/>
        </a:xfrm>
      </p:grpSpPr>
      <p:pic>
        <p:nvPicPr>
          <p:cNvPr descr="IMG_0733.JPG" id="888" name="Google Shape;888;p110"/>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2" name="Shape 892"/>
        <p:cNvGrpSpPr/>
        <p:nvPr/>
      </p:nvGrpSpPr>
      <p:grpSpPr>
        <a:xfrm>
          <a:off x="0" y="0"/>
          <a:ext cx="0" cy="0"/>
          <a:chOff x="0" y="0"/>
          <a:chExt cx="0" cy="0"/>
        </a:xfrm>
      </p:grpSpPr>
      <p:pic>
        <p:nvPicPr>
          <p:cNvPr descr="IMG_0734.JPG" id="893" name="Google Shape;893;p111"/>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7" name="Shape 897"/>
        <p:cNvGrpSpPr/>
        <p:nvPr/>
      </p:nvGrpSpPr>
      <p:grpSpPr>
        <a:xfrm>
          <a:off x="0" y="0"/>
          <a:ext cx="0" cy="0"/>
          <a:chOff x="0" y="0"/>
          <a:chExt cx="0" cy="0"/>
        </a:xfrm>
      </p:grpSpPr>
      <p:pic>
        <p:nvPicPr>
          <p:cNvPr descr="IMG_0736.JPG" id="898" name="Google Shape;898;p112"/>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2" name="Shape 902"/>
        <p:cNvGrpSpPr/>
        <p:nvPr/>
      </p:nvGrpSpPr>
      <p:grpSpPr>
        <a:xfrm>
          <a:off x="0" y="0"/>
          <a:ext cx="0" cy="0"/>
          <a:chOff x="0" y="0"/>
          <a:chExt cx="0" cy="0"/>
        </a:xfrm>
      </p:grpSpPr>
      <p:pic>
        <p:nvPicPr>
          <p:cNvPr descr="IMG_0739.JPG" id="903" name="Google Shape;903;p113"/>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7" name="Shape 907"/>
        <p:cNvGrpSpPr/>
        <p:nvPr/>
      </p:nvGrpSpPr>
      <p:grpSpPr>
        <a:xfrm>
          <a:off x="0" y="0"/>
          <a:ext cx="0" cy="0"/>
          <a:chOff x="0" y="0"/>
          <a:chExt cx="0" cy="0"/>
        </a:xfrm>
      </p:grpSpPr>
      <p:pic>
        <p:nvPicPr>
          <p:cNvPr descr="IMG_0742.JPG" id="908" name="Google Shape;908;p114"/>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2" name="Shape 912"/>
        <p:cNvGrpSpPr/>
        <p:nvPr/>
      </p:nvGrpSpPr>
      <p:grpSpPr>
        <a:xfrm>
          <a:off x="0" y="0"/>
          <a:ext cx="0" cy="0"/>
          <a:chOff x="0" y="0"/>
          <a:chExt cx="0" cy="0"/>
        </a:xfrm>
      </p:grpSpPr>
      <p:pic>
        <p:nvPicPr>
          <p:cNvPr descr="IMG_0748.JPG" id="913" name="Google Shape;913;p115"/>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7" name="Shape 917"/>
        <p:cNvGrpSpPr/>
        <p:nvPr/>
      </p:nvGrpSpPr>
      <p:grpSpPr>
        <a:xfrm>
          <a:off x="0" y="0"/>
          <a:ext cx="0" cy="0"/>
          <a:chOff x="0" y="0"/>
          <a:chExt cx="0" cy="0"/>
        </a:xfrm>
      </p:grpSpPr>
      <p:pic>
        <p:nvPicPr>
          <p:cNvPr descr="IMG_0749.JPG" id="918" name="Google Shape;918;p116"/>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2" name="Shape 922"/>
        <p:cNvGrpSpPr/>
        <p:nvPr/>
      </p:nvGrpSpPr>
      <p:grpSpPr>
        <a:xfrm>
          <a:off x="0" y="0"/>
          <a:ext cx="0" cy="0"/>
          <a:chOff x="0" y="0"/>
          <a:chExt cx="0" cy="0"/>
        </a:xfrm>
      </p:grpSpPr>
      <p:pic>
        <p:nvPicPr>
          <p:cNvPr descr="IMG_0750.JPG" id="923" name="Google Shape;923;p117"/>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7" name="Shape 927"/>
        <p:cNvGrpSpPr/>
        <p:nvPr/>
      </p:nvGrpSpPr>
      <p:grpSpPr>
        <a:xfrm>
          <a:off x="0" y="0"/>
          <a:ext cx="0" cy="0"/>
          <a:chOff x="0" y="0"/>
          <a:chExt cx="0" cy="0"/>
        </a:xfrm>
      </p:grpSpPr>
      <p:pic>
        <p:nvPicPr>
          <p:cNvPr descr="IMG_0751.JPG" id="928" name="Google Shape;928;p118"/>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2" name="Shape 932"/>
        <p:cNvGrpSpPr/>
        <p:nvPr/>
      </p:nvGrpSpPr>
      <p:grpSpPr>
        <a:xfrm>
          <a:off x="0" y="0"/>
          <a:ext cx="0" cy="0"/>
          <a:chOff x="0" y="0"/>
          <a:chExt cx="0" cy="0"/>
        </a:xfrm>
      </p:grpSpPr>
      <p:pic>
        <p:nvPicPr>
          <p:cNvPr descr="IMG_0752.JPG" id="933" name="Google Shape;933;p119"/>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7" name="Shape 937"/>
        <p:cNvGrpSpPr/>
        <p:nvPr/>
      </p:nvGrpSpPr>
      <p:grpSpPr>
        <a:xfrm>
          <a:off x="0" y="0"/>
          <a:ext cx="0" cy="0"/>
          <a:chOff x="0" y="0"/>
          <a:chExt cx="0" cy="0"/>
        </a:xfrm>
      </p:grpSpPr>
      <p:pic>
        <p:nvPicPr>
          <p:cNvPr descr="IMG_0755.JPG" id="938" name="Google Shape;938;p120"/>
          <p:cNvPicPr preferRelativeResize="0"/>
          <p:nvPr/>
        </p:nvPicPr>
        <p:blipFill rotWithShape="1">
          <a:blip r:embed="rId3">
            <a:alphaModFix/>
          </a:blip>
          <a:srcRect b="0" l="0" r="0" t="0"/>
          <a:stretch/>
        </p:blipFill>
        <p:spPr>
          <a:xfrm>
            <a:off x="0" y="0"/>
            <a:ext cx="9144000" cy="6858000"/>
          </a:xfrm>
          <a:prstGeom prst="rect">
            <a:avLst/>
          </a:prstGeom>
          <a:noFill/>
          <a:ln>
            <a:noFill/>
          </a:ln>
        </p:spPr>
      </p:pic>
      <p:sp>
        <p:nvSpPr>
          <p:cNvPr id="939" name="Google Shape;939;p120"/>
          <p:cNvSpPr txBox="1"/>
          <p:nvPr/>
        </p:nvSpPr>
        <p:spPr>
          <a:xfrm>
            <a:off x="7380287" y="0"/>
            <a:ext cx="1655762" cy="1196975"/>
          </a:xfrm>
          <a:prstGeom prst="rect">
            <a:avLst/>
          </a:prstGeom>
          <a:solidFill>
            <a:schemeClr val="lt1"/>
          </a:solidFill>
          <a:ln cap="flat" cmpd="sng" w="25400">
            <a:solidFill>
              <a:srgbClr val="006F6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000" u="none">
              <a:solidFill>
                <a:schemeClr val="lt1"/>
              </a:solidFill>
              <a:latin typeface="Tahoma"/>
              <a:ea typeface="Tahoma"/>
              <a:cs typeface="Tahoma"/>
              <a:sym typeface="Tahoma"/>
            </a:endParaRPr>
          </a:p>
        </p:txBody>
      </p:sp>
    </p:spTree>
  </p:cSld>
  <p:clrMapOvr>
    <a:masterClrMapping/>
  </p:clrMapOvr>
</p:sld>
</file>

<file path=ppt/slides/slide1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3" name="Shape 943"/>
        <p:cNvGrpSpPr/>
        <p:nvPr/>
      </p:nvGrpSpPr>
      <p:grpSpPr>
        <a:xfrm>
          <a:off x="0" y="0"/>
          <a:ext cx="0" cy="0"/>
          <a:chOff x="0" y="0"/>
          <a:chExt cx="0" cy="0"/>
        </a:xfrm>
      </p:grpSpPr>
      <p:pic>
        <p:nvPicPr>
          <p:cNvPr descr="IMG_0896.JPG" id="944" name="Google Shape;944;p121"/>
          <p:cNvPicPr preferRelativeResize="0"/>
          <p:nvPr/>
        </p:nvPicPr>
        <p:blipFill rotWithShape="1">
          <a:blip r:embed="rId3">
            <a:alphaModFix/>
          </a:blip>
          <a:srcRect b="0" l="0" r="0" t="0"/>
          <a:stretch/>
        </p:blipFill>
        <p:spPr>
          <a:xfrm>
            <a:off x="0" y="0"/>
            <a:ext cx="9144000" cy="6858000"/>
          </a:xfrm>
          <a:prstGeom prst="rect">
            <a:avLst/>
          </a:prstGeom>
          <a:noFill/>
          <a:ln>
            <a:noFill/>
          </a:ln>
        </p:spPr>
      </p:pic>
      <p:sp>
        <p:nvSpPr>
          <p:cNvPr id="945" name="Google Shape;945;p121"/>
          <p:cNvSpPr txBox="1"/>
          <p:nvPr/>
        </p:nvSpPr>
        <p:spPr>
          <a:xfrm>
            <a:off x="4500562" y="1268412"/>
            <a:ext cx="1295400" cy="504825"/>
          </a:xfrm>
          <a:prstGeom prst="rect">
            <a:avLst/>
          </a:prstGeom>
          <a:solidFill>
            <a:schemeClr val="lt1"/>
          </a:solidFill>
          <a:ln cap="flat" cmpd="sng" w="25400">
            <a:solidFill>
              <a:srgbClr val="006F6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000" u="none">
              <a:solidFill>
                <a:schemeClr val="lt1"/>
              </a:solidFill>
              <a:latin typeface="Tahoma"/>
              <a:ea typeface="Tahoma"/>
              <a:cs typeface="Tahoma"/>
              <a:sym typeface="Tahoma"/>
            </a:endParaRPr>
          </a:p>
        </p:txBody>
      </p:sp>
    </p:spTree>
  </p:cSld>
  <p:clrMapOvr>
    <a:masterClrMapping/>
  </p:clrMapOvr>
</p:sld>
</file>

<file path=ppt/slides/slide1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9" name="Shape 949"/>
        <p:cNvGrpSpPr/>
        <p:nvPr/>
      </p:nvGrpSpPr>
      <p:grpSpPr>
        <a:xfrm>
          <a:off x="0" y="0"/>
          <a:ext cx="0" cy="0"/>
          <a:chOff x="0" y="0"/>
          <a:chExt cx="0" cy="0"/>
        </a:xfrm>
      </p:grpSpPr>
      <p:pic>
        <p:nvPicPr>
          <p:cNvPr descr="IMG_0005.JPG" id="950" name="Google Shape;950;p122"/>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4" name="Shape 954"/>
        <p:cNvGrpSpPr/>
        <p:nvPr/>
      </p:nvGrpSpPr>
      <p:grpSpPr>
        <a:xfrm>
          <a:off x="0" y="0"/>
          <a:ext cx="0" cy="0"/>
          <a:chOff x="0" y="0"/>
          <a:chExt cx="0" cy="0"/>
        </a:xfrm>
      </p:grpSpPr>
      <p:pic>
        <p:nvPicPr>
          <p:cNvPr descr="IMG_0016.JPG" id="955" name="Google Shape;955;p123"/>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9" name="Shape 959"/>
        <p:cNvGrpSpPr/>
        <p:nvPr/>
      </p:nvGrpSpPr>
      <p:grpSpPr>
        <a:xfrm>
          <a:off x="0" y="0"/>
          <a:ext cx="0" cy="0"/>
          <a:chOff x="0" y="0"/>
          <a:chExt cx="0" cy="0"/>
        </a:xfrm>
      </p:grpSpPr>
      <p:pic>
        <p:nvPicPr>
          <p:cNvPr descr="IMG_0318.JPG" id="960" name="Google Shape;960;p124"/>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4" name="Shape 964"/>
        <p:cNvGrpSpPr/>
        <p:nvPr/>
      </p:nvGrpSpPr>
      <p:grpSpPr>
        <a:xfrm>
          <a:off x="0" y="0"/>
          <a:ext cx="0" cy="0"/>
          <a:chOff x="0" y="0"/>
          <a:chExt cx="0" cy="0"/>
        </a:xfrm>
      </p:grpSpPr>
      <p:pic>
        <p:nvPicPr>
          <p:cNvPr descr="IMG_0319.JPG" id="965" name="Google Shape;965;p125"/>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1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9" name="Shape 969"/>
        <p:cNvGrpSpPr/>
        <p:nvPr/>
      </p:nvGrpSpPr>
      <p:grpSpPr>
        <a:xfrm>
          <a:off x="0" y="0"/>
          <a:ext cx="0" cy="0"/>
          <a:chOff x="0" y="0"/>
          <a:chExt cx="0" cy="0"/>
        </a:xfrm>
      </p:grpSpPr>
      <p:sp>
        <p:nvSpPr>
          <p:cNvPr id="970" name="Google Shape;970;p126"/>
          <p:cNvSpPr txBox="1"/>
          <p:nvPr/>
        </p:nvSpPr>
        <p:spPr>
          <a:xfrm>
            <a:off x="144462" y="2708275"/>
            <a:ext cx="8820150" cy="7207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2"/>
              </a:buClr>
              <a:buSzPts val="7200"/>
              <a:buFont typeface="Tahoma"/>
              <a:buNone/>
            </a:pPr>
            <a:r>
              <a:rPr b="0" i="0" lang="en-US" sz="7200" u="none">
                <a:solidFill>
                  <a:schemeClr val="lt2"/>
                </a:solidFill>
                <a:latin typeface="Tahoma"/>
                <a:ea typeface="Tahoma"/>
                <a:cs typeface="Tahoma"/>
                <a:sym typeface="Tahoma"/>
              </a:rPr>
              <a:t>Дякую за увагу!</a:t>
            </a:r>
            <a:endParaRPr/>
          </a:p>
        </p:txBody>
      </p:sp>
    </p:spTree>
  </p:cSld>
  <p:clrMapOvr>
    <a:masterClrMapping/>
  </p:clrMapOvr>
</p:sld>
</file>

<file path=ppt/theme/theme1.xml><?xml version="1.0" encoding="utf-8"?>
<a:theme xmlns:a="http://schemas.openxmlformats.org/drawingml/2006/main" xmlns:r="http://schemas.openxmlformats.org/officeDocument/2006/relationships" name="TS030004990">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5_TS030004990">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2_TS030004990">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1_TS030004990">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4_TS030004990">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Текстура">
  <a:themeElements>
    <a:clrScheme name="Текстура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3_TS030004990">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2006-08-19T16:48:16Z</dcterms:created>
  <dc:creator>Sergiy</dc:creator>
</cp:coreProperties>
</file>