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54.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54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226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ED1727-824C-422F-AAFD-3C1A23038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94" y="3581834"/>
            <a:ext cx="5499828" cy="2929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168</TotalTime>
  <Words>564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54. ПОБІЧНА ДІЯ ЛІКІВ</vt:lpstr>
      <vt:lpstr>Паспорт ОСВІТНЬОГО КОМПОНЕнТА   ВК 54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28</cp:revision>
  <dcterms:created xsi:type="dcterms:W3CDTF">2026-04-08T10:22:59Z</dcterms:created>
  <dcterms:modified xsi:type="dcterms:W3CDTF">2026-06-12T11:49:31Z</dcterms:modified>
</cp:coreProperties>
</file>