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7" d="100"/>
          <a:sy n="87" d="100"/>
        </p:scale>
        <p:origin x="-485" y="-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СПОРТИВНОЇ МЕДИЦИНИ, ФІЗИЧНОГО ВИХОВАННЯ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ТА </a:t>
            </a:r>
            <a:r>
              <a:rPr lang="uk-UA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РЕАБІЛІТАЦІЇ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І3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ПЕДІАТРІЯ</a:t>
            </a:r>
            <a:endParaRPr lang="uk-UA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</a:t>
            </a:r>
            <a:r>
              <a:rPr lang="ru-RU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ОХОРОНА ЗДОРОВ’Я ТА СОЦІАЛЬНЕ ЗАБЕЗПЕЧЕННЯ</a:t>
            </a:r>
            <a:endParaRPr lang="uk-UA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«ПЕДІАТРІЯ</a:t>
            </a:r>
            <a:r>
              <a:rPr lang="uk-UA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  <a:endParaRPr lang="uk-UA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6.2. </a:t>
            </a:r>
            <a:r>
              <a:rPr lang="uk-UA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Фізичні методи реабілітації у </a:t>
            </a:r>
            <a:r>
              <a:rPr lang="uk-UA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дітей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543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ОСВІТНЬОГО </a:t>
            </a:r>
            <a:r>
              <a:rPr lang="uk-UA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6.2 «</a:t>
            </a:r>
            <a:r>
              <a:rPr lang="uk-UA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Немедикаментозні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методи реабілітації У ДІТЕЙ»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6"/>
            <a:ext cx="9328031" cy="7668765"/>
          </a:xfrm>
        </p:spPr>
        <p:txBody>
          <a:bodyPr>
            <a:noAutofit/>
          </a:bodyPr>
          <a:lstStyle/>
          <a:p>
            <a:r>
              <a:rPr lang="uk-UA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І2 Медицина</a:t>
            </a:r>
          </a:p>
          <a:p>
            <a:r>
              <a:rPr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6-й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</a:t>
            </a:r>
          </a:p>
          <a:p>
            <a:r>
              <a:rPr lang="uk-UA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uk-UA" dirty="0" smtClean="0"/>
              <a:t>Фізичні методи реабілітації у дітей </a:t>
            </a:r>
            <a:r>
              <a:rPr lang="uk-UA" dirty="0" smtClean="0"/>
              <a:t>базу</a:t>
            </a:r>
            <a:r>
              <a:rPr lang="ru-RU" dirty="0" err="1" smtClean="0"/>
              <a:t>ю</a:t>
            </a:r>
            <a:r>
              <a:rPr lang="uk-UA" dirty="0" err="1" smtClean="0"/>
              <a:t>ться</a:t>
            </a:r>
            <a:r>
              <a:rPr lang="uk-UA" dirty="0" smtClean="0"/>
              <a:t> на знаннях анатомії людини, медичної біології, медичної хімії, медичної та</a:t>
            </a:r>
            <a:r>
              <a:rPr lang="ru-RU" dirty="0" smtClean="0"/>
              <a:t> </a:t>
            </a:r>
            <a:r>
              <a:rPr lang="uk-UA" dirty="0" smtClean="0"/>
              <a:t>біологічної фізики, фізіології, патофізіології, гігієни та екології,фармакології, пропедевтики внутрішньої медицини, пропедевтики дитячих хвороб й інтегрується з цими дисциплінами; забезпечує послідовність</a:t>
            </a:r>
            <a:r>
              <a:rPr lang="ru-RU" dirty="0" smtClean="0"/>
              <a:t> </a:t>
            </a:r>
            <a:r>
              <a:rPr lang="uk-UA" dirty="0" smtClean="0"/>
              <a:t>та взаємозв’язок з внутрішньою медициною, хірургією, травматологією й ортопедією, неврологією,</a:t>
            </a:r>
            <a:r>
              <a:rPr lang="ru-RU" dirty="0" smtClean="0"/>
              <a:t> </a:t>
            </a:r>
            <a:r>
              <a:rPr lang="uk-UA" dirty="0" smtClean="0"/>
              <a:t>кардіологією, педіатрією, акушерством і</a:t>
            </a:r>
            <a:r>
              <a:rPr lang="en-US" dirty="0" smtClean="0"/>
              <a:t> </a:t>
            </a:r>
            <a:r>
              <a:rPr lang="uk-UA" dirty="0" smtClean="0"/>
              <a:t>гінекологією та іншими предметами.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99676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ПЕРЕВАГА: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uk-UA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Вивчення цієї дисципліни сприяє формуванню у майбутніх фахівців системного  клінічного  мислення  та  практичних навичок</a:t>
            </a:r>
            <a:endParaRPr lang="uk-UA" sz="26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uk-UA" dirty="0" smtClean="0"/>
          </a:p>
          <a:p>
            <a:pPr lvl="0">
              <a:buFont typeface="Arial" pitchFamily="34" charset="0"/>
              <a:buChar char="•"/>
            </a:pPr>
            <a:r>
              <a:rPr lang="ru-RU" sz="2400" dirty="0" err="1" smtClean="0"/>
              <a:t>оцінка</a:t>
            </a:r>
            <a:r>
              <a:rPr lang="ru-RU" sz="2400" dirty="0" smtClean="0"/>
              <a:t> </a:t>
            </a:r>
            <a:r>
              <a:rPr lang="ru-RU" sz="2400" dirty="0" err="1" smtClean="0"/>
              <a:t>функціонального</a:t>
            </a:r>
            <a:r>
              <a:rPr lang="ru-RU" sz="2400" dirty="0" smtClean="0"/>
              <a:t> стану </a:t>
            </a:r>
            <a:r>
              <a:rPr lang="ru-RU" sz="2400" dirty="0" err="1" smtClean="0"/>
              <a:t>пацієнта</a:t>
            </a:r>
            <a:r>
              <a:rPr lang="ru-RU" sz="2400" dirty="0" smtClean="0"/>
              <a:t>;</a:t>
            </a:r>
          </a:p>
          <a:p>
            <a:pPr lvl="0">
              <a:buFont typeface="Arial" pitchFamily="34" charset="0"/>
              <a:buChar char="•"/>
            </a:pPr>
            <a:r>
              <a:rPr lang="ru-RU" sz="2400" dirty="0" err="1" smtClean="0"/>
              <a:t>визначення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показань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протипоказань</a:t>
            </a:r>
            <a:r>
              <a:rPr lang="ru-RU" sz="2400" dirty="0" smtClean="0"/>
              <a:t> до </a:t>
            </a:r>
            <a:r>
              <a:rPr lang="ru-RU" sz="2400" dirty="0" err="1" smtClean="0"/>
              <a:t>застосування</a:t>
            </a:r>
            <a:r>
              <a:rPr lang="ru-RU" sz="2400" dirty="0" smtClean="0"/>
              <a:t> </a:t>
            </a:r>
            <a:r>
              <a:rPr lang="ru-RU" sz="2400" dirty="0" err="1" smtClean="0"/>
              <a:t>різних</a:t>
            </a:r>
            <a:r>
              <a:rPr lang="ru-RU" sz="2400" dirty="0" smtClean="0"/>
              <a:t> </a:t>
            </a:r>
            <a:r>
              <a:rPr lang="ru-RU" sz="2400" dirty="0" err="1" smtClean="0"/>
              <a:t>немедикаментозних</a:t>
            </a:r>
            <a:r>
              <a:rPr lang="ru-RU" sz="2400" dirty="0" smtClean="0"/>
              <a:t> </a:t>
            </a:r>
            <a:r>
              <a:rPr lang="ru-RU" sz="2400" dirty="0" err="1" smtClean="0"/>
              <a:t>методів</a:t>
            </a:r>
            <a:r>
              <a:rPr lang="ru-RU" sz="2400" dirty="0" smtClean="0"/>
              <a:t>;</a:t>
            </a:r>
          </a:p>
          <a:p>
            <a:pPr lvl="0">
              <a:buFont typeface="Arial" pitchFamily="34" charset="0"/>
              <a:buChar char="•"/>
            </a:pPr>
            <a:r>
              <a:rPr lang="ru-RU" sz="2400" dirty="0" err="1" smtClean="0"/>
              <a:t>складання</a:t>
            </a:r>
            <a:r>
              <a:rPr lang="ru-RU" sz="2400" dirty="0" smtClean="0"/>
              <a:t> </a:t>
            </a:r>
            <a:r>
              <a:rPr lang="ru-RU" sz="2400" dirty="0" err="1" smtClean="0"/>
              <a:t>індивідуальних</a:t>
            </a:r>
            <a:r>
              <a:rPr lang="ru-RU" sz="2400" dirty="0" smtClean="0"/>
              <a:t> </a:t>
            </a:r>
            <a:r>
              <a:rPr lang="ru-RU" sz="2400" dirty="0" err="1" smtClean="0"/>
              <a:t>програм</a:t>
            </a:r>
            <a:r>
              <a:rPr lang="ru-RU" sz="2400" dirty="0" smtClean="0"/>
              <a:t> </a:t>
            </a:r>
            <a:r>
              <a:rPr lang="ru-RU" sz="2400" dirty="0" err="1" smtClean="0"/>
              <a:t>лікування</a:t>
            </a:r>
            <a:r>
              <a:rPr lang="ru-RU" sz="2400" dirty="0" smtClean="0"/>
              <a:t> та </a:t>
            </a:r>
            <a:r>
              <a:rPr lang="ru-RU" sz="2400" dirty="0" err="1" smtClean="0"/>
              <a:t>реабілітації</a:t>
            </a:r>
            <a:r>
              <a:rPr lang="ru-RU" sz="2400" dirty="0" smtClean="0"/>
              <a:t>;</a:t>
            </a:r>
          </a:p>
          <a:p>
            <a:pPr>
              <a:buFont typeface="Arial" pitchFamily="34" charset="0"/>
              <a:buChar char="•"/>
            </a:pPr>
            <a:r>
              <a:rPr lang="uk-UA" sz="2400" dirty="0" smtClean="0"/>
              <a:t>контролю ефективності відновлювальних заходів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545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  <a:endParaRPr lang="uk-UA" sz="4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04672"/>
            <a:ext cx="5279366" cy="524865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/>
              <a:t>    систему </a:t>
            </a:r>
            <a:r>
              <a:rPr lang="ru-RU" sz="2400" dirty="0" err="1" smtClean="0"/>
              <a:t>засобів</a:t>
            </a:r>
            <a:r>
              <a:rPr lang="ru-RU" sz="2400" dirty="0" smtClean="0"/>
              <a:t> </a:t>
            </a:r>
            <a:r>
              <a:rPr lang="ru-RU" sz="2400" dirty="0" err="1" smtClean="0"/>
              <a:t>спрямованих</a:t>
            </a:r>
            <a:r>
              <a:rPr lang="ru-RU" sz="2400" dirty="0" smtClean="0"/>
              <a:t> на </a:t>
            </a:r>
            <a:r>
              <a:rPr lang="ru-RU" sz="2400" dirty="0" err="1" smtClean="0"/>
              <a:t>вирішення</a:t>
            </a:r>
            <a:r>
              <a:rPr lang="ru-RU" sz="2400" dirty="0" smtClean="0"/>
              <a:t> комплексу </a:t>
            </a:r>
            <a:r>
              <a:rPr lang="ru-RU" sz="2400" dirty="0" err="1" smtClean="0"/>
              <a:t>освітніх</a:t>
            </a:r>
            <a:r>
              <a:rPr lang="ru-RU" sz="2400" dirty="0" smtClean="0"/>
              <a:t>, </a:t>
            </a:r>
            <a:r>
              <a:rPr lang="ru-RU" sz="2400" dirty="0" err="1" smtClean="0"/>
              <a:t>виховних</a:t>
            </a:r>
            <a:r>
              <a:rPr lang="ru-RU" sz="2400" dirty="0" smtClean="0"/>
              <a:t>, </a:t>
            </a:r>
            <a:r>
              <a:rPr lang="ru-RU" sz="2400" dirty="0" err="1" smtClean="0"/>
              <a:t>розвиваючих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оздоровчих</a:t>
            </a:r>
            <a:r>
              <a:rPr lang="ru-RU" sz="2400" dirty="0" smtClean="0"/>
              <a:t> </a:t>
            </a:r>
            <a:r>
              <a:rPr lang="ru-RU" sz="2400" dirty="0" err="1" smtClean="0"/>
              <a:t>завдань</a:t>
            </a:r>
            <a:r>
              <a:rPr lang="ru-RU" sz="2400" dirty="0" smtClean="0"/>
              <a:t>: </a:t>
            </a:r>
            <a:r>
              <a:rPr lang="ru-RU" sz="2400" dirty="0" err="1" smtClean="0"/>
              <a:t>набуття</a:t>
            </a:r>
            <a:r>
              <a:rPr lang="ru-RU" sz="2400" dirty="0" smtClean="0"/>
              <a:t> </a:t>
            </a:r>
            <a:r>
              <a:rPr lang="ru-RU" sz="2400" dirty="0" err="1" smtClean="0"/>
              <a:t>теоретичних</a:t>
            </a:r>
            <a:r>
              <a:rPr lang="ru-RU" sz="2400" dirty="0" smtClean="0"/>
              <a:t> </a:t>
            </a:r>
            <a:r>
              <a:rPr lang="ru-RU" sz="2400" dirty="0" err="1" smtClean="0"/>
              <a:t>знань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умінь</a:t>
            </a:r>
            <a:r>
              <a:rPr lang="ru-RU" sz="2400" dirty="0" smtClean="0"/>
              <a:t> у </a:t>
            </a:r>
            <a:r>
              <a:rPr lang="uk-UA" sz="2400" dirty="0" smtClean="0"/>
              <a:t>сфері апаратного лікування та реабілітації, виховання потреби у професійному вдосконаленні, забезпечення належного рівня практичної </a:t>
            </a:r>
            <a:r>
              <a:rPr lang="uk-UA" sz="2400" dirty="0" err="1" smtClean="0"/>
              <a:t>підготовленостідо</a:t>
            </a:r>
            <a:r>
              <a:rPr lang="uk-UA" sz="2400" dirty="0" smtClean="0"/>
              <a:t> життя і майбутньої професійної діяльності.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394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 fontScale="70000" lnSpcReduction="20000"/>
          </a:bodyPr>
          <a:lstStyle/>
          <a:p>
            <a:r>
              <a:rPr lang="ru-RU" sz="2800" dirty="0" err="1" smtClean="0"/>
              <a:t>виділяти</a:t>
            </a:r>
            <a:r>
              <a:rPr lang="ru-RU" sz="2800" dirty="0" smtClean="0"/>
              <a:t> </a:t>
            </a:r>
            <a:r>
              <a:rPr lang="ru-RU" sz="2800" dirty="0" err="1" smtClean="0"/>
              <a:t>конкретний</a:t>
            </a:r>
            <a:r>
              <a:rPr lang="ru-RU" sz="2800" dirty="0" smtClean="0"/>
              <a:t> </a:t>
            </a:r>
            <a:r>
              <a:rPr lang="ru-RU" sz="2800" dirty="0" err="1" smtClean="0"/>
              <a:t>фізичний</a:t>
            </a:r>
            <a:r>
              <a:rPr lang="ru-RU" sz="2800" dirty="0" smtClean="0"/>
              <a:t> фактор та метод </a:t>
            </a:r>
            <a:r>
              <a:rPr lang="ru-RU" sz="2800" dirty="0" err="1" smtClean="0"/>
              <a:t>його</a:t>
            </a:r>
            <a:r>
              <a:rPr lang="ru-RU" sz="2800" dirty="0" smtClean="0"/>
              <a:t> </a:t>
            </a:r>
            <a:r>
              <a:rPr lang="ru-RU" sz="2800" dirty="0" err="1" smtClean="0"/>
              <a:t>використання</a:t>
            </a:r>
            <a:r>
              <a:rPr lang="ru-RU" sz="2800" dirty="0" smtClean="0"/>
              <a:t> </a:t>
            </a:r>
            <a:r>
              <a:rPr lang="ru-RU" sz="2800" dirty="0" err="1" smtClean="0"/>
              <a:t>серед</a:t>
            </a:r>
            <a:r>
              <a:rPr lang="ru-RU" sz="2800" dirty="0" smtClean="0"/>
              <a:t> </a:t>
            </a:r>
            <a:r>
              <a:rPr lang="ru-RU" sz="2800" dirty="0" err="1" smtClean="0"/>
              <a:t>багатого</a:t>
            </a:r>
            <a:r>
              <a:rPr lang="ru-RU" sz="2800" dirty="0" smtClean="0"/>
              <a:t> арсеналу </a:t>
            </a:r>
            <a:r>
              <a:rPr lang="ru-RU" sz="2800" dirty="0" err="1" smtClean="0"/>
              <a:t>апаратних</a:t>
            </a:r>
            <a:r>
              <a:rPr lang="ru-RU" sz="2800" dirty="0" smtClean="0"/>
              <a:t> </a:t>
            </a:r>
            <a:r>
              <a:rPr lang="ru-RU" sz="2800" dirty="0" err="1" smtClean="0"/>
              <a:t>методів</a:t>
            </a:r>
            <a:r>
              <a:rPr lang="ru-RU" sz="2800" dirty="0" smtClean="0"/>
              <a:t> та </a:t>
            </a:r>
            <a:r>
              <a:rPr lang="ru-RU" sz="2800" dirty="0" err="1" smtClean="0"/>
              <a:t>визначати</a:t>
            </a:r>
            <a:r>
              <a:rPr lang="ru-RU" sz="2800" dirty="0" smtClean="0"/>
              <a:t> </a:t>
            </a:r>
            <a:r>
              <a:rPr lang="ru-RU" sz="2800" dirty="0" err="1" smtClean="0"/>
              <a:t>притаманні</a:t>
            </a:r>
            <a:r>
              <a:rPr lang="ru-RU" sz="2800" dirty="0" smtClean="0"/>
              <a:t> </a:t>
            </a:r>
            <a:r>
              <a:rPr lang="ru-RU" sz="2800" dirty="0" err="1" smtClean="0"/>
              <a:t>йому</a:t>
            </a:r>
            <a:r>
              <a:rPr lang="ru-RU" sz="2800" dirty="0" smtClean="0"/>
              <a:t> </a:t>
            </a:r>
            <a:r>
              <a:rPr lang="ru-RU" sz="2800" dirty="0" err="1" smtClean="0"/>
              <a:t>лікувальні</a:t>
            </a:r>
            <a:r>
              <a:rPr lang="ru-RU" sz="2800" dirty="0" smtClean="0"/>
              <a:t> </a:t>
            </a:r>
            <a:r>
              <a:rPr lang="ru-RU" sz="2800" dirty="0" err="1" smtClean="0"/>
              <a:t>ефекти</a:t>
            </a:r>
            <a:r>
              <a:rPr lang="ru-RU" sz="2800" dirty="0" smtClean="0"/>
              <a:t>;</a:t>
            </a:r>
          </a:p>
          <a:p>
            <a:r>
              <a:rPr lang="ru-RU" sz="2800" dirty="0" err="1" smtClean="0"/>
              <a:t>цілеспрямовано</a:t>
            </a:r>
            <a:r>
              <a:rPr lang="ru-RU" sz="2800" dirty="0" smtClean="0"/>
              <a:t> </a:t>
            </a:r>
            <a:r>
              <a:rPr lang="ru-RU" sz="2800" dirty="0" err="1" smtClean="0"/>
              <a:t>обирати</a:t>
            </a:r>
            <a:r>
              <a:rPr lang="ru-RU" sz="2800" dirty="0" smtClean="0"/>
              <a:t> фактор та метод </a:t>
            </a:r>
            <a:r>
              <a:rPr lang="ru-RU" sz="2800" dirty="0" err="1" smtClean="0"/>
              <a:t>його</a:t>
            </a:r>
            <a:r>
              <a:rPr lang="ru-RU" sz="2800" dirty="0" smtClean="0"/>
              <a:t> </a:t>
            </a:r>
            <a:r>
              <a:rPr lang="ru-RU" sz="2800" dirty="0" err="1" smtClean="0"/>
              <a:t>застосування</a:t>
            </a:r>
            <a:r>
              <a:rPr lang="ru-RU" sz="2800" dirty="0" smtClean="0"/>
              <a:t>, </a:t>
            </a:r>
            <a:r>
              <a:rPr lang="ru-RU" sz="2800" dirty="0" err="1" smtClean="0"/>
              <a:t>що</a:t>
            </a:r>
            <a:r>
              <a:rPr lang="ru-RU" sz="2800" dirty="0" smtClean="0"/>
              <a:t> </a:t>
            </a:r>
            <a:r>
              <a:rPr lang="ru-RU" sz="2800" dirty="0" err="1" smtClean="0"/>
              <a:t>складає</a:t>
            </a:r>
            <a:r>
              <a:rPr lang="ru-RU" sz="2800" dirty="0" smtClean="0"/>
              <a:t> </a:t>
            </a:r>
            <a:r>
              <a:rPr lang="ru-RU" sz="2800" dirty="0" err="1" smtClean="0"/>
              <a:t>сутність</a:t>
            </a:r>
            <a:r>
              <a:rPr lang="ru-RU" sz="2800" dirty="0" smtClean="0"/>
              <a:t> </a:t>
            </a:r>
            <a:r>
              <a:rPr lang="ru-RU" sz="2800" dirty="0" err="1" smtClean="0"/>
              <a:t>патогенетичної</a:t>
            </a:r>
            <a:r>
              <a:rPr lang="ru-RU" sz="2800" dirty="0" smtClean="0"/>
              <a:t> </a:t>
            </a:r>
            <a:r>
              <a:rPr lang="ru-RU" sz="2800" dirty="0" err="1" smtClean="0"/>
              <a:t>дії</a:t>
            </a:r>
            <a:r>
              <a:rPr lang="ru-RU" sz="2800" dirty="0" smtClean="0"/>
              <a:t> </a:t>
            </a:r>
            <a:r>
              <a:rPr lang="ru-RU" sz="2800" dirty="0" err="1" smtClean="0"/>
              <a:t>лікувальних</a:t>
            </a:r>
            <a:r>
              <a:rPr lang="ru-RU" sz="2800" dirty="0" smtClean="0"/>
              <a:t> </a:t>
            </a:r>
            <a:r>
              <a:rPr lang="ru-RU" sz="2800" dirty="0" err="1" smtClean="0"/>
              <a:t>фізичних</a:t>
            </a:r>
            <a:r>
              <a:rPr lang="ru-RU" sz="2800" dirty="0" smtClean="0"/>
              <a:t> </a:t>
            </a:r>
            <a:r>
              <a:rPr lang="ru-RU" sz="2800" dirty="0" err="1" smtClean="0"/>
              <a:t>факторів,при</a:t>
            </a:r>
            <a:r>
              <a:rPr lang="ru-RU" sz="2800" dirty="0" smtClean="0"/>
              <a:t> </a:t>
            </a:r>
            <a:r>
              <a:rPr lang="ru-RU" sz="2800" dirty="0" err="1" smtClean="0"/>
              <a:t>ураженнях</a:t>
            </a:r>
            <a:r>
              <a:rPr lang="ru-RU" sz="2800" dirty="0" smtClean="0"/>
              <a:t> </a:t>
            </a:r>
            <a:r>
              <a:rPr lang="ru-RU" sz="2800" dirty="0" err="1" smtClean="0"/>
              <a:t>різних</a:t>
            </a:r>
            <a:r>
              <a:rPr lang="ru-RU" sz="2800" dirty="0" smtClean="0"/>
              <a:t> </a:t>
            </a:r>
            <a:r>
              <a:rPr lang="ru-RU" sz="2800" dirty="0" err="1" smtClean="0"/>
              <a:t>органів</a:t>
            </a:r>
            <a:r>
              <a:rPr lang="ru-RU" sz="2800" dirty="0" smtClean="0"/>
              <a:t> та систем;</a:t>
            </a:r>
          </a:p>
          <a:p>
            <a:r>
              <a:rPr lang="ru-RU" sz="2800" dirty="0" err="1" smtClean="0"/>
              <a:t>застосовувати</a:t>
            </a:r>
            <a:r>
              <a:rPr lang="ru-RU" sz="2800" dirty="0" smtClean="0"/>
              <a:t> </a:t>
            </a:r>
            <a:r>
              <a:rPr lang="ru-RU" sz="2800" dirty="0" err="1" smtClean="0"/>
              <a:t>синдромно-патогенетичний</a:t>
            </a:r>
            <a:r>
              <a:rPr lang="ru-RU" sz="2800" dirty="0" smtClean="0"/>
              <a:t> </a:t>
            </a:r>
            <a:r>
              <a:rPr lang="ru-RU" sz="2800" dirty="0" err="1" smtClean="0"/>
              <a:t>вибір</a:t>
            </a:r>
            <a:r>
              <a:rPr lang="ru-RU" sz="2800" dirty="0" smtClean="0"/>
              <a:t> </a:t>
            </a:r>
            <a:r>
              <a:rPr lang="ru-RU" sz="2800" dirty="0" err="1" smtClean="0"/>
              <a:t>лікувальних</a:t>
            </a:r>
            <a:r>
              <a:rPr lang="ru-RU" sz="2800" dirty="0" smtClean="0"/>
              <a:t> </a:t>
            </a:r>
            <a:r>
              <a:rPr lang="ru-RU" sz="2800" dirty="0" err="1" smtClean="0"/>
              <a:t>фізичних</a:t>
            </a:r>
            <a:r>
              <a:rPr lang="ru-RU" sz="2800" dirty="0" smtClean="0"/>
              <a:t> </a:t>
            </a:r>
            <a:r>
              <a:rPr lang="ru-RU" sz="2800" dirty="0" err="1" smtClean="0"/>
              <a:t>факторів</a:t>
            </a:r>
            <a:r>
              <a:rPr lang="ru-RU" sz="2800" dirty="0" smtClean="0"/>
              <a:t>;</a:t>
            </a:r>
          </a:p>
          <a:p>
            <a:r>
              <a:rPr lang="ru-RU" sz="2800" dirty="0" err="1" smtClean="0"/>
              <a:t>самостійно</a:t>
            </a:r>
            <a:r>
              <a:rPr lang="ru-RU" sz="2800" dirty="0" smtClean="0"/>
              <a:t> </a:t>
            </a:r>
            <a:r>
              <a:rPr lang="ru-RU" sz="2800" dirty="0" err="1" smtClean="0"/>
              <a:t>проводити</a:t>
            </a:r>
            <a:r>
              <a:rPr lang="ru-RU" sz="2800" dirty="0" smtClean="0"/>
              <a:t> </a:t>
            </a:r>
            <a:r>
              <a:rPr lang="ru-RU" sz="2800" dirty="0" err="1" smtClean="0"/>
              <a:t>немедикаментозні</a:t>
            </a:r>
            <a:r>
              <a:rPr lang="ru-RU" sz="2800" dirty="0" smtClean="0"/>
              <a:t> </a:t>
            </a:r>
            <a:r>
              <a:rPr lang="ru-RU" sz="2800" dirty="0" err="1" smtClean="0"/>
              <a:t>процедури</a:t>
            </a:r>
            <a:r>
              <a:rPr lang="ru-RU" sz="2800" dirty="0" smtClean="0"/>
              <a:t>, </a:t>
            </a:r>
            <a:r>
              <a:rPr lang="ru-RU" sz="2800" dirty="0" err="1" smtClean="0"/>
              <a:t>використовуючи</a:t>
            </a:r>
            <a:r>
              <a:rPr lang="ru-RU" sz="2800" dirty="0" smtClean="0"/>
              <a:t> </a:t>
            </a:r>
            <a:r>
              <a:rPr lang="ru-RU" sz="2800" dirty="0" err="1" smtClean="0"/>
              <a:t>різні</a:t>
            </a:r>
            <a:r>
              <a:rPr lang="ru-RU" sz="2800" dirty="0" smtClean="0"/>
              <a:t> </a:t>
            </a:r>
            <a:r>
              <a:rPr lang="ru-RU" sz="2800" dirty="0" err="1" smtClean="0"/>
              <a:t>методи</a:t>
            </a:r>
            <a:r>
              <a:rPr lang="ru-RU" sz="2800" dirty="0" smtClean="0"/>
              <a:t> </a:t>
            </a:r>
            <a:r>
              <a:rPr lang="ru-RU" sz="2800" dirty="0" err="1" smtClean="0"/>
              <a:t>впливу</a:t>
            </a:r>
            <a:r>
              <a:rPr lang="ru-RU" sz="2800" dirty="0" smtClean="0"/>
              <a:t> </a:t>
            </a:r>
            <a:r>
              <a:rPr lang="ru-RU" sz="2800" dirty="0" err="1" smtClean="0"/>
              <a:t>фізичних</a:t>
            </a:r>
            <a:r>
              <a:rPr lang="ru-RU" sz="2800" dirty="0" smtClean="0"/>
              <a:t> </a:t>
            </a:r>
            <a:r>
              <a:rPr lang="ru-RU" sz="2800" dirty="0" err="1" smtClean="0"/>
              <a:t>чинників</a:t>
            </a:r>
            <a:r>
              <a:rPr lang="ru-RU" sz="2800" dirty="0" smtClean="0"/>
              <a:t> на </a:t>
            </a:r>
            <a:r>
              <a:rPr lang="ru-RU" sz="2800" dirty="0" err="1" smtClean="0"/>
              <a:t>організм</a:t>
            </a:r>
            <a:r>
              <a:rPr lang="ru-RU" sz="2800" dirty="0" smtClean="0"/>
              <a:t> </a:t>
            </a:r>
            <a:r>
              <a:rPr lang="ru-RU" sz="2800" dirty="0" err="1" smtClean="0"/>
              <a:t>людини</a:t>
            </a:r>
            <a:r>
              <a:rPr lang="ru-RU" sz="2800" dirty="0" smtClean="0"/>
              <a:t> </a:t>
            </a:r>
            <a:r>
              <a:rPr lang="ru-RU" sz="2800" dirty="0" err="1" smtClean="0"/>
              <a:t>з</a:t>
            </a:r>
            <a:r>
              <a:rPr lang="ru-RU" sz="2800" dirty="0" smtClean="0"/>
              <a:t> метою </a:t>
            </a:r>
            <a:r>
              <a:rPr lang="ru-RU" sz="2800" dirty="0" err="1" smtClean="0"/>
              <a:t>лікувальних</a:t>
            </a:r>
            <a:r>
              <a:rPr lang="ru-RU" sz="2800" dirty="0" smtClean="0"/>
              <a:t>, </a:t>
            </a:r>
            <a:r>
              <a:rPr lang="ru-RU" sz="2800" dirty="0" err="1" smtClean="0"/>
              <a:t>реабілітаційних</a:t>
            </a:r>
            <a:r>
              <a:rPr lang="ru-RU" sz="2800" dirty="0" smtClean="0"/>
              <a:t> та </a:t>
            </a:r>
            <a:r>
              <a:rPr lang="ru-RU" sz="2800" dirty="0" err="1" smtClean="0"/>
              <a:t>профілактичних</a:t>
            </a:r>
            <a:r>
              <a:rPr lang="ru-RU" sz="2800" dirty="0" smtClean="0"/>
              <a:t> </a:t>
            </a:r>
            <a:r>
              <a:rPr lang="ru-RU" sz="2800" dirty="0" err="1" smtClean="0"/>
              <a:t>впливів</a:t>
            </a:r>
            <a:r>
              <a:rPr lang="ru-RU" sz="2800" dirty="0" smtClean="0"/>
              <a:t>.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uk-UA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022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99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5281" y="2246020"/>
            <a:ext cx="3607682" cy="2148315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ЗВО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Юрій</a:t>
            </a:r>
            <a:r>
              <a:rPr lang="ru-RU" sz="280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КИРИЧЕНКО</a:t>
            </a:r>
            <a:endParaRPr lang="ru-RU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вул.Пирогова,56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спортивної медицини, фізичного виховання та </a:t>
            </a:r>
            <a:r>
              <a:rPr lang="uk-UA" sz="2400" dirty="0" err="1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реаблітації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 smtClean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fizkult@vnmu.edu.ua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804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220</TotalTime>
  <Words>383</Words>
  <Application>Microsoft Office PowerPoint</Application>
  <PresentationFormat>Произвольный</PresentationFormat>
  <Paragraphs>45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Parcel</vt:lpstr>
      <vt:lpstr>ВК 6.2. Фізичні методи реабілітації у дітей</vt:lpstr>
      <vt:lpstr>Паспорт ОСВІТНЬОГО КОМПОНЕнТА   ВК 6.2 «Немедикаментозні методи реабілітації У ДІТЕЙ»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Юрій Кириченко</cp:lastModifiedBy>
  <cp:revision>17</cp:revision>
  <dcterms:created xsi:type="dcterms:W3CDTF">2026-04-08T10:22:59Z</dcterms:created>
  <dcterms:modified xsi:type="dcterms:W3CDTF">2026-06-08T11:09:36Z</dcterms:modified>
</cp:coreProperties>
</file>