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4" r:id="rId5"/>
    <p:sldId id="260" r:id="rId6"/>
    <p:sldId id="265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47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1A5EF6-68FE-472A-9AB5-4913BAB75BC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B5BF33C-9837-4BCE-A873-F7E0CDE01188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Knowledge of modern materials used for primary packaging of pharmaceutical products;</a:t>
          </a:r>
          <a:endParaRPr lang="uk-UA" dirty="0">
            <a:latin typeface="Times New Roman" pitchFamily="18" charset="0"/>
            <a:cs typeface="Times New Roman" pitchFamily="18" charset="0"/>
          </a:endParaRPr>
        </a:p>
      </dgm:t>
    </dgm:pt>
    <dgm:pt modelId="{48D40E24-537E-49F0-8E65-1FAFD15816ED}" type="parTrans" cxnId="{D73FCECD-6493-40D3-B485-0A35E7ABD5DE}">
      <dgm:prSet/>
      <dgm:spPr/>
      <dgm:t>
        <a:bodyPr/>
        <a:lstStyle/>
        <a:p>
          <a:endParaRPr lang="uk-UA"/>
        </a:p>
      </dgm:t>
    </dgm:pt>
    <dgm:pt modelId="{0418D5EF-5F5E-47E8-A4E6-757D3D251770}" type="sibTrans" cxnId="{D73FCECD-6493-40D3-B485-0A35E7ABD5DE}">
      <dgm:prSet/>
      <dgm:spPr/>
      <dgm:t>
        <a:bodyPr/>
        <a:lstStyle/>
        <a:p>
          <a:endParaRPr lang="uk-UA"/>
        </a:p>
      </dgm:t>
    </dgm:pt>
    <dgm:pt modelId="{6DC83BAC-FBED-43DA-A817-524D0823D303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Knowledge of modern packaging methods for various dosage forms;</a:t>
          </a:r>
          <a:endParaRPr lang="uk-UA" dirty="0">
            <a:latin typeface="Times New Roman" pitchFamily="18" charset="0"/>
            <a:cs typeface="Times New Roman" pitchFamily="18" charset="0"/>
          </a:endParaRPr>
        </a:p>
      </dgm:t>
    </dgm:pt>
    <dgm:pt modelId="{F607EA88-15D7-4C95-8C72-315C37FFBA1A}" type="parTrans" cxnId="{90373485-3AC5-4C6B-AC6C-4B1A12601813}">
      <dgm:prSet/>
      <dgm:spPr/>
      <dgm:t>
        <a:bodyPr/>
        <a:lstStyle/>
        <a:p>
          <a:endParaRPr lang="uk-UA"/>
        </a:p>
      </dgm:t>
    </dgm:pt>
    <dgm:pt modelId="{F57C9FDF-8150-4CFD-8714-E22080C3D8A2}" type="sibTrans" cxnId="{90373485-3AC5-4C6B-AC6C-4B1A12601813}">
      <dgm:prSet/>
      <dgm:spPr/>
      <dgm:t>
        <a:bodyPr/>
        <a:lstStyle/>
        <a:p>
          <a:endParaRPr lang="uk-UA"/>
        </a:p>
      </dgm:t>
    </dgm:pt>
    <dgm:pt modelId="{33359BA8-7B2A-4450-8D0D-010142240CA6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Knowledge of modern methods of pharmaceutical product labeling;</a:t>
          </a:r>
          <a:endParaRPr lang="uk-UA" dirty="0">
            <a:latin typeface="Times New Roman" pitchFamily="18" charset="0"/>
            <a:cs typeface="Times New Roman" pitchFamily="18" charset="0"/>
          </a:endParaRPr>
        </a:p>
      </dgm:t>
    </dgm:pt>
    <dgm:pt modelId="{569BE26E-25E2-4EF8-AB74-0C1B3329990F}" type="parTrans" cxnId="{B533ED2C-5378-4349-B9B2-96FD37A952F3}">
      <dgm:prSet/>
      <dgm:spPr/>
      <dgm:t>
        <a:bodyPr/>
        <a:lstStyle/>
        <a:p>
          <a:endParaRPr lang="uk-UA"/>
        </a:p>
      </dgm:t>
    </dgm:pt>
    <dgm:pt modelId="{67ECF6B1-F382-4E9E-A5EE-BF304EAC7C5F}" type="sibTrans" cxnId="{B533ED2C-5378-4349-B9B2-96FD37A952F3}">
      <dgm:prSet/>
      <dgm:spPr/>
      <dgm:t>
        <a:bodyPr/>
        <a:lstStyle/>
        <a:p>
          <a:endParaRPr lang="uk-UA"/>
        </a:p>
      </dgm:t>
    </dgm:pt>
    <dgm:pt modelId="{A5CC5A8D-E28B-4161-87C6-78D29F8C0688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Understanding the influence of packaging on the consumer properties of pharmaceutical products;</a:t>
          </a:r>
          <a:endParaRPr lang="uk-UA" dirty="0">
            <a:latin typeface="Times New Roman" pitchFamily="18" charset="0"/>
            <a:cs typeface="Times New Roman" pitchFamily="18" charset="0"/>
          </a:endParaRPr>
        </a:p>
      </dgm:t>
    </dgm:pt>
    <dgm:pt modelId="{F47E6A2A-B0A9-4261-9122-DB41F596CEBA}" type="parTrans" cxnId="{ADCEBA12-40E3-44B4-BD8D-37B19DC2B5D7}">
      <dgm:prSet/>
      <dgm:spPr/>
      <dgm:t>
        <a:bodyPr/>
        <a:lstStyle/>
        <a:p>
          <a:endParaRPr lang="uk-UA"/>
        </a:p>
      </dgm:t>
    </dgm:pt>
    <dgm:pt modelId="{1C101787-3CC0-4AF1-92A7-AD74937C5365}" type="sibTrans" cxnId="{ADCEBA12-40E3-44B4-BD8D-37B19DC2B5D7}">
      <dgm:prSet/>
      <dgm:spPr/>
      <dgm:t>
        <a:bodyPr/>
        <a:lstStyle/>
        <a:p>
          <a:endParaRPr lang="uk-UA"/>
        </a:p>
      </dgm:t>
    </dgm:pt>
    <dgm:pt modelId="{0367E63F-7610-4176-AADC-A7735B9AE53E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Ability to choose materials and methods for obtaining various types of packaging;</a:t>
          </a:r>
          <a:endParaRPr lang="uk-UA" dirty="0">
            <a:latin typeface="Times New Roman" pitchFamily="18" charset="0"/>
            <a:cs typeface="Times New Roman" pitchFamily="18" charset="0"/>
          </a:endParaRPr>
        </a:p>
      </dgm:t>
    </dgm:pt>
    <dgm:pt modelId="{1B2191EF-5C9D-40CE-9174-4EE32234A04B}" type="parTrans" cxnId="{7C9E3E17-A63D-49A6-8623-E9B149A1C7D6}">
      <dgm:prSet/>
      <dgm:spPr/>
      <dgm:t>
        <a:bodyPr/>
        <a:lstStyle/>
        <a:p>
          <a:endParaRPr lang="uk-UA"/>
        </a:p>
      </dgm:t>
    </dgm:pt>
    <dgm:pt modelId="{629EBA0F-FC9D-4986-B778-707510E4E922}" type="sibTrans" cxnId="{7C9E3E17-A63D-49A6-8623-E9B149A1C7D6}">
      <dgm:prSet/>
      <dgm:spPr/>
      <dgm:t>
        <a:bodyPr/>
        <a:lstStyle/>
        <a:p>
          <a:endParaRPr lang="uk-UA"/>
        </a:p>
      </dgm:t>
    </dgm:pt>
    <dgm:pt modelId="{2571CB2E-034A-4C62-9850-9DD28F971C67}">
      <dgm:prSet/>
      <dgm:spPr/>
      <dgm:t>
        <a:bodyPr/>
        <a:lstStyle/>
        <a:p>
          <a:r>
            <a:rPr lang="en-US" dirty="0">
              <a:latin typeface="Times New Roman" pitchFamily="18" charset="0"/>
              <a:cs typeface="Times New Roman" pitchFamily="18" charset="0"/>
            </a:rPr>
            <a:t>Ability to choose a rational type of packaging for a certain type of dosage form.</a:t>
          </a:r>
          <a:endParaRPr lang="uk-UA" dirty="0">
            <a:latin typeface="Times New Roman" pitchFamily="18" charset="0"/>
            <a:cs typeface="Times New Roman" pitchFamily="18" charset="0"/>
          </a:endParaRPr>
        </a:p>
      </dgm:t>
    </dgm:pt>
    <dgm:pt modelId="{E90040D2-2C84-4267-A52B-94AE1ED70DD6}" type="parTrans" cxnId="{BA173E2C-E41C-4A1B-904A-72A3DB99080B}">
      <dgm:prSet/>
      <dgm:spPr/>
      <dgm:t>
        <a:bodyPr/>
        <a:lstStyle/>
        <a:p>
          <a:endParaRPr lang="uk-UA"/>
        </a:p>
      </dgm:t>
    </dgm:pt>
    <dgm:pt modelId="{12A80CA6-0DDB-430A-849A-D7680180FA81}" type="sibTrans" cxnId="{BA173E2C-E41C-4A1B-904A-72A3DB99080B}">
      <dgm:prSet/>
      <dgm:spPr/>
      <dgm:t>
        <a:bodyPr/>
        <a:lstStyle/>
        <a:p>
          <a:endParaRPr lang="uk-UA"/>
        </a:p>
      </dgm:t>
    </dgm:pt>
    <dgm:pt modelId="{810A0527-A7C6-40E5-A83E-641020588533}" type="pres">
      <dgm:prSet presAssocID="{871A5EF6-68FE-472A-9AB5-4913BAB75BC7}" presName="linear" presStyleCnt="0">
        <dgm:presLayoutVars>
          <dgm:dir/>
          <dgm:animLvl val="lvl"/>
          <dgm:resizeHandles val="exact"/>
        </dgm:presLayoutVars>
      </dgm:prSet>
      <dgm:spPr/>
    </dgm:pt>
    <dgm:pt modelId="{BBA65E4A-D864-4999-993F-4DE552CBB8CB}" type="pres">
      <dgm:prSet presAssocID="{4B5BF33C-9837-4BCE-A873-F7E0CDE01188}" presName="parentLin" presStyleCnt="0"/>
      <dgm:spPr/>
    </dgm:pt>
    <dgm:pt modelId="{A41A04A9-0C01-4215-BD43-803E008E9642}" type="pres">
      <dgm:prSet presAssocID="{4B5BF33C-9837-4BCE-A873-F7E0CDE01188}" presName="parentLeftMargin" presStyleLbl="node1" presStyleIdx="0" presStyleCnt="6"/>
      <dgm:spPr/>
    </dgm:pt>
    <dgm:pt modelId="{A2A316D6-0CAD-4D39-8220-18FF069E520B}" type="pres">
      <dgm:prSet presAssocID="{4B5BF33C-9837-4BCE-A873-F7E0CDE0118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FE958921-5A8E-4180-9E7A-AE552CD3091B}" type="pres">
      <dgm:prSet presAssocID="{4B5BF33C-9837-4BCE-A873-F7E0CDE01188}" presName="negativeSpace" presStyleCnt="0"/>
      <dgm:spPr/>
    </dgm:pt>
    <dgm:pt modelId="{E090F9B1-61EC-49C0-AF44-F70751F94B6E}" type="pres">
      <dgm:prSet presAssocID="{4B5BF33C-9837-4BCE-A873-F7E0CDE01188}" presName="childText" presStyleLbl="conFgAcc1" presStyleIdx="0" presStyleCnt="6">
        <dgm:presLayoutVars>
          <dgm:bulletEnabled val="1"/>
        </dgm:presLayoutVars>
      </dgm:prSet>
      <dgm:spPr/>
    </dgm:pt>
    <dgm:pt modelId="{1079D079-264D-440D-8CD4-F2A0507F2797}" type="pres">
      <dgm:prSet presAssocID="{0418D5EF-5F5E-47E8-A4E6-757D3D251770}" presName="spaceBetweenRectangles" presStyleCnt="0"/>
      <dgm:spPr/>
    </dgm:pt>
    <dgm:pt modelId="{22AD9784-99AC-46EA-AFE6-F5BFC4EC8A68}" type="pres">
      <dgm:prSet presAssocID="{6DC83BAC-FBED-43DA-A817-524D0823D303}" presName="parentLin" presStyleCnt="0"/>
      <dgm:spPr/>
    </dgm:pt>
    <dgm:pt modelId="{6A1A6EF3-08D9-4EF0-857C-9BAC10008516}" type="pres">
      <dgm:prSet presAssocID="{6DC83BAC-FBED-43DA-A817-524D0823D303}" presName="parentLeftMargin" presStyleLbl="node1" presStyleIdx="0" presStyleCnt="6"/>
      <dgm:spPr/>
    </dgm:pt>
    <dgm:pt modelId="{D8192D8F-195D-494B-9A26-CC13459CA3FD}" type="pres">
      <dgm:prSet presAssocID="{6DC83BAC-FBED-43DA-A817-524D0823D303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3E9D8E00-AC79-43D8-B120-0664D331E158}" type="pres">
      <dgm:prSet presAssocID="{6DC83BAC-FBED-43DA-A817-524D0823D303}" presName="negativeSpace" presStyleCnt="0"/>
      <dgm:spPr/>
    </dgm:pt>
    <dgm:pt modelId="{F559E255-4EB4-4EAB-A7D5-50CFFFF560E6}" type="pres">
      <dgm:prSet presAssocID="{6DC83BAC-FBED-43DA-A817-524D0823D303}" presName="childText" presStyleLbl="conFgAcc1" presStyleIdx="1" presStyleCnt="6">
        <dgm:presLayoutVars>
          <dgm:bulletEnabled val="1"/>
        </dgm:presLayoutVars>
      </dgm:prSet>
      <dgm:spPr/>
    </dgm:pt>
    <dgm:pt modelId="{3959783D-EB37-49CE-981E-C6E0B3F91067}" type="pres">
      <dgm:prSet presAssocID="{F57C9FDF-8150-4CFD-8714-E22080C3D8A2}" presName="spaceBetweenRectangles" presStyleCnt="0"/>
      <dgm:spPr/>
    </dgm:pt>
    <dgm:pt modelId="{5EF96C40-A121-46B9-803B-2E03B05E3A14}" type="pres">
      <dgm:prSet presAssocID="{33359BA8-7B2A-4450-8D0D-010142240CA6}" presName="parentLin" presStyleCnt="0"/>
      <dgm:spPr/>
    </dgm:pt>
    <dgm:pt modelId="{E9244832-EB1F-481B-B990-B432FF44F5EB}" type="pres">
      <dgm:prSet presAssocID="{33359BA8-7B2A-4450-8D0D-010142240CA6}" presName="parentLeftMargin" presStyleLbl="node1" presStyleIdx="1" presStyleCnt="6"/>
      <dgm:spPr/>
    </dgm:pt>
    <dgm:pt modelId="{703A6E17-4B74-4E82-955A-B4E70D951827}" type="pres">
      <dgm:prSet presAssocID="{33359BA8-7B2A-4450-8D0D-010142240CA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111C356-A5C3-4161-8207-0ABE19A8BB47}" type="pres">
      <dgm:prSet presAssocID="{33359BA8-7B2A-4450-8D0D-010142240CA6}" presName="negativeSpace" presStyleCnt="0"/>
      <dgm:spPr/>
    </dgm:pt>
    <dgm:pt modelId="{55DFDC04-03FF-4146-B7AE-C3C8E3057B86}" type="pres">
      <dgm:prSet presAssocID="{33359BA8-7B2A-4450-8D0D-010142240CA6}" presName="childText" presStyleLbl="conFgAcc1" presStyleIdx="2" presStyleCnt="6">
        <dgm:presLayoutVars>
          <dgm:bulletEnabled val="1"/>
        </dgm:presLayoutVars>
      </dgm:prSet>
      <dgm:spPr/>
    </dgm:pt>
    <dgm:pt modelId="{D7FA0205-5392-42BB-B20A-1A2588257321}" type="pres">
      <dgm:prSet presAssocID="{67ECF6B1-F382-4E9E-A5EE-BF304EAC7C5F}" presName="spaceBetweenRectangles" presStyleCnt="0"/>
      <dgm:spPr/>
    </dgm:pt>
    <dgm:pt modelId="{7F3B8099-F73C-4DB6-8351-6AB0FDC2E864}" type="pres">
      <dgm:prSet presAssocID="{A5CC5A8D-E28B-4161-87C6-78D29F8C0688}" presName="parentLin" presStyleCnt="0"/>
      <dgm:spPr/>
    </dgm:pt>
    <dgm:pt modelId="{80ACA33F-145F-4EA8-9977-16AF93E7E4AA}" type="pres">
      <dgm:prSet presAssocID="{A5CC5A8D-E28B-4161-87C6-78D29F8C0688}" presName="parentLeftMargin" presStyleLbl="node1" presStyleIdx="2" presStyleCnt="6"/>
      <dgm:spPr/>
    </dgm:pt>
    <dgm:pt modelId="{970D3227-CD7F-42E4-B8EF-3F4333B3F543}" type="pres">
      <dgm:prSet presAssocID="{A5CC5A8D-E28B-4161-87C6-78D29F8C0688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7A737A35-060D-43BE-A5CA-9B4FEE684B65}" type="pres">
      <dgm:prSet presAssocID="{A5CC5A8D-E28B-4161-87C6-78D29F8C0688}" presName="negativeSpace" presStyleCnt="0"/>
      <dgm:spPr/>
    </dgm:pt>
    <dgm:pt modelId="{060485D4-CFAB-4713-9D28-05AEEA11D104}" type="pres">
      <dgm:prSet presAssocID="{A5CC5A8D-E28B-4161-87C6-78D29F8C0688}" presName="childText" presStyleLbl="conFgAcc1" presStyleIdx="3" presStyleCnt="6">
        <dgm:presLayoutVars>
          <dgm:bulletEnabled val="1"/>
        </dgm:presLayoutVars>
      </dgm:prSet>
      <dgm:spPr/>
    </dgm:pt>
    <dgm:pt modelId="{2C6A44EC-4CC7-4E2A-9EF3-BA888DE39B89}" type="pres">
      <dgm:prSet presAssocID="{1C101787-3CC0-4AF1-92A7-AD74937C5365}" presName="spaceBetweenRectangles" presStyleCnt="0"/>
      <dgm:spPr/>
    </dgm:pt>
    <dgm:pt modelId="{29D7DA9F-B206-4C1A-90F7-2994D9E5BD1E}" type="pres">
      <dgm:prSet presAssocID="{0367E63F-7610-4176-AADC-A7735B9AE53E}" presName="parentLin" presStyleCnt="0"/>
      <dgm:spPr/>
    </dgm:pt>
    <dgm:pt modelId="{8F2C11DE-9430-45BB-9DEE-F86E3E5742BA}" type="pres">
      <dgm:prSet presAssocID="{0367E63F-7610-4176-AADC-A7735B9AE53E}" presName="parentLeftMargin" presStyleLbl="node1" presStyleIdx="3" presStyleCnt="6"/>
      <dgm:spPr/>
    </dgm:pt>
    <dgm:pt modelId="{95FB8262-D39F-420D-9D53-841936585EAC}" type="pres">
      <dgm:prSet presAssocID="{0367E63F-7610-4176-AADC-A7735B9AE53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51F99FA7-B7F7-4857-B565-FF7EE58D9C6A}" type="pres">
      <dgm:prSet presAssocID="{0367E63F-7610-4176-AADC-A7735B9AE53E}" presName="negativeSpace" presStyleCnt="0"/>
      <dgm:spPr/>
    </dgm:pt>
    <dgm:pt modelId="{FF0DA498-D343-49CB-AC0F-1035F75661BC}" type="pres">
      <dgm:prSet presAssocID="{0367E63F-7610-4176-AADC-A7735B9AE53E}" presName="childText" presStyleLbl="conFgAcc1" presStyleIdx="4" presStyleCnt="6">
        <dgm:presLayoutVars>
          <dgm:bulletEnabled val="1"/>
        </dgm:presLayoutVars>
      </dgm:prSet>
      <dgm:spPr/>
    </dgm:pt>
    <dgm:pt modelId="{69219C61-E39F-4499-847B-1FE25DEA4AD3}" type="pres">
      <dgm:prSet presAssocID="{629EBA0F-FC9D-4986-B778-707510E4E922}" presName="spaceBetweenRectangles" presStyleCnt="0"/>
      <dgm:spPr/>
    </dgm:pt>
    <dgm:pt modelId="{08EA80E5-B7F4-4453-B59D-48856EF95EE1}" type="pres">
      <dgm:prSet presAssocID="{2571CB2E-034A-4C62-9850-9DD28F971C67}" presName="parentLin" presStyleCnt="0"/>
      <dgm:spPr/>
    </dgm:pt>
    <dgm:pt modelId="{232D1528-973D-4597-8251-D480A3C4ADB9}" type="pres">
      <dgm:prSet presAssocID="{2571CB2E-034A-4C62-9850-9DD28F971C67}" presName="parentLeftMargin" presStyleLbl="node1" presStyleIdx="4" presStyleCnt="6"/>
      <dgm:spPr/>
    </dgm:pt>
    <dgm:pt modelId="{2CD8F917-C3E6-4B68-8733-5612447A0B60}" type="pres">
      <dgm:prSet presAssocID="{2571CB2E-034A-4C62-9850-9DD28F971C67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7ED9EE03-56F1-42F5-9CD2-477A97CB4A56}" type="pres">
      <dgm:prSet presAssocID="{2571CB2E-034A-4C62-9850-9DD28F971C67}" presName="negativeSpace" presStyleCnt="0"/>
      <dgm:spPr/>
    </dgm:pt>
    <dgm:pt modelId="{FD60276D-EF36-4100-8C85-50451119F642}" type="pres">
      <dgm:prSet presAssocID="{2571CB2E-034A-4C62-9850-9DD28F971C67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ADCEBA12-40E3-44B4-BD8D-37B19DC2B5D7}" srcId="{871A5EF6-68FE-472A-9AB5-4913BAB75BC7}" destId="{A5CC5A8D-E28B-4161-87C6-78D29F8C0688}" srcOrd="3" destOrd="0" parTransId="{F47E6A2A-B0A9-4261-9122-DB41F596CEBA}" sibTransId="{1C101787-3CC0-4AF1-92A7-AD74937C5365}"/>
    <dgm:cxn modelId="{7C9E3E17-A63D-49A6-8623-E9B149A1C7D6}" srcId="{871A5EF6-68FE-472A-9AB5-4913BAB75BC7}" destId="{0367E63F-7610-4176-AADC-A7735B9AE53E}" srcOrd="4" destOrd="0" parTransId="{1B2191EF-5C9D-40CE-9174-4EE32234A04B}" sibTransId="{629EBA0F-FC9D-4986-B778-707510E4E922}"/>
    <dgm:cxn modelId="{336C5D1E-89AC-476F-812A-3DE6783D4CD4}" type="presOf" srcId="{6DC83BAC-FBED-43DA-A817-524D0823D303}" destId="{6A1A6EF3-08D9-4EF0-857C-9BAC10008516}" srcOrd="0" destOrd="0" presId="urn:microsoft.com/office/officeart/2005/8/layout/list1"/>
    <dgm:cxn modelId="{BA173E2C-E41C-4A1B-904A-72A3DB99080B}" srcId="{871A5EF6-68FE-472A-9AB5-4913BAB75BC7}" destId="{2571CB2E-034A-4C62-9850-9DD28F971C67}" srcOrd="5" destOrd="0" parTransId="{E90040D2-2C84-4267-A52B-94AE1ED70DD6}" sibTransId="{12A80CA6-0DDB-430A-849A-D7680180FA81}"/>
    <dgm:cxn modelId="{B533ED2C-5378-4349-B9B2-96FD37A952F3}" srcId="{871A5EF6-68FE-472A-9AB5-4913BAB75BC7}" destId="{33359BA8-7B2A-4450-8D0D-010142240CA6}" srcOrd="2" destOrd="0" parTransId="{569BE26E-25E2-4EF8-AB74-0C1B3329990F}" sibTransId="{67ECF6B1-F382-4E9E-A5EE-BF304EAC7C5F}"/>
    <dgm:cxn modelId="{0CC2D13B-2E23-409A-869E-AE794604BB93}" type="presOf" srcId="{4B5BF33C-9837-4BCE-A873-F7E0CDE01188}" destId="{A41A04A9-0C01-4215-BD43-803E008E9642}" srcOrd="0" destOrd="0" presId="urn:microsoft.com/office/officeart/2005/8/layout/list1"/>
    <dgm:cxn modelId="{9B71EF3F-F2DF-4D6B-ABB5-E3A06B11EE62}" type="presOf" srcId="{4B5BF33C-9837-4BCE-A873-F7E0CDE01188}" destId="{A2A316D6-0CAD-4D39-8220-18FF069E520B}" srcOrd="1" destOrd="0" presId="urn:microsoft.com/office/officeart/2005/8/layout/list1"/>
    <dgm:cxn modelId="{A598ED4F-B767-4A3E-AA2F-4796106A7DE0}" type="presOf" srcId="{33359BA8-7B2A-4450-8D0D-010142240CA6}" destId="{703A6E17-4B74-4E82-955A-B4E70D951827}" srcOrd="1" destOrd="0" presId="urn:microsoft.com/office/officeart/2005/8/layout/list1"/>
    <dgm:cxn modelId="{90373485-3AC5-4C6B-AC6C-4B1A12601813}" srcId="{871A5EF6-68FE-472A-9AB5-4913BAB75BC7}" destId="{6DC83BAC-FBED-43DA-A817-524D0823D303}" srcOrd="1" destOrd="0" parTransId="{F607EA88-15D7-4C95-8C72-315C37FFBA1A}" sibTransId="{F57C9FDF-8150-4CFD-8714-E22080C3D8A2}"/>
    <dgm:cxn modelId="{E160848C-BCEE-4140-8420-5D06BD003A9A}" type="presOf" srcId="{0367E63F-7610-4176-AADC-A7735B9AE53E}" destId="{95FB8262-D39F-420D-9D53-841936585EAC}" srcOrd="1" destOrd="0" presId="urn:microsoft.com/office/officeart/2005/8/layout/list1"/>
    <dgm:cxn modelId="{DFB45B91-5A42-4FD7-AEDF-90A77C131FC7}" type="presOf" srcId="{6DC83BAC-FBED-43DA-A817-524D0823D303}" destId="{D8192D8F-195D-494B-9A26-CC13459CA3FD}" srcOrd="1" destOrd="0" presId="urn:microsoft.com/office/officeart/2005/8/layout/list1"/>
    <dgm:cxn modelId="{E5DC0395-87C6-4718-BDAE-9CBDE6CEEE50}" type="presOf" srcId="{33359BA8-7B2A-4450-8D0D-010142240CA6}" destId="{E9244832-EB1F-481B-B990-B432FF44F5EB}" srcOrd="0" destOrd="0" presId="urn:microsoft.com/office/officeart/2005/8/layout/list1"/>
    <dgm:cxn modelId="{B51DD89B-006A-48CF-9D14-C8B7F47D7436}" type="presOf" srcId="{871A5EF6-68FE-472A-9AB5-4913BAB75BC7}" destId="{810A0527-A7C6-40E5-A83E-641020588533}" srcOrd="0" destOrd="0" presId="urn:microsoft.com/office/officeart/2005/8/layout/list1"/>
    <dgm:cxn modelId="{E3D7E99C-181E-4922-B7D6-5CDDBFA3B29E}" type="presOf" srcId="{A5CC5A8D-E28B-4161-87C6-78D29F8C0688}" destId="{80ACA33F-145F-4EA8-9977-16AF93E7E4AA}" srcOrd="0" destOrd="0" presId="urn:microsoft.com/office/officeart/2005/8/layout/list1"/>
    <dgm:cxn modelId="{296D69BB-164E-4DB8-A8F9-A3D2B7669DD0}" type="presOf" srcId="{2571CB2E-034A-4C62-9850-9DD28F971C67}" destId="{2CD8F917-C3E6-4B68-8733-5612447A0B60}" srcOrd="1" destOrd="0" presId="urn:microsoft.com/office/officeart/2005/8/layout/list1"/>
    <dgm:cxn modelId="{D73FCECD-6493-40D3-B485-0A35E7ABD5DE}" srcId="{871A5EF6-68FE-472A-9AB5-4913BAB75BC7}" destId="{4B5BF33C-9837-4BCE-A873-F7E0CDE01188}" srcOrd="0" destOrd="0" parTransId="{48D40E24-537E-49F0-8E65-1FAFD15816ED}" sibTransId="{0418D5EF-5F5E-47E8-A4E6-757D3D251770}"/>
    <dgm:cxn modelId="{16458EDC-FCF7-45F0-921B-E0AB5FC9066B}" type="presOf" srcId="{0367E63F-7610-4176-AADC-A7735B9AE53E}" destId="{8F2C11DE-9430-45BB-9DEE-F86E3E5742BA}" srcOrd="0" destOrd="0" presId="urn:microsoft.com/office/officeart/2005/8/layout/list1"/>
    <dgm:cxn modelId="{40F256E2-DEBA-468E-989D-58F092DD3E0D}" type="presOf" srcId="{2571CB2E-034A-4C62-9850-9DD28F971C67}" destId="{232D1528-973D-4597-8251-D480A3C4ADB9}" srcOrd="0" destOrd="0" presId="urn:microsoft.com/office/officeart/2005/8/layout/list1"/>
    <dgm:cxn modelId="{1A4B97EC-6A48-47B7-ADCD-8EE124A2A48B}" type="presOf" srcId="{A5CC5A8D-E28B-4161-87C6-78D29F8C0688}" destId="{970D3227-CD7F-42E4-B8EF-3F4333B3F543}" srcOrd="1" destOrd="0" presId="urn:microsoft.com/office/officeart/2005/8/layout/list1"/>
    <dgm:cxn modelId="{5E07300D-26CF-4CE9-A618-B47106583766}" type="presParOf" srcId="{810A0527-A7C6-40E5-A83E-641020588533}" destId="{BBA65E4A-D864-4999-993F-4DE552CBB8CB}" srcOrd="0" destOrd="0" presId="urn:microsoft.com/office/officeart/2005/8/layout/list1"/>
    <dgm:cxn modelId="{8DEFE682-7A11-4DD1-93D9-C952CD067D20}" type="presParOf" srcId="{BBA65E4A-D864-4999-993F-4DE552CBB8CB}" destId="{A41A04A9-0C01-4215-BD43-803E008E9642}" srcOrd="0" destOrd="0" presId="urn:microsoft.com/office/officeart/2005/8/layout/list1"/>
    <dgm:cxn modelId="{C3B7453E-F1AC-4069-B9DD-4E9591397213}" type="presParOf" srcId="{BBA65E4A-D864-4999-993F-4DE552CBB8CB}" destId="{A2A316D6-0CAD-4D39-8220-18FF069E520B}" srcOrd="1" destOrd="0" presId="urn:microsoft.com/office/officeart/2005/8/layout/list1"/>
    <dgm:cxn modelId="{55FB5440-6995-4049-A832-E499D67A005E}" type="presParOf" srcId="{810A0527-A7C6-40E5-A83E-641020588533}" destId="{FE958921-5A8E-4180-9E7A-AE552CD3091B}" srcOrd="1" destOrd="0" presId="urn:microsoft.com/office/officeart/2005/8/layout/list1"/>
    <dgm:cxn modelId="{5FEF0C80-73F5-4AC9-AF5F-65A58D648D22}" type="presParOf" srcId="{810A0527-A7C6-40E5-A83E-641020588533}" destId="{E090F9B1-61EC-49C0-AF44-F70751F94B6E}" srcOrd="2" destOrd="0" presId="urn:microsoft.com/office/officeart/2005/8/layout/list1"/>
    <dgm:cxn modelId="{6E0D282E-0320-4E5F-A72B-576B63DD44E5}" type="presParOf" srcId="{810A0527-A7C6-40E5-A83E-641020588533}" destId="{1079D079-264D-440D-8CD4-F2A0507F2797}" srcOrd="3" destOrd="0" presId="urn:microsoft.com/office/officeart/2005/8/layout/list1"/>
    <dgm:cxn modelId="{7EA658D3-DD0A-4141-98FD-426A9F51701C}" type="presParOf" srcId="{810A0527-A7C6-40E5-A83E-641020588533}" destId="{22AD9784-99AC-46EA-AFE6-F5BFC4EC8A68}" srcOrd="4" destOrd="0" presId="urn:microsoft.com/office/officeart/2005/8/layout/list1"/>
    <dgm:cxn modelId="{E8E5B40B-4245-48F6-B182-34EAD4D30F3E}" type="presParOf" srcId="{22AD9784-99AC-46EA-AFE6-F5BFC4EC8A68}" destId="{6A1A6EF3-08D9-4EF0-857C-9BAC10008516}" srcOrd="0" destOrd="0" presId="urn:microsoft.com/office/officeart/2005/8/layout/list1"/>
    <dgm:cxn modelId="{D67E2DBB-DAFE-4DBD-9A37-0FA7CF3E6990}" type="presParOf" srcId="{22AD9784-99AC-46EA-AFE6-F5BFC4EC8A68}" destId="{D8192D8F-195D-494B-9A26-CC13459CA3FD}" srcOrd="1" destOrd="0" presId="urn:microsoft.com/office/officeart/2005/8/layout/list1"/>
    <dgm:cxn modelId="{5A59AEAF-F65A-4B49-B0AD-B28EF90D87DD}" type="presParOf" srcId="{810A0527-A7C6-40E5-A83E-641020588533}" destId="{3E9D8E00-AC79-43D8-B120-0664D331E158}" srcOrd="5" destOrd="0" presId="urn:microsoft.com/office/officeart/2005/8/layout/list1"/>
    <dgm:cxn modelId="{FB701D60-9E1C-4EB2-B775-DC2547AD661B}" type="presParOf" srcId="{810A0527-A7C6-40E5-A83E-641020588533}" destId="{F559E255-4EB4-4EAB-A7D5-50CFFFF560E6}" srcOrd="6" destOrd="0" presId="urn:microsoft.com/office/officeart/2005/8/layout/list1"/>
    <dgm:cxn modelId="{53815197-BB06-4CA6-BBD5-20E5B2678178}" type="presParOf" srcId="{810A0527-A7C6-40E5-A83E-641020588533}" destId="{3959783D-EB37-49CE-981E-C6E0B3F91067}" srcOrd="7" destOrd="0" presId="urn:microsoft.com/office/officeart/2005/8/layout/list1"/>
    <dgm:cxn modelId="{103EB5A4-2DC9-4745-B5AF-F1637D564224}" type="presParOf" srcId="{810A0527-A7C6-40E5-A83E-641020588533}" destId="{5EF96C40-A121-46B9-803B-2E03B05E3A14}" srcOrd="8" destOrd="0" presId="urn:microsoft.com/office/officeart/2005/8/layout/list1"/>
    <dgm:cxn modelId="{7F0F9463-5DDB-4725-B9D0-9E2969FF2EEA}" type="presParOf" srcId="{5EF96C40-A121-46B9-803B-2E03B05E3A14}" destId="{E9244832-EB1F-481B-B990-B432FF44F5EB}" srcOrd="0" destOrd="0" presId="urn:microsoft.com/office/officeart/2005/8/layout/list1"/>
    <dgm:cxn modelId="{D85642E6-4557-4630-AFBF-F05F002B40F3}" type="presParOf" srcId="{5EF96C40-A121-46B9-803B-2E03B05E3A14}" destId="{703A6E17-4B74-4E82-955A-B4E70D951827}" srcOrd="1" destOrd="0" presId="urn:microsoft.com/office/officeart/2005/8/layout/list1"/>
    <dgm:cxn modelId="{631613B9-4E53-4115-9764-BE475CE96AB9}" type="presParOf" srcId="{810A0527-A7C6-40E5-A83E-641020588533}" destId="{9111C356-A5C3-4161-8207-0ABE19A8BB47}" srcOrd="9" destOrd="0" presId="urn:microsoft.com/office/officeart/2005/8/layout/list1"/>
    <dgm:cxn modelId="{FA9E09FC-0A18-4C12-87CE-B0BC4EFFCD92}" type="presParOf" srcId="{810A0527-A7C6-40E5-A83E-641020588533}" destId="{55DFDC04-03FF-4146-B7AE-C3C8E3057B86}" srcOrd="10" destOrd="0" presId="urn:microsoft.com/office/officeart/2005/8/layout/list1"/>
    <dgm:cxn modelId="{1033C3A3-1E5A-441A-B48A-4F4BF704788B}" type="presParOf" srcId="{810A0527-A7C6-40E5-A83E-641020588533}" destId="{D7FA0205-5392-42BB-B20A-1A2588257321}" srcOrd="11" destOrd="0" presId="urn:microsoft.com/office/officeart/2005/8/layout/list1"/>
    <dgm:cxn modelId="{E599400A-F69D-4E0C-9607-B284CB72E8B3}" type="presParOf" srcId="{810A0527-A7C6-40E5-A83E-641020588533}" destId="{7F3B8099-F73C-4DB6-8351-6AB0FDC2E864}" srcOrd="12" destOrd="0" presId="urn:microsoft.com/office/officeart/2005/8/layout/list1"/>
    <dgm:cxn modelId="{EE30C1E7-645D-48E0-8171-175888F144C0}" type="presParOf" srcId="{7F3B8099-F73C-4DB6-8351-6AB0FDC2E864}" destId="{80ACA33F-145F-4EA8-9977-16AF93E7E4AA}" srcOrd="0" destOrd="0" presId="urn:microsoft.com/office/officeart/2005/8/layout/list1"/>
    <dgm:cxn modelId="{83DDEEDE-2151-40B1-93C9-623E233EC41C}" type="presParOf" srcId="{7F3B8099-F73C-4DB6-8351-6AB0FDC2E864}" destId="{970D3227-CD7F-42E4-B8EF-3F4333B3F543}" srcOrd="1" destOrd="0" presId="urn:microsoft.com/office/officeart/2005/8/layout/list1"/>
    <dgm:cxn modelId="{3868F2EE-F230-4ACC-BC38-B96FA46D0892}" type="presParOf" srcId="{810A0527-A7C6-40E5-A83E-641020588533}" destId="{7A737A35-060D-43BE-A5CA-9B4FEE684B65}" srcOrd="13" destOrd="0" presId="urn:microsoft.com/office/officeart/2005/8/layout/list1"/>
    <dgm:cxn modelId="{BDEA72C5-6645-48EA-8654-77EAD507B961}" type="presParOf" srcId="{810A0527-A7C6-40E5-A83E-641020588533}" destId="{060485D4-CFAB-4713-9D28-05AEEA11D104}" srcOrd="14" destOrd="0" presId="urn:microsoft.com/office/officeart/2005/8/layout/list1"/>
    <dgm:cxn modelId="{829A6784-2261-4C63-A150-CAE624594A58}" type="presParOf" srcId="{810A0527-A7C6-40E5-A83E-641020588533}" destId="{2C6A44EC-4CC7-4E2A-9EF3-BA888DE39B89}" srcOrd="15" destOrd="0" presId="urn:microsoft.com/office/officeart/2005/8/layout/list1"/>
    <dgm:cxn modelId="{750A1FB5-CB16-4189-B2AD-0F958362F3E2}" type="presParOf" srcId="{810A0527-A7C6-40E5-A83E-641020588533}" destId="{29D7DA9F-B206-4C1A-90F7-2994D9E5BD1E}" srcOrd="16" destOrd="0" presId="urn:microsoft.com/office/officeart/2005/8/layout/list1"/>
    <dgm:cxn modelId="{F498273E-56E4-47C2-A340-07F4F811733B}" type="presParOf" srcId="{29D7DA9F-B206-4C1A-90F7-2994D9E5BD1E}" destId="{8F2C11DE-9430-45BB-9DEE-F86E3E5742BA}" srcOrd="0" destOrd="0" presId="urn:microsoft.com/office/officeart/2005/8/layout/list1"/>
    <dgm:cxn modelId="{E28830AA-A535-446B-9BCE-42EC433C1BFB}" type="presParOf" srcId="{29D7DA9F-B206-4C1A-90F7-2994D9E5BD1E}" destId="{95FB8262-D39F-420D-9D53-841936585EAC}" srcOrd="1" destOrd="0" presId="urn:microsoft.com/office/officeart/2005/8/layout/list1"/>
    <dgm:cxn modelId="{25EB99F4-0424-48F4-8B80-CD96987FFAF3}" type="presParOf" srcId="{810A0527-A7C6-40E5-A83E-641020588533}" destId="{51F99FA7-B7F7-4857-B565-FF7EE58D9C6A}" srcOrd="17" destOrd="0" presId="urn:microsoft.com/office/officeart/2005/8/layout/list1"/>
    <dgm:cxn modelId="{F6D9D5FF-EBEF-430C-B1CD-621D480E5B05}" type="presParOf" srcId="{810A0527-A7C6-40E5-A83E-641020588533}" destId="{FF0DA498-D343-49CB-AC0F-1035F75661BC}" srcOrd="18" destOrd="0" presId="urn:microsoft.com/office/officeart/2005/8/layout/list1"/>
    <dgm:cxn modelId="{36586EA4-EB7E-4BA1-B128-B881C1ACE2C0}" type="presParOf" srcId="{810A0527-A7C6-40E5-A83E-641020588533}" destId="{69219C61-E39F-4499-847B-1FE25DEA4AD3}" srcOrd="19" destOrd="0" presId="urn:microsoft.com/office/officeart/2005/8/layout/list1"/>
    <dgm:cxn modelId="{9ED66F23-C44E-4A1A-A6AB-0C420DB7172C}" type="presParOf" srcId="{810A0527-A7C6-40E5-A83E-641020588533}" destId="{08EA80E5-B7F4-4453-B59D-48856EF95EE1}" srcOrd="20" destOrd="0" presId="urn:microsoft.com/office/officeart/2005/8/layout/list1"/>
    <dgm:cxn modelId="{3A7B59D0-C53D-41D5-83BD-6BD8DC9449D3}" type="presParOf" srcId="{08EA80E5-B7F4-4453-B59D-48856EF95EE1}" destId="{232D1528-973D-4597-8251-D480A3C4ADB9}" srcOrd="0" destOrd="0" presId="urn:microsoft.com/office/officeart/2005/8/layout/list1"/>
    <dgm:cxn modelId="{9038B4C9-344C-4A1B-8C83-FC7EBCB59377}" type="presParOf" srcId="{08EA80E5-B7F4-4453-B59D-48856EF95EE1}" destId="{2CD8F917-C3E6-4B68-8733-5612447A0B60}" srcOrd="1" destOrd="0" presId="urn:microsoft.com/office/officeart/2005/8/layout/list1"/>
    <dgm:cxn modelId="{CFE6C174-37D7-4A11-AE8F-154A5490C152}" type="presParOf" srcId="{810A0527-A7C6-40E5-A83E-641020588533}" destId="{7ED9EE03-56F1-42F5-9CD2-477A97CB4A56}" srcOrd="21" destOrd="0" presId="urn:microsoft.com/office/officeart/2005/8/layout/list1"/>
    <dgm:cxn modelId="{5F634359-DEA9-464F-BDA0-6B7F8DA9C182}" type="presParOf" srcId="{810A0527-A7C6-40E5-A83E-641020588533}" destId="{FD60276D-EF36-4100-8C85-50451119F642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4ABC6B-384E-4CFA-BD20-469317808D6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CCDB11F-8A1F-43A9-A257-E7706D402B99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dirty="0"/>
            <a:t>Course of lectures and practical lessons;</a:t>
          </a:r>
          <a:endParaRPr lang="uk-UA" dirty="0"/>
        </a:p>
      </dgm:t>
    </dgm:pt>
    <dgm:pt modelId="{CEC17F4D-A11B-490D-A753-00958CA6FA87}" type="parTrans" cxnId="{439B6CFC-A6C6-4B55-BFBC-255D0F489C68}">
      <dgm:prSet/>
      <dgm:spPr/>
      <dgm:t>
        <a:bodyPr/>
        <a:lstStyle/>
        <a:p>
          <a:endParaRPr lang="uk-UA"/>
        </a:p>
      </dgm:t>
    </dgm:pt>
    <dgm:pt modelId="{C7D41290-B537-47BC-A118-FF981EE0EEA0}" type="sibTrans" cxnId="{439B6CFC-A6C6-4B55-BFBC-255D0F489C68}">
      <dgm:prSet/>
      <dgm:spPr/>
      <dgm:t>
        <a:bodyPr/>
        <a:lstStyle/>
        <a:p>
          <a:endParaRPr lang="uk-UA"/>
        </a:p>
      </dgm:t>
    </dgm:pt>
    <dgm:pt modelId="{BB96453F-3A8B-4037-BF59-D8C294FBA975}">
      <dgm:prSet phldrT="[Текст]"/>
      <dgm:spPr/>
      <dgm:t>
        <a:bodyPr/>
        <a:lstStyle/>
        <a:p>
          <a:pPr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dirty="0"/>
            <a:t>Use of visual demos for each topic;</a:t>
          </a:r>
          <a:endParaRPr lang="uk-UA" dirty="0"/>
        </a:p>
      </dgm:t>
    </dgm:pt>
    <dgm:pt modelId="{49A155D6-0952-4134-817E-4A0B102F28A0}" type="parTrans" cxnId="{8343B81C-E60B-4701-B992-444F54354005}">
      <dgm:prSet/>
      <dgm:spPr/>
      <dgm:t>
        <a:bodyPr/>
        <a:lstStyle/>
        <a:p>
          <a:endParaRPr lang="uk-UA"/>
        </a:p>
      </dgm:t>
    </dgm:pt>
    <dgm:pt modelId="{630E4A16-1904-4BDB-9D94-34A9D4B484D8}" type="sibTrans" cxnId="{8343B81C-E60B-4701-B992-444F54354005}">
      <dgm:prSet/>
      <dgm:spPr/>
      <dgm:t>
        <a:bodyPr/>
        <a:lstStyle/>
        <a:p>
          <a:endParaRPr lang="uk-UA"/>
        </a:p>
      </dgm:t>
    </dgm:pt>
    <dgm:pt modelId="{F519DF23-1700-49BD-AACB-98E13113DAB1}">
      <dgm:prSet phldrT="[Текст]"/>
      <dgm:spPr/>
      <dgm:t>
        <a:bodyPr/>
        <a:lstStyle/>
        <a:p>
          <a:r>
            <a:rPr lang="en-US" dirty="0"/>
            <a:t>Work with up-to-date information about world achievements in this scope;</a:t>
          </a:r>
          <a:endParaRPr lang="uk-UA" dirty="0"/>
        </a:p>
      </dgm:t>
    </dgm:pt>
    <dgm:pt modelId="{5CD8580E-300B-4B8F-AFB3-CF28BFAA5555}" type="parTrans" cxnId="{6011A1D3-1C81-475C-A33D-417C1552EC83}">
      <dgm:prSet/>
      <dgm:spPr/>
      <dgm:t>
        <a:bodyPr/>
        <a:lstStyle/>
        <a:p>
          <a:endParaRPr lang="uk-UA"/>
        </a:p>
      </dgm:t>
    </dgm:pt>
    <dgm:pt modelId="{B21C0319-718C-4C9B-AAB5-2A0A8012969E}" type="sibTrans" cxnId="{6011A1D3-1C81-475C-A33D-417C1552EC83}">
      <dgm:prSet/>
      <dgm:spPr/>
      <dgm:t>
        <a:bodyPr/>
        <a:lstStyle/>
        <a:p>
          <a:endParaRPr lang="uk-UA"/>
        </a:p>
      </dgm:t>
    </dgm:pt>
    <dgm:pt modelId="{80767EF0-6133-4233-9871-C53D16D2C7A3}">
      <dgm:prSet phldrT="[Текст]"/>
      <dgm:spPr/>
      <dgm:t>
        <a:bodyPr/>
        <a:lstStyle/>
        <a:p>
          <a:r>
            <a:rPr lang="en-US" dirty="0"/>
            <a:t>Use of modern pedagogical methods</a:t>
          </a:r>
          <a:endParaRPr lang="uk-UA" dirty="0"/>
        </a:p>
      </dgm:t>
    </dgm:pt>
    <dgm:pt modelId="{239361E1-7C50-4CF5-A5B2-C0B958718909}" type="parTrans" cxnId="{1F725626-256B-46C6-8CAA-17E1B73CD211}">
      <dgm:prSet/>
      <dgm:spPr/>
      <dgm:t>
        <a:bodyPr/>
        <a:lstStyle/>
        <a:p>
          <a:endParaRPr lang="uk-UA"/>
        </a:p>
      </dgm:t>
    </dgm:pt>
    <dgm:pt modelId="{33EF1518-CE71-44C8-97D7-070052C9B925}" type="sibTrans" cxnId="{1F725626-256B-46C6-8CAA-17E1B73CD211}">
      <dgm:prSet/>
      <dgm:spPr/>
      <dgm:t>
        <a:bodyPr/>
        <a:lstStyle/>
        <a:p>
          <a:endParaRPr lang="uk-UA"/>
        </a:p>
      </dgm:t>
    </dgm:pt>
    <dgm:pt modelId="{98BF9BC1-7EEC-4AD8-ADA7-295C3D1DECA1}" type="pres">
      <dgm:prSet presAssocID="{584ABC6B-384E-4CFA-BD20-469317808D63}" presName="linear" presStyleCnt="0">
        <dgm:presLayoutVars>
          <dgm:animLvl val="lvl"/>
          <dgm:resizeHandles val="exact"/>
        </dgm:presLayoutVars>
      </dgm:prSet>
      <dgm:spPr/>
    </dgm:pt>
    <dgm:pt modelId="{C09D2F64-C48C-45DE-8998-054C641864F1}" type="pres">
      <dgm:prSet presAssocID="{2CCDB11F-8A1F-43A9-A257-E7706D402B99}" presName="parentText" presStyleLbl="node1" presStyleIdx="0" presStyleCnt="4" custLinFactY="-59939" custLinFactNeighborX="-348" custLinFactNeighborY="-100000">
        <dgm:presLayoutVars>
          <dgm:chMax val="0"/>
          <dgm:bulletEnabled val="1"/>
        </dgm:presLayoutVars>
      </dgm:prSet>
      <dgm:spPr/>
    </dgm:pt>
    <dgm:pt modelId="{6B40032D-C23B-4267-8E79-9044BF69453A}" type="pres">
      <dgm:prSet presAssocID="{C7D41290-B537-47BC-A118-FF981EE0EEA0}" presName="spacer" presStyleCnt="0"/>
      <dgm:spPr/>
    </dgm:pt>
    <dgm:pt modelId="{503FEAB3-5882-4B6C-B032-044CEC70B5E1}" type="pres">
      <dgm:prSet presAssocID="{BB96453F-3A8B-4037-BF59-D8C294FBA975}" presName="parentText" presStyleLbl="node1" presStyleIdx="1" presStyleCnt="4" custLinFactNeighborX="-1216" custLinFactNeighborY="-39477">
        <dgm:presLayoutVars>
          <dgm:chMax val="0"/>
          <dgm:bulletEnabled val="1"/>
        </dgm:presLayoutVars>
      </dgm:prSet>
      <dgm:spPr/>
    </dgm:pt>
    <dgm:pt modelId="{8121FF8C-7D9A-44BB-BE02-A0E70387542C}" type="pres">
      <dgm:prSet presAssocID="{630E4A16-1904-4BDB-9D94-34A9D4B484D8}" presName="spacer" presStyleCnt="0"/>
      <dgm:spPr/>
    </dgm:pt>
    <dgm:pt modelId="{78339005-1559-4DAA-9374-48B7627F6F40}" type="pres">
      <dgm:prSet presAssocID="{F519DF23-1700-49BD-AACB-98E13113DAB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1060C46-61BB-4784-B247-521E560F5DB3}" type="pres">
      <dgm:prSet presAssocID="{B21C0319-718C-4C9B-AAB5-2A0A8012969E}" presName="spacer" presStyleCnt="0"/>
      <dgm:spPr/>
    </dgm:pt>
    <dgm:pt modelId="{7F2414DB-E065-47B9-B825-458D8A35DC5A}" type="pres">
      <dgm:prSet presAssocID="{80767EF0-6133-4233-9871-C53D16D2C7A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343B81C-E60B-4701-B992-444F54354005}" srcId="{584ABC6B-384E-4CFA-BD20-469317808D63}" destId="{BB96453F-3A8B-4037-BF59-D8C294FBA975}" srcOrd="1" destOrd="0" parTransId="{49A155D6-0952-4134-817E-4A0B102F28A0}" sibTransId="{630E4A16-1904-4BDB-9D94-34A9D4B484D8}"/>
    <dgm:cxn modelId="{1F725626-256B-46C6-8CAA-17E1B73CD211}" srcId="{584ABC6B-384E-4CFA-BD20-469317808D63}" destId="{80767EF0-6133-4233-9871-C53D16D2C7A3}" srcOrd="3" destOrd="0" parTransId="{239361E1-7C50-4CF5-A5B2-C0B958718909}" sibTransId="{33EF1518-CE71-44C8-97D7-070052C9B925}"/>
    <dgm:cxn modelId="{25636841-59B6-4806-AB00-B9A0DB2DD4A1}" type="presOf" srcId="{2CCDB11F-8A1F-43A9-A257-E7706D402B99}" destId="{C09D2F64-C48C-45DE-8998-054C641864F1}" srcOrd="0" destOrd="0" presId="urn:microsoft.com/office/officeart/2005/8/layout/vList2"/>
    <dgm:cxn modelId="{C53CA962-E86C-40B9-8741-5B747D80A72D}" type="presOf" srcId="{BB96453F-3A8B-4037-BF59-D8C294FBA975}" destId="{503FEAB3-5882-4B6C-B032-044CEC70B5E1}" srcOrd="0" destOrd="0" presId="urn:microsoft.com/office/officeart/2005/8/layout/vList2"/>
    <dgm:cxn modelId="{31405CB2-9BA0-447D-8BED-2B7889B8D675}" type="presOf" srcId="{584ABC6B-384E-4CFA-BD20-469317808D63}" destId="{98BF9BC1-7EEC-4AD8-ADA7-295C3D1DECA1}" srcOrd="0" destOrd="0" presId="urn:microsoft.com/office/officeart/2005/8/layout/vList2"/>
    <dgm:cxn modelId="{0188A9CF-0CF1-4481-B3A5-D238AD9BC474}" type="presOf" srcId="{80767EF0-6133-4233-9871-C53D16D2C7A3}" destId="{7F2414DB-E065-47B9-B825-458D8A35DC5A}" srcOrd="0" destOrd="0" presId="urn:microsoft.com/office/officeart/2005/8/layout/vList2"/>
    <dgm:cxn modelId="{2FDC25D3-C2F8-4751-A4BB-15A688DAE8AE}" type="presOf" srcId="{F519DF23-1700-49BD-AACB-98E13113DAB1}" destId="{78339005-1559-4DAA-9374-48B7627F6F40}" srcOrd="0" destOrd="0" presId="urn:microsoft.com/office/officeart/2005/8/layout/vList2"/>
    <dgm:cxn modelId="{6011A1D3-1C81-475C-A33D-417C1552EC83}" srcId="{584ABC6B-384E-4CFA-BD20-469317808D63}" destId="{F519DF23-1700-49BD-AACB-98E13113DAB1}" srcOrd="2" destOrd="0" parTransId="{5CD8580E-300B-4B8F-AFB3-CF28BFAA5555}" sibTransId="{B21C0319-718C-4C9B-AAB5-2A0A8012969E}"/>
    <dgm:cxn modelId="{439B6CFC-A6C6-4B55-BFBC-255D0F489C68}" srcId="{584ABC6B-384E-4CFA-BD20-469317808D63}" destId="{2CCDB11F-8A1F-43A9-A257-E7706D402B99}" srcOrd="0" destOrd="0" parTransId="{CEC17F4D-A11B-490D-A753-00958CA6FA87}" sibTransId="{C7D41290-B537-47BC-A118-FF981EE0EEA0}"/>
    <dgm:cxn modelId="{79C5E39A-EBE2-4C39-9F67-3927B4BB8F3E}" type="presParOf" srcId="{98BF9BC1-7EEC-4AD8-ADA7-295C3D1DECA1}" destId="{C09D2F64-C48C-45DE-8998-054C641864F1}" srcOrd="0" destOrd="0" presId="urn:microsoft.com/office/officeart/2005/8/layout/vList2"/>
    <dgm:cxn modelId="{31B8D656-9815-44D4-AD91-63A65CE72951}" type="presParOf" srcId="{98BF9BC1-7EEC-4AD8-ADA7-295C3D1DECA1}" destId="{6B40032D-C23B-4267-8E79-9044BF69453A}" srcOrd="1" destOrd="0" presId="urn:microsoft.com/office/officeart/2005/8/layout/vList2"/>
    <dgm:cxn modelId="{6C95AFEC-7B91-4E10-BCCD-17D8D80E5C69}" type="presParOf" srcId="{98BF9BC1-7EEC-4AD8-ADA7-295C3D1DECA1}" destId="{503FEAB3-5882-4B6C-B032-044CEC70B5E1}" srcOrd="2" destOrd="0" presId="urn:microsoft.com/office/officeart/2005/8/layout/vList2"/>
    <dgm:cxn modelId="{77F01B8F-D015-4C87-AA92-65F17B105A3E}" type="presParOf" srcId="{98BF9BC1-7EEC-4AD8-ADA7-295C3D1DECA1}" destId="{8121FF8C-7D9A-44BB-BE02-A0E70387542C}" srcOrd="3" destOrd="0" presId="urn:microsoft.com/office/officeart/2005/8/layout/vList2"/>
    <dgm:cxn modelId="{C5711630-C0EF-4726-A8F1-60A285FB77CD}" type="presParOf" srcId="{98BF9BC1-7EEC-4AD8-ADA7-295C3D1DECA1}" destId="{78339005-1559-4DAA-9374-48B7627F6F40}" srcOrd="4" destOrd="0" presId="urn:microsoft.com/office/officeart/2005/8/layout/vList2"/>
    <dgm:cxn modelId="{3450C1DD-48B1-490B-916A-74E85B07385F}" type="presParOf" srcId="{98BF9BC1-7EEC-4AD8-ADA7-295C3D1DECA1}" destId="{C1060C46-61BB-4784-B247-521E560F5DB3}" srcOrd="5" destOrd="0" presId="urn:microsoft.com/office/officeart/2005/8/layout/vList2"/>
    <dgm:cxn modelId="{DF131AAB-DB84-4622-AA59-D5C3FD03241E}" type="presParOf" srcId="{98BF9BC1-7EEC-4AD8-ADA7-295C3D1DECA1}" destId="{7F2414DB-E065-47B9-B825-458D8A35DC5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90F9B1-61EC-49C0-AF44-F70751F94B6E}">
      <dsp:nvSpPr>
        <dsp:cNvPr id="0" name=""/>
        <dsp:cNvSpPr/>
      </dsp:nvSpPr>
      <dsp:spPr>
        <a:xfrm>
          <a:off x="0" y="329450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A316D6-0CAD-4D39-8220-18FF069E520B}">
      <dsp:nvSpPr>
        <dsp:cNvPr id="0" name=""/>
        <dsp:cNvSpPr/>
      </dsp:nvSpPr>
      <dsp:spPr>
        <a:xfrm>
          <a:off x="411480" y="63770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itchFamily="18" charset="0"/>
              <a:cs typeface="Times New Roman" pitchFamily="18" charset="0"/>
            </a:rPr>
            <a:t>Knowledge of modern materials used for primary packaging of pharmaceutical products;</a:t>
          </a:r>
          <a:endParaRPr lang="uk-UA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419" y="89709"/>
        <a:ext cx="5708842" cy="479482"/>
      </dsp:txXfrm>
    </dsp:sp>
    <dsp:sp modelId="{F559E255-4EB4-4EAB-A7D5-50CFFFF560E6}">
      <dsp:nvSpPr>
        <dsp:cNvPr id="0" name=""/>
        <dsp:cNvSpPr/>
      </dsp:nvSpPr>
      <dsp:spPr>
        <a:xfrm>
          <a:off x="0" y="1145930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192D8F-195D-494B-9A26-CC13459CA3FD}">
      <dsp:nvSpPr>
        <dsp:cNvPr id="0" name=""/>
        <dsp:cNvSpPr/>
      </dsp:nvSpPr>
      <dsp:spPr>
        <a:xfrm>
          <a:off x="411480" y="880250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itchFamily="18" charset="0"/>
              <a:cs typeface="Times New Roman" pitchFamily="18" charset="0"/>
            </a:rPr>
            <a:t>Knowledge of modern packaging methods for various dosage forms;</a:t>
          </a:r>
          <a:endParaRPr lang="uk-UA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419" y="906189"/>
        <a:ext cx="5708842" cy="479482"/>
      </dsp:txXfrm>
    </dsp:sp>
    <dsp:sp modelId="{55DFDC04-03FF-4146-B7AE-C3C8E3057B86}">
      <dsp:nvSpPr>
        <dsp:cNvPr id="0" name=""/>
        <dsp:cNvSpPr/>
      </dsp:nvSpPr>
      <dsp:spPr>
        <a:xfrm>
          <a:off x="0" y="1962410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3A6E17-4B74-4E82-955A-B4E70D951827}">
      <dsp:nvSpPr>
        <dsp:cNvPr id="0" name=""/>
        <dsp:cNvSpPr/>
      </dsp:nvSpPr>
      <dsp:spPr>
        <a:xfrm>
          <a:off x="411480" y="1696730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itchFamily="18" charset="0"/>
              <a:cs typeface="Times New Roman" pitchFamily="18" charset="0"/>
            </a:rPr>
            <a:t>Knowledge of modern methods of pharmaceutical product labeling;</a:t>
          </a:r>
          <a:endParaRPr lang="uk-UA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419" y="1722669"/>
        <a:ext cx="5708842" cy="479482"/>
      </dsp:txXfrm>
    </dsp:sp>
    <dsp:sp modelId="{060485D4-CFAB-4713-9D28-05AEEA11D104}">
      <dsp:nvSpPr>
        <dsp:cNvPr id="0" name=""/>
        <dsp:cNvSpPr/>
      </dsp:nvSpPr>
      <dsp:spPr>
        <a:xfrm>
          <a:off x="0" y="2778891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0D3227-CD7F-42E4-B8EF-3F4333B3F543}">
      <dsp:nvSpPr>
        <dsp:cNvPr id="0" name=""/>
        <dsp:cNvSpPr/>
      </dsp:nvSpPr>
      <dsp:spPr>
        <a:xfrm>
          <a:off x="411480" y="2513210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itchFamily="18" charset="0"/>
              <a:cs typeface="Times New Roman" pitchFamily="18" charset="0"/>
            </a:rPr>
            <a:t>Understanding the influence of packaging on the consumer properties of pharmaceutical products;</a:t>
          </a:r>
          <a:endParaRPr lang="uk-UA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419" y="2539149"/>
        <a:ext cx="5708842" cy="479482"/>
      </dsp:txXfrm>
    </dsp:sp>
    <dsp:sp modelId="{FF0DA498-D343-49CB-AC0F-1035F75661BC}">
      <dsp:nvSpPr>
        <dsp:cNvPr id="0" name=""/>
        <dsp:cNvSpPr/>
      </dsp:nvSpPr>
      <dsp:spPr>
        <a:xfrm>
          <a:off x="0" y="3595371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FB8262-D39F-420D-9D53-841936585EAC}">
      <dsp:nvSpPr>
        <dsp:cNvPr id="0" name=""/>
        <dsp:cNvSpPr/>
      </dsp:nvSpPr>
      <dsp:spPr>
        <a:xfrm>
          <a:off x="411480" y="3329691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itchFamily="18" charset="0"/>
              <a:cs typeface="Times New Roman" pitchFamily="18" charset="0"/>
            </a:rPr>
            <a:t>Ability to choose materials and methods for obtaining various types of packaging;</a:t>
          </a:r>
          <a:endParaRPr lang="uk-UA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419" y="3355630"/>
        <a:ext cx="5708842" cy="479482"/>
      </dsp:txXfrm>
    </dsp:sp>
    <dsp:sp modelId="{FD60276D-EF36-4100-8C85-50451119F642}">
      <dsp:nvSpPr>
        <dsp:cNvPr id="0" name=""/>
        <dsp:cNvSpPr/>
      </dsp:nvSpPr>
      <dsp:spPr>
        <a:xfrm>
          <a:off x="0" y="4411851"/>
          <a:ext cx="82296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D8F917-C3E6-4B68-8733-5612447A0B60}">
      <dsp:nvSpPr>
        <dsp:cNvPr id="0" name=""/>
        <dsp:cNvSpPr/>
      </dsp:nvSpPr>
      <dsp:spPr>
        <a:xfrm>
          <a:off x="411480" y="4146171"/>
          <a:ext cx="5760720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itchFamily="18" charset="0"/>
              <a:cs typeface="Times New Roman" pitchFamily="18" charset="0"/>
            </a:rPr>
            <a:t>Ability to choose a rational type of packaging for a certain type of dosage form.</a:t>
          </a:r>
          <a:endParaRPr lang="uk-UA" sz="1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419" y="4172110"/>
        <a:ext cx="5708842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9D2F64-C48C-45DE-8998-054C641864F1}">
      <dsp:nvSpPr>
        <dsp:cNvPr id="0" name=""/>
        <dsp:cNvSpPr/>
      </dsp:nvSpPr>
      <dsp:spPr>
        <a:xfrm>
          <a:off x="0" y="0"/>
          <a:ext cx="8229600" cy="1128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000" kern="1200" dirty="0"/>
            <a:t>Course of lectures and practical lessons;</a:t>
          </a:r>
          <a:endParaRPr lang="uk-UA" sz="3000" kern="1200" dirty="0"/>
        </a:p>
      </dsp:txBody>
      <dsp:txXfrm>
        <a:off x="55098" y="55098"/>
        <a:ext cx="8119404" cy="1018488"/>
      </dsp:txXfrm>
    </dsp:sp>
    <dsp:sp modelId="{503FEAB3-5882-4B6C-B032-044CEC70B5E1}">
      <dsp:nvSpPr>
        <dsp:cNvPr id="0" name=""/>
        <dsp:cNvSpPr/>
      </dsp:nvSpPr>
      <dsp:spPr>
        <a:xfrm>
          <a:off x="0" y="1223676"/>
          <a:ext cx="8229600" cy="1128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Use of visual demos for each topic;</a:t>
          </a:r>
          <a:endParaRPr lang="uk-UA" sz="3000" kern="1200" dirty="0"/>
        </a:p>
      </dsp:txBody>
      <dsp:txXfrm>
        <a:off x="55098" y="1278774"/>
        <a:ext cx="8119404" cy="1018488"/>
      </dsp:txXfrm>
    </dsp:sp>
    <dsp:sp modelId="{78339005-1559-4DAA-9374-48B7627F6F40}">
      <dsp:nvSpPr>
        <dsp:cNvPr id="0" name=""/>
        <dsp:cNvSpPr/>
      </dsp:nvSpPr>
      <dsp:spPr>
        <a:xfrm>
          <a:off x="0" y="2472869"/>
          <a:ext cx="8229600" cy="1128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Work with up-to-date information about world achievements in this scope;</a:t>
          </a:r>
          <a:endParaRPr lang="uk-UA" sz="3000" kern="1200" dirty="0"/>
        </a:p>
      </dsp:txBody>
      <dsp:txXfrm>
        <a:off x="55098" y="2527967"/>
        <a:ext cx="8119404" cy="1018488"/>
      </dsp:txXfrm>
    </dsp:sp>
    <dsp:sp modelId="{7F2414DB-E065-47B9-B825-458D8A35DC5A}">
      <dsp:nvSpPr>
        <dsp:cNvPr id="0" name=""/>
        <dsp:cNvSpPr/>
      </dsp:nvSpPr>
      <dsp:spPr>
        <a:xfrm>
          <a:off x="0" y="3687953"/>
          <a:ext cx="8229600" cy="11286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Use of modern pedagogical methods</a:t>
          </a:r>
          <a:endParaRPr lang="uk-UA" sz="3000" kern="1200" dirty="0"/>
        </a:p>
      </dsp:txBody>
      <dsp:txXfrm>
        <a:off x="55098" y="3743051"/>
        <a:ext cx="8119404" cy="10184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Чем отличаются капсулы от таблеток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4143380"/>
            <a:ext cx="5286412" cy="25003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214290"/>
            <a:ext cx="8856984" cy="894811"/>
          </a:xfrm>
        </p:spPr>
        <p:txBody>
          <a:bodyPr>
            <a:noAutofit/>
          </a:bodyPr>
          <a:lstStyle/>
          <a:p>
            <a:pPr algn="ctr"/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MINISTRY OF HEALTHCARE OF UKRAINE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VINNITSYA NATIONAL PYROHOV MEMORIAL MEDICAL UNIVERSITY</a:t>
            </a:r>
            <a:br>
              <a:rPr kumimoji="0" lang="uk-UA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Department of Pharmacy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71440" y="3786190"/>
            <a:ext cx="8572560" cy="25003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571604" y="4357694"/>
            <a:ext cx="8229600" cy="190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Mincho" panose="02020609040205080304" pitchFamily="49" charset="-128"/>
                <a:cs typeface="+mn-cs"/>
              </a:rPr>
              <a:t>Elective</a:t>
            </a:r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Mincho" panose="02020609040205080304" pitchFamily="49" charset="-128"/>
                <a:cs typeface="+mn-cs"/>
              </a:rPr>
              <a:t> </a:t>
            </a:r>
            <a:r>
              <a:rPr kumimoji="0" lang="uk-UA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Mincho" panose="02020609040205080304" pitchFamily="49" charset="-128"/>
                <a:cs typeface="+mn-cs"/>
              </a:rPr>
              <a:t>course</a:t>
            </a:r>
            <a:endParaRPr lang="uk-UA" sz="3600" b="1" i="1" dirty="0">
              <a:latin typeface="Times New Roman" panose="02020603050405020304" pitchFamily="18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1785926"/>
            <a:ext cx="75009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Packaging technology in the pharmaceutical industry</a:t>
            </a:r>
            <a:endParaRPr lang="uk-UA" sz="4000" i="1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Китай Ампули ліків Виробники, постачальники - Оптові послуги - МАЛО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929066"/>
            <a:ext cx="2360609" cy="2714644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glossary.unipack.ru/light_editor_img/images/2017-12-12/file1513068666.jpeg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357158" y="1214422"/>
            <a:ext cx="8786842" cy="478634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1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main objectives of the course</a:t>
            </a:r>
            <a:endParaRPr lang="uk-UA" sz="44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1458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uk-UA" dirty="0"/>
              <a:t> </a:t>
            </a:r>
            <a:r>
              <a:rPr lang="en-US" dirty="0">
                <a:solidFill>
                  <a:srgbClr val="0070C0"/>
                </a:solidFill>
              </a:rPr>
              <a:t>Formation of theoretical knowledge and practical skills on the main technologies for packaging medicines;</a:t>
            </a:r>
            <a:endParaRPr lang="uk-UA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q"/>
            </a:pPr>
            <a:r>
              <a:rPr lang="uk-UA" sz="32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Acquaintance with modern materials and new methods of packaging pharmaceutical products;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q"/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Studying of new innovative types of packaging for pharmaceutical products</a:t>
            </a:r>
            <a:r>
              <a:rPr lang="uk-UA" sz="32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endParaRPr lang="ru-RU" sz="32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q"/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Acquaintance with modern packaging labeling technologies.</a:t>
            </a:r>
            <a:endParaRPr lang="uk-UA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армацевтическая упаковка влагопоглотителя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850112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183880" cy="837270"/>
          </a:xfrm>
        </p:spPr>
        <p:txBody>
          <a:bodyPr>
            <a:normAutofit/>
          </a:bodyPr>
          <a:lstStyle/>
          <a:p>
            <a:pPr algn="ctr"/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General information</a:t>
            </a:r>
            <a:endParaRPr lang="uk-UA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928670"/>
            <a:ext cx="8183880" cy="492922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Studying the course </a:t>
            </a:r>
            <a:r>
              <a:rPr lang="en-US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800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Packaging technology in the pharmaceutical industry</a:t>
            </a:r>
            <a:r>
              <a:rPr lang="en-US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" will contribute to the rational choice of packaging for pharmaceutical products and provide the best consumer properties.</a:t>
            </a:r>
            <a:endParaRPr lang="uk-UA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358246" cy="928694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4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Learning outcomes</a:t>
            </a:r>
            <a:endParaRPr lang="uk-UA" sz="4400" i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657463"/>
              </p:ext>
            </p:extLst>
          </p:nvPr>
        </p:nvGraphicFramePr>
        <p:xfrm>
          <a:off x="457200" y="1714488"/>
          <a:ext cx="8229600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ethods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teaching</a:t>
            </a:r>
            <a:endParaRPr lang="uk-UA" sz="4400" b="1" i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7907464"/>
              </p:ext>
            </p:extLst>
          </p:nvPr>
        </p:nvGraphicFramePr>
        <p:xfrm>
          <a:off x="457200" y="1714500"/>
          <a:ext cx="8229600" cy="4859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1066800"/>
          </a:xfrm>
        </p:spPr>
        <p:txBody>
          <a:bodyPr>
            <a:normAutofit/>
          </a:bodyPr>
          <a:lstStyle/>
          <a:p>
            <a:pPr lvl="0" algn="ctr"/>
            <a:r>
              <a:rPr lang="en-US" sz="4000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Logistics support</a:t>
            </a:r>
            <a:endParaRPr lang="ru-RU" sz="40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717172"/>
          </a:xfrm>
        </p:spPr>
        <p:txBody>
          <a:bodyPr>
            <a:normAutofit fontScale="92500" lnSpcReduction="10000"/>
          </a:bodyPr>
          <a:lstStyle/>
          <a:p>
            <a:pPr marL="342900" lvl="0" indent="-342900" algn="l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of lecture</a:t>
            </a:r>
            <a:r>
              <a:rPr lang="uk-UA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l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Materials of scientific and practical conferences.</a:t>
            </a:r>
          </a:p>
          <a:p>
            <a:pPr marL="342900" lvl="0" indent="-342900" algn="l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Visual and handout material for each topic in the discipline.</a:t>
            </a:r>
          </a:p>
          <a:p>
            <a:pPr marL="342900" lvl="0" indent="-342900" algn="l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Normative legal documents.</a:t>
            </a:r>
          </a:p>
          <a:p>
            <a:pPr marL="342900" lvl="0" indent="-342900" algn="l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 with digital media.</a:t>
            </a:r>
          </a:p>
          <a:p>
            <a:pPr marL="342900" lvl="0" indent="-342900" algn="l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Study guides and specially developed guidelines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армацевтическая упаковка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42918"/>
            <a:ext cx="871543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136904" cy="4464496"/>
          </a:xfrm>
        </p:spPr>
        <p:txBody>
          <a:bodyPr>
            <a:normAutofit fontScale="90000"/>
          </a:bodyPr>
          <a:lstStyle/>
          <a:p>
            <a:pPr algn="ctr"/>
            <a:br>
              <a:rPr lang="uk-UA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you are interested in the question of modern  experience technology packaging of medicines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our teaching staff will be happy to help you gain knowledge !!!!</a:t>
            </a:r>
            <a:br>
              <a:rPr lang="uk-UA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481</TotalTime>
  <Words>289</Words>
  <Application>Microsoft Office PowerPoint</Application>
  <PresentationFormat>Экран (4:3)</PresentationFormat>
  <Paragraphs>30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Georgia</vt:lpstr>
      <vt:lpstr>Times New Roman</vt:lpstr>
      <vt:lpstr>Trebuchet MS</vt:lpstr>
      <vt:lpstr>Wingdings</vt:lpstr>
      <vt:lpstr>Wingdings 2</vt:lpstr>
      <vt:lpstr>Городская</vt:lpstr>
      <vt:lpstr>MINISTRY OF HEALTHCARE OF UKRAINE VINNITSYA NATIONAL PYROHOV MEMORIAL MEDICAL UNIVERSITY Department of Pharmacy</vt:lpstr>
      <vt:lpstr>    The main objectives of the course</vt:lpstr>
      <vt:lpstr>General information</vt:lpstr>
      <vt:lpstr>Learning outcomes</vt:lpstr>
      <vt:lpstr>Methods of teaching</vt:lpstr>
      <vt:lpstr>Logistics support</vt:lpstr>
      <vt:lpstr>   If you are interested in the question of modern  experience technology packaging of medicines - our teaching staff will be happy to help you gain knowledge !!!!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 за вибором: “Технології упаковки у фармацевтичній галузі”</dc:title>
  <dc:creator>Lenovo</dc:creator>
  <cp:lastModifiedBy>Поліщук Юлія Миколаївна</cp:lastModifiedBy>
  <cp:revision>45</cp:revision>
  <dcterms:created xsi:type="dcterms:W3CDTF">2020-12-13T16:02:31Z</dcterms:created>
  <dcterms:modified xsi:type="dcterms:W3CDTF">2022-05-16T16:47:16Z</dcterms:modified>
</cp:coreProperties>
</file>