
<file path=[Content_Types].xml><?xml version="1.0" encoding="utf-8"?>
<Types xmlns="http://schemas.openxmlformats.org/package/2006/content-types">
  <Default Extension="xml" ContentType="application/vnd.openxmlformats-package.core-properties+xml"/>
  <Default Extension="dat" ContentType="application/x-fontdata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8e813e1ba7f4d7a" /><Relationship Type="http://schemas.openxmlformats.org/officeDocument/2006/relationships/extended-properties" Target="/docProps/app.xml" Id="Ra4e09ba61e0a431f" /><Relationship Type="http://schemas.openxmlformats.org/officeDocument/2006/relationships/officeDocument" Target="/ppt/presentation.xml" Id="Rc37615d074e34fb6" /></Relationships>
</file>

<file path=ppt/presentation.xml><?xml version="1.0" encoding="utf-8"?>
<p:presentation xmlns:p="http://schemas.openxmlformats.org/presentationml/2006/main" embedTrueTypeFonts="1" saveSubsetFonts="0">
  <p:sldMasterIdLst>
    <p:sldMasterId xmlns:r="http://schemas.openxmlformats.org/officeDocument/2006/relationships" id="2147483648" r:id="Rda9f16d3cace40a7"/>
  </p:sldMasterIdLst>
  <p:notesMasterIdLst>
    <p:notesMasterId xmlns:r="http://schemas.openxmlformats.org/officeDocument/2006/relationships" r:id="R2b405ee2bc9b4cca"/>
  </p:notesMasterIdLst>
  <p:sldIdLst>
    <p:sldId xmlns:r="http://schemas.openxmlformats.org/officeDocument/2006/relationships" id="256" r:id="Rccba1fe1d0884cc3"/>
    <p:sldId xmlns:r="http://schemas.openxmlformats.org/officeDocument/2006/relationships" id="257" r:id="R3961b5d4d24b4ef0"/>
    <p:sldId xmlns:r="http://schemas.openxmlformats.org/officeDocument/2006/relationships" id="258" r:id="R13639885949543ef"/>
    <p:sldId xmlns:r="http://schemas.openxmlformats.org/officeDocument/2006/relationships" id="259" r:id="Rb2cb2018e2cf4335"/>
    <p:sldId xmlns:r="http://schemas.openxmlformats.org/officeDocument/2006/relationships" id="260" r:id="R6ec55518f07147da"/>
    <p:sldId xmlns:r="http://schemas.openxmlformats.org/officeDocument/2006/relationships" id="261" r:id="Rcd7a597705764f19"/>
    <p:sldId xmlns:r="http://schemas.openxmlformats.org/officeDocument/2006/relationships" id="262" r:id="R2a21531d8c284ef9"/>
  </p:sldIdLst>
  <p:sldSz cx="12192000" cy="6858000"/>
  <p:notesSz cx="6858000" cy="9144000"/>
  <p:embeddedFontLst>
    <p:embeddedFont>
      <p:font typeface="Gill Sans"/>
      <p:regular xmlns:r="http://schemas.openxmlformats.org/officeDocument/2006/relationships" r:id="R390b921b9f594725"/>
      <p:bold xmlns:r="http://schemas.openxmlformats.org/officeDocument/2006/relationships" r:id="R9c81f13543a841e9"/>
    </p:embeddedFont>
  </p:embeddedFontLst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>
  <p:slideViewPr>
    <p:cSldViewPr snapToGrid="0">
      <p:cViewPr>
        <p:scale>
          <a:sx xmlns:a="http://schemas.openxmlformats.org/drawingml/2006/main" n="1" d="1"/>
          <a:sy xmlns:a="http://schemas.openxmlformats.org/drawingml/2006/main" n="1" d="1"/>
        </p:scale>
        <p:origin x="0" y="0"/>
      </p:cViewPr>
      <p:guideLst/>
    </p:cSldViewPr>
  </p:slide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43b484c25e54ec3" /><Relationship Type="http://schemas.openxmlformats.org/officeDocument/2006/relationships/slideMaster" Target="/ppt/slideMasters/slideMaster1.xml" Id="Rda9f16d3cace40a7" /><Relationship Type="http://schemas.openxmlformats.org/officeDocument/2006/relationships/notesMaster" Target="/ppt/notesMasters/notesMaster1.xml" Id="R2b405ee2bc9b4cca" /><Relationship Type="http://schemas.openxmlformats.org/officeDocument/2006/relationships/presProps" Target="/ppt/presProps.xml" Id="R2a203364b8164e74" /><Relationship Type="http://schemas.openxmlformats.org/officeDocument/2006/relationships/viewProps" Target="/ppt/viewProps.xml" Id="R3b3838cb82224a8b" /><Relationship Type="http://schemas.openxmlformats.org/officeDocument/2006/relationships/tableStyles" Target="/ppt/tableStyles.xml" Id="R2ebb58db99334153" /><Relationship Type="http://schemas.openxmlformats.org/officeDocument/2006/relationships/font" Target="/ppt/fonts/font.dat" Id="R390b921b9f594725" /><Relationship Type="http://schemas.openxmlformats.org/officeDocument/2006/relationships/font" Target="/ppt/fonts/font2.dat" Id="R9c81f13543a841e9" /><Relationship Type="http://schemas.openxmlformats.org/officeDocument/2006/relationships/slide" Target="/ppt/slides/slide1.xml" Id="Rccba1fe1d0884cc3" /><Relationship Type="http://schemas.openxmlformats.org/officeDocument/2006/relationships/slide" Target="/ppt/slides/slide2.xml" Id="R3961b5d4d24b4ef0" /><Relationship Type="http://schemas.openxmlformats.org/officeDocument/2006/relationships/slide" Target="/ppt/slides/slide3.xml" Id="R13639885949543ef" /><Relationship Type="http://schemas.openxmlformats.org/officeDocument/2006/relationships/slide" Target="/ppt/slides/slide4.xml" Id="Rb2cb2018e2cf4335" /><Relationship Type="http://schemas.openxmlformats.org/officeDocument/2006/relationships/slide" Target="/ppt/slides/slide5.xml" Id="R6ec55518f07147da" /><Relationship Type="http://schemas.openxmlformats.org/officeDocument/2006/relationships/slide" Target="/ppt/slides/slide6.xml" Id="Rcd7a597705764f19" /><Relationship Type="http://schemas.openxmlformats.org/officeDocument/2006/relationships/slide" Target="/ppt/slides/slide7.xml" Id="R2a21531d8c284ef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4747e967dbb44bc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c2197c869714432" /><Relationship Type="http://schemas.openxmlformats.org/officeDocument/2006/relationships/notesMaster" Target="/ppt/notesMasters/notesMaster1.xml" Id="R1c49c30273cc4b1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b0a2818f7de406c" /><Relationship Type="http://schemas.openxmlformats.org/officeDocument/2006/relationships/notesMaster" Target="/ppt/notesMasters/notesMaster1.xml" Id="Rb5013408015c482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7535d0700eb4af2" /><Relationship Type="http://schemas.openxmlformats.org/officeDocument/2006/relationships/notesMaster" Target="/ppt/notesMasters/notesMaster1.xml" Id="Re9eb8791f53541d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b9ae5eb9ae30438d" /><Relationship Type="http://schemas.openxmlformats.org/officeDocument/2006/relationships/notesMaster" Target="/ppt/notesMasters/notesMaster1.xml" Id="Rdcc0675c4f8e461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0ad8a36149a44fe" /><Relationship Type="http://schemas.openxmlformats.org/officeDocument/2006/relationships/notesMaster" Target="/ppt/notesMasters/notesMaster1.xml" Id="R9ee3e4005c7f42f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b953d1f1ed0e48aa" /><Relationship Type="http://schemas.openxmlformats.org/officeDocument/2006/relationships/notesMaster" Target="/ppt/notesMasters/notesMaster1.xml" Id="Rb97490f4a1cc4bb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48683353e02a48d2" /><Relationship Type="http://schemas.openxmlformats.org/officeDocument/2006/relationships/notesMaster" Target="/ppt/notesMasters/notesMaster1.xml" Id="Re09d04e1be9e487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-221-ОНП 2023р.docx
; Силабус вк 2.1  Дизайн та презентація -221ОНП 23р. Стоматологія.docx
. Розділи: титульний аркуш та опис дисципліни.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-221-ОНП 2023р.docx
; Силабус вк 2.1  Дизайн та презентація -221ОНП 23р. Стоматологія.docx
. Розділи: опис дисципліни; розділи 2–3; силабус: зміст та логістика.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-221-ОНП 2023р.docx
; Силабус вк 2.1  Дизайн та презентація -221ОНП 23р. Стоматологія.docx
. Розділи: розділ 1: мета, завдання, результати навчання.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-221-ОНП 2023р.docx
; Силабус вк 2.1  Дизайн та презентація -221ОНП 23р. Стоматологія.docx
. Розділи: розділ 2: шість тем; силабус: зміст дисципліни.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Повні тематичні назви та години за робочою програмою: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1: лекції 6 год; практичні 2 год; самостійна робота 0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2: лекції 4 год; практичні 2 год; самостійна робота 5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3: лекції 4 год; практичні 2 год; самостійна робота 0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4: лекції 4 год; практичні 2 год; самостійна робота 0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5: лекції 2 год; практичні 0 год; самостійна робота 5 год.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Тема 6: лекції 2 год; практичні 0 год; самостійна робота 5 год.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-221-ОНП 2023р.docx
; Силабус вк 2.1  Дизайн та презентація -221ОНП 23р. Стоматологія.docx
. Розділи: розділ 1: компетентності й результати навчання.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-221-ОНП 2023р.docx
; Силабус вк 2.1  Дизайн та презентація -221ОНП 23р. Стоматологія.docx
. Розділи: розділи 3–7, 9–11; силабус: форми контролю та політика оцінювання.</a:t>
            </a:r>
            <a:endParaRPr/>
          </a:p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Портфоліо: використати власні або навчальні стоматологічні дані; визначити навчальну мету й контрольні запитання, зазначити особистий внесок у командній роботі.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r>
              <a:t>Джерела: Робоча програма ВК2.1 Дизайн та презентація -221-ОНП 2023р.docx
; Силабус вк 2.1  Дизайн та презентація -221ОНП 23р. Стоматологія.docx
. Розділи: силабус: загальні відомості, укладачі та контакти.</a:t>
            </a:r>
            <a:endParaRPr/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ca0014cfd6e434c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3cec0b2dda84a8e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a686204e1df4b47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0dd13afc7684a39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ec06e94a2591442b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7db9dbbeb844146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c52b860fc794770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21a644f21f849c0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4b90f7ea6b446d5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d3077c721fa4a0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ada38dedcc3c4124" /></Relationships>
</file>

<file path=ppt/slideLayouts/slideLayout1.xml><?xml version="1.0" encoding="utf-8"?>
<p:sldLayout xmlns:p="http://schemas.openxmlformats.org/presentationml/2006/main" matchingName="Титульный слайд" type="title">
  <p:cSld name="TITL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" name="Google Shape;12;p2">
            <a:extLst xmlns:a="http://schemas.openxmlformats.org/drawingml/2006/main">
              <a:ext uri="{FF2B5EF4-FFF2-40B4-BE49-F238E27FC236}">
                <a16:creationId xmlns:a16="http://schemas.microsoft.com/office/drawing/2014/main" id="{D53B0DA9-1261-4F0E-959B-304536201418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1600200" y="2386744"/>
            <a:ext cx="8991600" cy="164592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3" name="Google Shape;13;p2">
            <a:extLst xmlns:a="http://schemas.openxmlformats.org/drawingml/2006/main">
              <a:ext uri="{FF2B5EF4-FFF2-40B4-BE49-F238E27FC236}">
                <a16:creationId xmlns:a16="http://schemas.microsoft.com/office/drawing/2014/main" id="{EC001D40-896B-4C0B-907A-B5690A77F755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2695194" y="4352544"/>
            <a:ext cx="6801612" cy="123989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3F3F3F"/>
                </a:solidFill>
              </a:defRPr>
            </a:lvl1pPr>
            <a:lvl2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/>
            </a:lvl2pPr>
            <a:lvl3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/>
            </a:lvl3pPr>
            <a:lvl4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4pPr>
            <a:lvl5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5pPr>
            <a:lvl6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6pPr>
            <a:lvl7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7pPr>
            <a:lvl8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8pPr>
            <a:lvl9pPr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 xmlns:a="http://schemas.openxmlformats.org/drawingml/2006/main">
            <a:endParaRPr/>
          </a:p>
        </p:txBody>
      </p:sp>
      <p:sp>
        <p:nvSpPr>
          <p:cNvPr id="14" name="Google Shape;14;p2">
            <a:extLst xmlns:a="http://schemas.openxmlformats.org/drawingml/2006/main">
              <a:ext uri="{FF2B5EF4-FFF2-40B4-BE49-F238E27FC236}">
                <a16:creationId xmlns:a16="http://schemas.microsoft.com/office/drawing/2014/main" id="{F4DE01F0-FF61-45F2-869C-22A729BFD45F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5" name="Google Shape;15;p2">
            <a:extLst xmlns:a="http://schemas.openxmlformats.org/drawingml/2006/main">
              <a:ext uri="{FF2B5EF4-FFF2-40B4-BE49-F238E27FC236}">
                <a16:creationId xmlns:a16="http://schemas.microsoft.com/office/drawing/2014/main" id="{D2E923CF-3379-4D30-A0BD-07211FD627F9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6" name="Google Shape;16;p2">
            <a:extLst xmlns:a="http://schemas.openxmlformats.org/drawingml/2006/main">
              <a:ext uri="{FF2B5EF4-FFF2-40B4-BE49-F238E27FC236}">
                <a16:creationId xmlns:a16="http://schemas.microsoft.com/office/drawing/2014/main" id="{1F99EA79-038D-4094-9F54-5C0BE70E391B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2.xml><?xml version="1.0" encoding="utf-8"?>
<p:sldLayout xmlns:p="http://schemas.openxmlformats.org/presentationml/2006/main" matchingName="Заголовок и объект" type="obj">
  <p:cSld name="OBJEC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8" name="Google Shape;18;p3">
            <a:extLst xmlns:a="http://schemas.openxmlformats.org/drawingml/2006/main">
              <a:ext uri="{FF2B5EF4-FFF2-40B4-BE49-F238E27FC236}">
                <a16:creationId xmlns:a16="http://schemas.microsoft.com/office/drawing/2014/main" id="{2BD4304A-28B7-49FD-B168-C072A919AB7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19" name="Google Shape;19;p3">
            <a:extLst xmlns:a="http://schemas.openxmlformats.org/drawingml/2006/main">
              <a:ext uri="{FF2B5EF4-FFF2-40B4-BE49-F238E27FC236}">
                <a16:creationId xmlns:a16="http://schemas.microsoft.com/office/drawing/2014/main" id="{C3DFA2D8-D0A2-42FB-9D64-1C519626631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231136" y="2638044"/>
            <a:ext cx="7729728" cy="310198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0" name="Google Shape;20;p3">
            <a:extLst xmlns:a="http://schemas.openxmlformats.org/drawingml/2006/main">
              <a:ext uri="{FF2B5EF4-FFF2-40B4-BE49-F238E27FC236}">
                <a16:creationId xmlns:a16="http://schemas.microsoft.com/office/drawing/2014/main" id="{439DE10C-6305-4F63-A998-8B1EEDE8D0D0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1" name="Google Shape;21;p3">
            <a:extLst xmlns:a="http://schemas.openxmlformats.org/drawingml/2006/main">
              <a:ext uri="{FF2B5EF4-FFF2-40B4-BE49-F238E27FC236}">
                <a16:creationId xmlns:a16="http://schemas.microsoft.com/office/drawing/2014/main" id="{BF61EB6E-79F6-48CA-8D0F-CACD8A9C0EDE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2" name="Google Shape;22;p3">
            <a:extLst xmlns:a="http://schemas.openxmlformats.org/drawingml/2006/main">
              <a:ext uri="{FF2B5EF4-FFF2-40B4-BE49-F238E27FC236}">
                <a16:creationId xmlns:a16="http://schemas.microsoft.com/office/drawing/2014/main" id="{F209560B-E135-4CA0-AEF3-2D34CF763CC9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3.xml><?xml version="1.0" encoding="utf-8"?>
<p:sldLayout xmlns:p="http://schemas.openxmlformats.org/presentationml/2006/main" matchingName="Объект с подписью" type="objTx">
  <p:cSld name="OBJECT_WITH_CAPTION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4" name="Google Shape;24;p4">
            <a:extLst xmlns:a="http://schemas.openxmlformats.org/drawingml/2006/main">
              <a:ext uri="{FF2B5EF4-FFF2-40B4-BE49-F238E27FC236}">
                <a16:creationId xmlns:a16="http://schemas.microsoft.com/office/drawing/2014/main" id="{87EB0246-38BB-44CE-94E4-7A6A5C16D9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0" y="0"/>
            <a:ext cx="609600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91425" rIns="91425" bIns="91425" anchor="ctr">
            <a:noAutofit/>
          </a:bodyPr>
          <a:lstStyle xmlns:a="http://schemas.openxmlformats.org/drawingml/2006/main"/>
          <a:p xmlns:a="http://schemas.openxmlformats.org/drawingml/2006/main">
            <a:pPr marL="0" lvl="0" indent="0" algn="l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4">
            <a:extLst xmlns:a="http://schemas.openxmlformats.org/drawingml/2006/main">
              <a:ext uri="{FF2B5EF4-FFF2-40B4-BE49-F238E27FC236}">
                <a16:creationId xmlns:a16="http://schemas.microsoft.com/office/drawing/2014/main" id="{5441B203-EF54-42FE-9E03-A0DBDA39193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804672" y="224382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6" name="Google Shape;26;p4">
            <a:extLst xmlns:a="http://schemas.openxmlformats.org/drawingml/2006/main">
              <a:ext uri="{FF2B5EF4-FFF2-40B4-BE49-F238E27FC236}">
                <a16:creationId xmlns:a16="http://schemas.microsoft.com/office/drawing/2014/main" id="{A053C47A-AC7A-4DC1-9738-B4B4CA6E3F2D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736080" y="804672"/>
            <a:ext cx="4815840" cy="524865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925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Char char="•"/>
              <a:defRPr sz="1900">
                <a:solidFill>
                  <a:schemeClr val="dk1"/>
                </a:solidFill>
              </a:defRPr>
            </a:lvl1pPr>
            <a:lvl2pPr marL="914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2pPr>
            <a:lvl3pPr marL="1371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3pPr>
            <a:lvl4pPr marL="1828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>
                <a:solidFill>
                  <a:schemeClr val="dk1"/>
                </a:solidFill>
              </a:defRPr>
            </a:lvl5pPr>
            <a:lvl6pPr marL="27432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6pPr>
            <a:lvl7pPr marL="32004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7pPr>
            <a:lvl8pPr marL="36576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8pPr>
            <a:lvl9pPr marL="41148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 sz="1600"/>
            </a:lvl9pPr>
          </a:lstStyle>
          <a:p xmlns:a="http://schemas.openxmlformats.org/drawingml/2006/main">
            <a:endParaRPr/>
          </a:p>
        </p:txBody>
      </p:sp>
      <p:sp>
        <p:nvSpPr>
          <p:cNvPr id="27" name="Google Shape;27;p4">
            <a:extLst xmlns:a="http://schemas.openxmlformats.org/drawingml/2006/main">
              <a:ext uri="{FF2B5EF4-FFF2-40B4-BE49-F238E27FC236}">
                <a16:creationId xmlns:a16="http://schemas.microsoft.com/office/drawing/2014/main" id="{E5E773E7-9347-4291-846F-6A822C44F5DE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115568" y="3549918"/>
            <a:ext cx="3794760" cy="219403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 xmlns:a="http://schemas.openxmlformats.org/drawingml/2006/main">
            <a:endParaRPr/>
          </a:p>
        </p:txBody>
      </p:sp>
      <p:sp>
        <p:nvSpPr>
          <p:cNvPr id="28" name="Google Shape;28;p4">
            <a:extLst xmlns:a="http://schemas.openxmlformats.org/drawingml/2006/main">
              <a:ext uri="{FF2B5EF4-FFF2-40B4-BE49-F238E27FC236}">
                <a16:creationId xmlns:a16="http://schemas.microsoft.com/office/drawing/2014/main" id="{6BE1D5CB-53FF-4931-9E19-E1F35CFFB609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29" name="Google Shape;29;p4">
            <a:extLst xmlns:a="http://schemas.openxmlformats.org/drawingml/2006/main">
              <a:ext uri="{FF2B5EF4-FFF2-40B4-BE49-F238E27FC236}">
                <a16:creationId xmlns:a16="http://schemas.microsoft.com/office/drawing/2014/main" id="{63CC5780-72AE-4640-99F4-52AC06D70FD3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804672" y="6236208"/>
            <a:ext cx="5124797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0" name="Google Shape;30;p4">
            <a:extLst xmlns:a="http://schemas.openxmlformats.org/drawingml/2006/main">
              <a:ext uri="{FF2B5EF4-FFF2-40B4-BE49-F238E27FC236}">
                <a16:creationId xmlns:a16="http://schemas.microsoft.com/office/drawing/2014/main" id="{74AB217E-B787-4D54-83E9-AA3D2FF0BB32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4.xml><?xml version="1.0" encoding="utf-8"?>
<p:sldLayout xmlns:p="http://schemas.openxmlformats.org/presentationml/2006/main" matchingName="Заголовок раздела" type="secHead">
  <p:cSld name="SECTION_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2" name="Google Shape;32;p5">
            <a:extLst xmlns:a="http://schemas.openxmlformats.org/drawingml/2006/main">
              <a:ext uri="{FF2B5EF4-FFF2-40B4-BE49-F238E27FC236}">
                <a16:creationId xmlns:a16="http://schemas.microsoft.com/office/drawing/2014/main" id="{D477AA6B-25A9-4A9C-8A9F-582791AA1A64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600200" y="2386744"/>
            <a:ext cx="8991600" cy="164592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3800"/>
              <a:buFont typeface="Gill Sans"/>
              <a:buNone/>
              <a:defRPr sz="38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3" name="Google Shape;33;p5">
            <a:extLst xmlns:a="http://schemas.openxmlformats.org/drawingml/2006/main">
              <a:ext uri="{FF2B5EF4-FFF2-40B4-BE49-F238E27FC236}">
                <a16:creationId xmlns:a16="http://schemas.microsoft.com/office/drawing/2014/main" id="{5D10E54C-1431-403A-AA17-341929BDF12A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695194" y="4352465"/>
            <a:ext cx="6801612" cy="12650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34" name="Google Shape;34;p5">
            <a:extLst xmlns:a="http://schemas.openxmlformats.org/drawingml/2006/main">
              <a:ext uri="{FF2B5EF4-FFF2-40B4-BE49-F238E27FC236}">
                <a16:creationId xmlns:a16="http://schemas.microsoft.com/office/drawing/2014/main" id="{8176C8A9-EA6F-409D-ACFD-77BEDC6D3BB7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5" name="Google Shape;35;p5">
            <a:extLst xmlns:a="http://schemas.openxmlformats.org/drawingml/2006/main">
              <a:ext uri="{FF2B5EF4-FFF2-40B4-BE49-F238E27FC236}">
                <a16:creationId xmlns:a16="http://schemas.microsoft.com/office/drawing/2014/main" id="{A6ED8FCF-AE6B-457F-9173-54439DBDD644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6" name="Google Shape;36;p5">
            <a:extLst xmlns:a="http://schemas.openxmlformats.org/drawingml/2006/main">
              <a:ext uri="{FF2B5EF4-FFF2-40B4-BE49-F238E27FC236}">
                <a16:creationId xmlns:a16="http://schemas.microsoft.com/office/drawing/2014/main" id="{97D3CBED-7486-4130-9177-C74E06645BFA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5.xml><?xml version="1.0" encoding="utf-8"?>
<p:sldLayout xmlns:p="http://schemas.openxmlformats.org/presentationml/2006/main" matchingName="Два объекта" type="twoObj">
  <p:cSld name="TWO_OBJECTS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8" name="Google Shape;38;p6">
            <a:extLst xmlns:a="http://schemas.openxmlformats.org/drawingml/2006/main">
              <a:ext uri="{FF2B5EF4-FFF2-40B4-BE49-F238E27FC236}">
                <a16:creationId xmlns:a16="http://schemas.microsoft.com/office/drawing/2014/main" id="{99F3FF3F-A1A6-44C0-9674-A8B16DB6D6C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39" name="Google Shape;39;p6">
            <a:extLst xmlns:a="http://schemas.openxmlformats.org/drawingml/2006/main">
              <a:ext uri="{FF2B5EF4-FFF2-40B4-BE49-F238E27FC236}">
                <a16:creationId xmlns:a16="http://schemas.microsoft.com/office/drawing/2014/main" id="{739CDD22-5FA5-4804-B238-41F04ABE35D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581912" y="2638044"/>
            <a:ext cx="4271771" cy="31019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0" name="Google Shape;40;p6">
            <a:extLst xmlns:a="http://schemas.openxmlformats.org/drawingml/2006/main">
              <a:ext uri="{FF2B5EF4-FFF2-40B4-BE49-F238E27FC236}">
                <a16:creationId xmlns:a16="http://schemas.microsoft.com/office/drawing/2014/main" id="{B20DC915-84D5-48D9-869F-FC1656D27C03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338315" y="2638044"/>
            <a:ext cx="4270247" cy="310198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1" name="Google Shape;41;p6">
            <a:extLst xmlns:a="http://schemas.openxmlformats.org/drawingml/2006/main">
              <a:ext uri="{FF2B5EF4-FFF2-40B4-BE49-F238E27FC236}">
                <a16:creationId xmlns:a16="http://schemas.microsoft.com/office/drawing/2014/main" id="{C9C21E91-4402-4E9A-8654-2D93FAEA0C47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2" name="Google Shape;42;p6">
            <a:extLst xmlns:a="http://schemas.openxmlformats.org/drawingml/2006/main">
              <a:ext uri="{FF2B5EF4-FFF2-40B4-BE49-F238E27FC236}">
                <a16:creationId xmlns:a16="http://schemas.microsoft.com/office/drawing/2014/main" id="{BD502598-0DA4-43F5-A6FA-90F07A3911B2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3" name="Google Shape;43;p6">
            <a:extLst xmlns:a="http://schemas.openxmlformats.org/drawingml/2006/main">
              <a:ext uri="{FF2B5EF4-FFF2-40B4-BE49-F238E27FC236}">
                <a16:creationId xmlns:a16="http://schemas.microsoft.com/office/drawing/2014/main" id="{6DA32736-3FCB-4B8D-99D6-049264C42EC8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6.xml><?xml version="1.0" encoding="utf-8"?>
<p:sldLayout xmlns:p="http://schemas.openxmlformats.org/presentationml/2006/main" matchingName="Сравнение" type="twoTxTwoObj">
  <p:cSld name="TWO_OBJECTS_WITH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5" name="Google Shape;45;p7">
            <a:extLst xmlns:a="http://schemas.openxmlformats.org/drawingml/2006/main">
              <a:ext uri="{FF2B5EF4-FFF2-40B4-BE49-F238E27FC236}">
                <a16:creationId xmlns:a16="http://schemas.microsoft.com/office/drawing/2014/main" id="{C03FB51F-2D40-4124-B0DB-71677B913C0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583436" y="2313433"/>
            <a:ext cx="4270248" cy="7040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b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 xmlns:a="http://schemas.openxmlformats.org/drawingml/2006/main">
            <a:endParaRPr/>
          </a:p>
        </p:txBody>
      </p:sp>
      <p:sp>
        <p:nvSpPr>
          <p:cNvPr id="46" name="Google Shape;46;p7">
            <a:extLst xmlns:a="http://schemas.openxmlformats.org/drawingml/2006/main">
              <a:ext uri="{FF2B5EF4-FFF2-40B4-BE49-F238E27FC236}">
                <a16:creationId xmlns:a16="http://schemas.microsoft.com/office/drawing/2014/main" id="{AE3E21A4-2806-43D0-BE8A-7B4EB999331A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1583436" y="3143250"/>
            <a:ext cx="4270248" cy="25967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7" name="Google Shape;47;p7">
            <a:extLst xmlns:a="http://schemas.openxmlformats.org/drawingml/2006/main">
              <a:ext uri="{FF2B5EF4-FFF2-40B4-BE49-F238E27FC236}">
                <a16:creationId xmlns:a16="http://schemas.microsoft.com/office/drawing/2014/main" id="{5AB9CDE9-935E-4370-9E5F-8C3A156174F5}"/>
              </a:ext>
            </a:extLst>
          </p:cNvPr>
          <p:cNvSpPr>
            <a:spLocks xmlns:a="http://schemas.openxmlformats.org/drawingml/2006/main" noGrp="1"/>
          </p:cNvSpPr>
          <p:nvPr>
            <p:ph type="body" idx="3"/>
          </p:nvPr>
        </p:nvSpPr>
        <p:spPr>
          <a:xfrm xmlns:a="http://schemas.openxmlformats.org/drawingml/2006/main">
            <a:off x="6338316" y="3143250"/>
            <a:ext cx="4253484" cy="25967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48" name="Google Shape;48;p7">
            <a:extLst xmlns:a="http://schemas.openxmlformats.org/drawingml/2006/main">
              <a:ext uri="{FF2B5EF4-FFF2-40B4-BE49-F238E27FC236}">
                <a16:creationId xmlns:a16="http://schemas.microsoft.com/office/drawing/2014/main" id="{DFF25698-9514-4E22-B890-541F8D5D6E91}"/>
              </a:ext>
            </a:extLst>
          </p:cNvPr>
          <p:cNvSpPr>
            <a:spLocks xmlns:a="http://schemas.openxmlformats.org/drawingml/2006/main" noGrp="1"/>
          </p:cNvSpPr>
          <p:nvPr>
            <p:ph type="body" idx="4"/>
          </p:nvPr>
        </p:nvSpPr>
        <p:spPr>
          <a:xfrm xmlns:a="http://schemas.openxmlformats.org/drawingml/2006/main">
            <a:off x="6338316" y="2313433"/>
            <a:ext cx="4270248" cy="70408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b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0" cap="none">
                <a:solidFill>
                  <a:schemeClr val="dk2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900"/>
              <a:buNone/>
              <a:defRPr sz="1900" b="1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 xmlns:a="http://schemas.openxmlformats.org/drawingml/2006/main">
            <a:endParaRPr/>
          </a:p>
        </p:txBody>
      </p:sp>
      <p:sp>
        <p:nvSpPr>
          <p:cNvPr id="49" name="Google Shape;49;p7">
            <a:extLst xmlns:a="http://schemas.openxmlformats.org/drawingml/2006/main">
              <a:ext uri="{FF2B5EF4-FFF2-40B4-BE49-F238E27FC236}">
                <a16:creationId xmlns:a16="http://schemas.microsoft.com/office/drawing/2014/main" id="{3A556477-A3C4-415B-A3DA-52BECCAFAF70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0" name="Google Shape;50;p7">
            <a:extLst xmlns:a="http://schemas.openxmlformats.org/drawingml/2006/main">
              <a:ext uri="{FF2B5EF4-FFF2-40B4-BE49-F238E27FC236}">
                <a16:creationId xmlns:a16="http://schemas.microsoft.com/office/drawing/2014/main" id="{7CFA49C9-67ED-4E28-8BA7-0CC0B823078B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1" name="Google Shape;51;p7">
            <a:extLst xmlns:a="http://schemas.openxmlformats.org/drawingml/2006/main">
              <a:ext uri="{FF2B5EF4-FFF2-40B4-BE49-F238E27FC236}">
                <a16:creationId xmlns:a16="http://schemas.microsoft.com/office/drawing/2014/main" id="{99E30CC4-62E4-4D0D-BE52-522D140CEB10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  <p:sp>
        <p:nvSpPr>
          <p:cNvPr id="52" name="Google Shape;52;p7">
            <a:extLst xmlns:a="http://schemas.openxmlformats.org/drawingml/2006/main">
              <a:ext uri="{FF2B5EF4-FFF2-40B4-BE49-F238E27FC236}">
                <a16:creationId xmlns:a16="http://schemas.microsoft.com/office/drawing/2014/main" id="{44102545-3C2C-4FB7-A429-8B0940EEFA4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</p:spTree>
  </p:cSld>
</p:sldLayout>
</file>

<file path=ppt/slideLayouts/slideLayout7.xml><?xml version="1.0" encoding="utf-8"?>
<p:sldLayout xmlns:p="http://schemas.openxmlformats.org/presentationml/2006/main" matchingName="Только заголовок" type="titleOnly">
  <p:cSld name="TITLE_ONL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4" name="Google Shape;54;p8">
            <a:extLst xmlns:a="http://schemas.openxmlformats.org/drawingml/2006/main">
              <a:ext uri="{FF2B5EF4-FFF2-40B4-BE49-F238E27FC236}">
                <a16:creationId xmlns:a16="http://schemas.microsoft.com/office/drawing/2014/main" id="{AC6099F3-7135-4879-84F9-6B80093C3B85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5" name="Google Shape;55;p8">
            <a:extLst xmlns:a="http://schemas.openxmlformats.org/drawingml/2006/main">
              <a:ext uri="{FF2B5EF4-FFF2-40B4-BE49-F238E27FC236}">
                <a16:creationId xmlns:a16="http://schemas.microsoft.com/office/drawing/2014/main" id="{954E4C08-E4DF-401E-9A32-658230A851B5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6" name="Google Shape;56;p8">
            <a:extLst xmlns:a="http://schemas.openxmlformats.org/drawingml/2006/main">
              <a:ext uri="{FF2B5EF4-FFF2-40B4-BE49-F238E27FC236}">
                <a16:creationId xmlns:a16="http://schemas.microsoft.com/office/drawing/2014/main" id="{3F3942F9-9647-40FB-88D9-BEBFF48D6C54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57" name="Google Shape;57;p8">
            <a:extLst xmlns:a="http://schemas.openxmlformats.org/drawingml/2006/main">
              <a:ext uri="{FF2B5EF4-FFF2-40B4-BE49-F238E27FC236}">
                <a16:creationId xmlns:a16="http://schemas.microsoft.com/office/drawing/2014/main" id="{3D28C6F6-E9A6-4561-8062-982F3D8D654E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8.xml><?xml version="1.0" encoding="utf-8"?>
<p:sldLayout xmlns:p="http://schemas.openxmlformats.org/presentationml/2006/main" matchingName="Пустой слайд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9" name="Google Shape;59;p9">
            <a:extLst xmlns:a="http://schemas.openxmlformats.org/drawingml/2006/main">
              <a:ext uri="{FF2B5EF4-FFF2-40B4-BE49-F238E27FC236}">
                <a16:creationId xmlns:a16="http://schemas.microsoft.com/office/drawing/2014/main" id="{06AB4582-D98D-4856-933C-611F58468EEE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0" name="Google Shape;60;p9">
            <a:extLst xmlns:a="http://schemas.openxmlformats.org/drawingml/2006/main">
              <a:ext uri="{FF2B5EF4-FFF2-40B4-BE49-F238E27FC236}">
                <a16:creationId xmlns:a16="http://schemas.microsoft.com/office/drawing/2014/main" id="{F7DEC9E3-AA87-48FD-B8B6-D72D007B3DB2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1" name="Google Shape;61;p9">
            <a:extLst xmlns:a="http://schemas.openxmlformats.org/drawingml/2006/main">
              <a:ext uri="{FF2B5EF4-FFF2-40B4-BE49-F238E27FC236}">
                <a16:creationId xmlns:a16="http://schemas.microsoft.com/office/drawing/2014/main" id="{DC24A086-F1FC-4CAC-A06E-E0C612089771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9.xml><?xml version="1.0" encoding="utf-8"?>
<p:sldLayout xmlns:p="http://schemas.openxmlformats.org/presentationml/2006/main" matchingName="Рисунок с подписью" type="picTx">
  <p:cSld name="PICTURE_WITH_CAPTION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3" name="Google Shape;63;p10">
            <a:extLst xmlns:a="http://schemas.openxmlformats.org/drawingml/2006/main">
              <a:ext uri="{FF2B5EF4-FFF2-40B4-BE49-F238E27FC236}">
                <a16:creationId xmlns:a16="http://schemas.microsoft.com/office/drawing/2014/main" id="{5B4E6262-11C8-4C59-BD81-2822D1A9520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808523" y="2243828"/>
            <a:ext cx="4494998" cy="113464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200"/>
              <a:buFont typeface="Gill Sans"/>
              <a:buNone/>
              <a:defRPr sz="2200">
                <a:solidFill>
                  <a:srgbClr val="262626"/>
                </a:solidFill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4" name="Google Shape;64;p10">
            <a:extLst xmlns:a="http://schemas.openxmlformats.org/drawingml/2006/main">
              <a:ext uri="{FF2B5EF4-FFF2-40B4-BE49-F238E27FC236}">
                <a16:creationId xmlns:a16="http://schemas.microsoft.com/office/drawing/2014/main" id="{77952A95-21E8-4F21-84C8-02AA74B990FD}"/>
              </a:ext>
            </a:extLst>
          </p:cNvPr>
          <p:cNvSpPr>
            <a:spLocks xmlns:a="http://schemas.openxmlformats.org/drawingml/2006/main" noGrp="1"/>
          </p:cNvSpPr>
          <p:nvPr>
            <p:ph type="pic" idx="2"/>
          </p:nvPr>
        </p:nvSpPr>
        <p:spPr>
          <a:xfrm xmlns:a="http://schemas.openxmlformats.org/drawingml/2006/main">
            <a:off x="6095999" y="0"/>
            <a:ext cx="6102097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D8D8D8"/>
          </a:solidFill>
          <a:ln xmlns:a="http://schemas.openxmlformats.org/drawingml/2006/main">
            <a:noFill/>
          </a:ln>
        </p:spPr>
      </p:sp>
      <p:sp>
        <p:nvSpPr>
          <p:cNvPr id="65" name="Google Shape;65;p10">
            <a:extLst xmlns:a="http://schemas.openxmlformats.org/drawingml/2006/main">
              <a:ext uri="{FF2B5EF4-FFF2-40B4-BE49-F238E27FC236}">
                <a16:creationId xmlns:a16="http://schemas.microsoft.com/office/drawing/2014/main" id="{0E58719D-B76E-423D-913A-FE04366E5F0E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115568" y="3549918"/>
            <a:ext cx="3794760" cy="2194037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22860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500"/>
              <a:buNone/>
              <a:defRPr sz="1500">
                <a:solidFill>
                  <a:schemeClr val="dk1"/>
                </a:solidFill>
              </a:defRPr>
            </a:lvl1pPr>
            <a:lvl2pPr marL="914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 sz="1400"/>
            </a:lvl2pPr>
            <a:lvl3pPr marL="1371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 sz="1200"/>
            </a:lvl3pPr>
            <a:lvl4pPr marL="1828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4pPr>
            <a:lvl5pPr marL="22860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5pPr>
            <a:lvl6pPr marL="27432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6pPr>
            <a:lvl7pPr marL="32004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7pPr>
            <a:lvl8pPr marL="36576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8pPr>
            <a:lvl9pPr marL="411480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 sz="1000"/>
            </a:lvl9pPr>
          </a:lstStyle>
          <a:p xmlns:a="http://schemas.openxmlformats.org/drawingml/2006/main">
            <a:endParaRPr/>
          </a:p>
        </p:txBody>
      </p:sp>
      <p:sp>
        <p:nvSpPr>
          <p:cNvPr id="66" name="Google Shape;66;p10">
            <a:extLst xmlns:a="http://schemas.openxmlformats.org/drawingml/2006/main">
              <a:ext uri="{FF2B5EF4-FFF2-40B4-BE49-F238E27FC236}">
                <a16:creationId xmlns:a16="http://schemas.microsoft.com/office/drawing/2014/main" id="{CEA04ABC-804E-4A8D-AC63-32BB4BB7560A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rgbClr val="FFFFFF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7" name="Google Shape;67;p10">
            <a:extLst xmlns:a="http://schemas.openxmlformats.org/drawingml/2006/main">
              <a:ext uri="{FF2B5EF4-FFF2-40B4-BE49-F238E27FC236}">
                <a16:creationId xmlns:a16="http://schemas.microsoft.com/office/drawing/2014/main" id="{B1A50A85-BC60-4A83-8847-EE4AE1298BB4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804672" y="6236208"/>
            <a:ext cx="5124797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solidFill>
                  <a:schemeClr val="dk1"/>
                </a:solidFill>
              </a:defRPr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68" name="Google Shape;68;p10">
            <a:extLst xmlns:a="http://schemas.openxmlformats.org/drawingml/2006/main">
              <a:ext uri="{FF2B5EF4-FFF2-40B4-BE49-F238E27FC236}">
                <a16:creationId xmlns:a16="http://schemas.microsoft.com/office/drawing/2014/main" id="{23481727-D636-4001-8D3C-6850EDD7ABF3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10.xml><?xml version="1.0" encoding="utf-8"?>
<p:sldLayout xmlns:p="http://schemas.openxmlformats.org/presentationml/2006/main" matchingName="Заголовок и вертикальный текст" type="vertTx">
  <p:cSld name="VERTICAL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0" name="Google Shape;70;p11">
            <a:extLst xmlns:a="http://schemas.openxmlformats.org/drawingml/2006/main">
              <a:ext uri="{FF2B5EF4-FFF2-40B4-BE49-F238E27FC236}">
                <a16:creationId xmlns:a16="http://schemas.microsoft.com/office/drawing/2014/main" id="{580AEB82-7F6E-4F3F-A764-0B5D2646C8D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1" name="Google Shape;71;p11">
            <a:extLst xmlns:a="http://schemas.openxmlformats.org/drawingml/2006/main">
              <a:ext uri="{FF2B5EF4-FFF2-40B4-BE49-F238E27FC236}">
                <a16:creationId xmlns:a16="http://schemas.microsoft.com/office/drawing/2014/main" id="{ED54BD4D-7ECB-467E-B2E4-DFDB9A30FA4E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 rot="5400000">
            <a:off x="4545009" y="324172"/>
            <a:ext cx="3101983" cy="772972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2" name="Google Shape;72;p11">
            <a:extLst xmlns:a="http://schemas.openxmlformats.org/drawingml/2006/main">
              <a:ext uri="{FF2B5EF4-FFF2-40B4-BE49-F238E27FC236}">
                <a16:creationId xmlns:a16="http://schemas.microsoft.com/office/drawing/2014/main" id="{45DCC6B6-2000-4B02-811F-17A5CB9A50BA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3" name="Google Shape;73;p11">
            <a:extLst xmlns:a="http://schemas.openxmlformats.org/drawingml/2006/main">
              <a:ext uri="{FF2B5EF4-FFF2-40B4-BE49-F238E27FC236}">
                <a16:creationId xmlns:a16="http://schemas.microsoft.com/office/drawing/2014/main" id="{7A3281BF-0EE2-4D71-BEE3-75C82BC001AE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4" name="Google Shape;74;p11">
            <a:extLst xmlns:a="http://schemas.openxmlformats.org/drawingml/2006/main">
              <a:ext uri="{FF2B5EF4-FFF2-40B4-BE49-F238E27FC236}">
                <a16:creationId xmlns:a16="http://schemas.microsoft.com/office/drawing/2014/main" id="{EE62DA39-69E1-45AC-9176-7E9FBEE08DD6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Layouts/slideLayout11.xml><?xml version="1.0" encoding="utf-8"?>
<p:sldLayout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6" name="Google Shape;76;p12">
            <a:extLst xmlns:a="http://schemas.openxmlformats.org/drawingml/2006/main">
              <a:ext uri="{FF2B5EF4-FFF2-40B4-BE49-F238E27FC236}">
                <a16:creationId xmlns:a16="http://schemas.microsoft.com/office/drawing/2014/main" id="{F5B35C61-157B-453B-9CFD-BE3ACDA2B978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 rot="5400000">
            <a:off x="6810676" y="2779696"/>
            <a:ext cx="4983480" cy="1298608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1800"/>
              <a:buNone/>
              <a:defRPr/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7" name="Google Shape;77;p12">
            <a:extLst xmlns:a="http://schemas.openxmlformats.org/drawingml/2006/main">
              <a:ext uri="{FF2B5EF4-FFF2-40B4-BE49-F238E27FC236}">
                <a16:creationId xmlns:a16="http://schemas.microsoft.com/office/drawing/2014/main" id="{1DD109EC-2DDD-41B5-86E5-01CD001B5E2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 rot="5400000">
            <a:off x="2838641" y="329756"/>
            <a:ext cx="4983480" cy="619848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1pPr>
            <a:lvl2pPr marL="914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2pPr>
            <a:lvl3pPr marL="1371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3pPr>
            <a:lvl4pPr marL="1828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4pPr>
            <a:lvl5pPr marL="22860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5pPr>
            <a:lvl6pPr marL="27432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6pPr>
            <a:lvl7pPr marL="32004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7pPr>
            <a:lvl8pPr marL="36576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8pPr>
            <a:lvl9pPr marL="411480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•"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8" name="Google Shape;78;p12">
            <a:extLst xmlns:a="http://schemas.openxmlformats.org/drawingml/2006/main">
              <a:ext uri="{FF2B5EF4-FFF2-40B4-BE49-F238E27FC236}">
                <a16:creationId xmlns:a16="http://schemas.microsoft.com/office/drawing/2014/main" id="{C581E0C0-6810-49D7-B4EB-4F661A16865F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79" name="Google Shape;79;p12">
            <a:extLst xmlns:a="http://schemas.openxmlformats.org/drawingml/2006/main">
              <a:ext uri="{FF2B5EF4-FFF2-40B4-BE49-F238E27FC236}">
                <a16:creationId xmlns:a16="http://schemas.microsoft.com/office/drawing/2014/main" id="{FD69DFC3-50B3-41A6-8093-5B5F8EA857B7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 xmlns:a="http://schemas.openxmlformats.org/drawingml/2006/main">
            <a:endParaRPr/>
          </a:p>
        </p:txBody>
      </p:sp>
      <p:sp>
        <p:nvSpPr>
          <p:cNvPr id="80" name="Google Shape;80;p12">
            <a:extLst xmlns:a="http://schemas.openxmlformats.org/drawingml/2006/main">
              <a:ext uri="{FF2B5EF4-FFF2-40B4-BE49-F238E27FC236}">
                <a16:creationId xmlns:a16="http://schemas.microsoft.com/office/drawing/2014/main" id="{6ECFD785-9549-45E3-92A0-0E198C6B98B9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indent="0" algn="ctr">
              <a:spcBef>
                <a:spcPts val="0"/>
              </a:spcBef>
              <a:buNone/>
              <a:defRPr/>
            </a:lvl1pPr>
            <a:lvl2pPr marL="0" indent="0" algn="ctr">
              <a:spcBef>
                <a:spcPts val="0"/>
              </a:spcBef>
              <a:buNone/>
              <a:defRPr/>
            </a:lvl2pPr>
            <a:lvl3pPr marL="0" indent="0" algn="ctr">
              <a:spcBef>
                <a:spcPts val="0"/>
              </a:spcBef>
              <a:buNone/>
              <a:defRPr/>
            </a:lvl3pPr>
            <a:lvl4pPr marL="0" indent="0" algn="ctr">
              <a:spcBef>
                <a:spcPts val="0"/>
              </a:spcBef>
              <a:buNone/>
              <a:defRPr/>
            </a:lvl4pPr>
            <a:lvl5pPr marL="0" indent="0" algn="ctr">
              <a:spcBef>
                <a:spcPts val="0"/>
              </a:spcBef>
              <a:buNone/>
              <a:defRPr/>
            </a:lvl5pPr>
            <a:lvl6pPr marL="0" indent="0" algn="ctr">
              <a:spcBef>
                <a:spcPts val="0"/>
              </a:spcBef>
              <a:buNone/>
              <a:defRPr/>
            </a:lvl6pPr>
            <a:lvl7pPr marL="0" indent="0" algn="ctr">
              <a:spcBef>
                <a:spcPts val="0"/>
              </a:spcBef>
              <a:buNone/>
              <a:defRPr/>
            </a:lvl7pPr>
            <a:lvl8pPr marL="0" indent="0" algn="ctr">
              <a:spcBef>
                <a:spcPts val="0"/>
              </a:spcBef>
              <a:buNone/>
              <a:defRPr/>
            </a:lvl8pPr>
            <a:lvl9pPr marL="0" indent="0" algn="ctr">
              <a:spcBef>
                <a:spcPts val="0"/>
              </a:spcBef>
              <a:buNone/>
              <a:defRPr/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ce7ff37670e04518" /><Relationship Type="http://schemas.openxmlformats.org/officeDocument/2006/relationships/slideLayout" Target="/ppt/slideLayouts/slideLayout1.xml" Id="Rf505bd4cbbe54d1c" /><Relationship Type="http://schemas.openxmlformats.org/officeDocument/2006/relationships/slideLayout" Target="/ppt/slideLayouts/slideLayout2.xml" Id="R9b49926b95744349" /><Relationship Type="http://schemas.openxmlformats.org/officeDocument/2006/relationships/slideLayout" Target="/ppt/slideLayouts/slideLayout3.xml" Id="Rc00b7a69dc6348cf" /><Relationship Type="http://schemas.openxmlformats.org/officeDocument/2006/relationships/slideLayout" Target="/ppt/slideLayouts/slideLayout4.xml" Id="R308f8c9812bb4a70" /><Relationship Type="http://schemas.openxmlformats.org/officeDocument/2006/relationships/slideLayout" Target="/ppt/slideLayouts/slideLayout5.xml" Id="R3b453e22c9ce4600" /><Relationship Type="http://schemas.openxmlformats.org/officeDocument/2006/relationships/slideLayout" Target="/ppt/slideLayouts/slideLayout6.xml" Id="Rf944246157474a0b" /><Relationship Type="http://schemas.openxmlformats.org/officeDocument/2006/relationships/slideLayout" Target="/ppt/slideLayouts/slideLayout7.xml" Id="R86960b880e60406d" /><Relationship Type="http://schemas.openxmlformats.org/officeDocument/2006/relationships/slideLayout" Target="/ppt/slideLayouts/slideLayout8.xml" Id="R1112e61fa8ad439a" /><Relationship Type="http://schemas.openxmlformats.org/officeDocument/2006/relationships/slideLayout" Target="/ppt/slideLayouts/slideLayout9.xml" Id="Re0ef9aa673e64c24" /><Relationship Type="http://schemas.openxmlformats.org/officeDocument/2006/relationships/slideLayout" Target="/ppt/slideLayouts/slideLayout10.xml" Id="Rd16eb35f1b294553" /><Relationship Type="http://schemas.openxmlformats.org/officeDocument/2006/relationships/slideLayout" Target="/ppt/slideLayouts/slideLayout11.xml" Id="R264b6c28252449de" /></Relationships>
</file>

<file path=ppt/slideMasters/slideMaster1.xml><?xml version="1.0" encoding="utf-8"?>
<p:sldMaster xmlns:p="http://schemas.openxmlformats.org/presentationml/2006/main">
  <p:cSld>
    <p:bg>
      <p:bgPr>
        <a:solidFill xmlns:a="http://schemas.openxmlformats.org/drawingml/2006/main">
          <a:srgbClr val="F2F2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Google Shape;6;p1">
            <a:extLst xmlns:a="http://schemas.openxmlformats.org/drawingml/2006/main">
              <a:ext uri="{FF2B5EF4-FFF2-40B4-BE49-F238E27FC236}">
                <a16:creationId xmlns:a16="http://schemas.microsoft.com/office/drawing/2014/main" id="{F754127A-6D73-4B8E-9A43-56EC5C8DDCA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2231136" y="964692"/>
            <a:ext cx="7729728" cy="1188720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>
            <a:lvl1pPr marR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62626"/>
              </a:buClr>
              <a:buSzPts val="2800"/>
              <a:buFont typeface="Gill Sans"/>
              <a:buNone/>
              <a:defRPr sz="2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 xmlns:a="http://schemas.openxmlformats.org/drawingml/2006/main">
            <a:endParaRPr/>
          </a:p>
        </p:txBody>
      </p:sp>
      <p:sp>
        <p:nvSpPr>
          <p:cNvPr id="7" name="Google Shape;7;p1">
            <a:extLst xmlns:a="http://schemas.openxmlformats.org/drawingml/2006/main">
              <a:ext uri="{FF2B5EF4-FFF2-40B4-BE49-F238E27FC236}">
                <a16:creationId xmlns:a16="http://schemas.microsoft.com/office/drawing/2014/main" id="{7571C44F-EA1A-4A11-A3ED-28DAB8706DDC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2231136" y="2638044"/>
            <a:ext cx="7729728" cy="310198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rmAutofit/>
          </a:bodyPr>
          <a:lstStyle xmlns:a="http://schemas.openxmlformats.org/drawingml/2006/main">
            <a:lvl1pPr marL="457200" marR="0" indent="-3429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Arial"/>
              <a:buChar char="•"/>
              <a:defRPr sz="18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1pPr>
            <a:lvl2pPr marL="914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2pPr>
            <a:lvl3pPr marL="1371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3pPr>
            <a:lvl4pPr marL="1828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4pPr>
            <a:lvl5pPr marL="22860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rgbClr val="262626"/>
                </a:solidFill>
                <a:latin typeface="Gill Sans"/>
                <a:ea typeface="Gill Sans"/>
                <a:cs typeface="Gill Sans"/>
              </a:defRPr>
            </a:lvl5pPr>
            <a:lvl6pPr marL="27432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L="32004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L="36576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L="4114800" marR="0" indent="-3302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Arial"/>
              <a:buChar char="•"/>
              <a:defRPr sz="16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8" name="Google Shape;8;p1">
            <a:extLst xmlns:a="http://schemas.openxmlformats.org/drawingml/2006/main">
              <a:ext uri="{FF2B5EF4-FFF2-40B4-BE49-F238E27FC236}">
                <a16:creationId xmlns:a16="http://schemas.microsoft.com/office/drawing/2014/main" id="{411C0AD3-0188-4C39-A90B-164209698C94}"/>
              </a:ext>
            </a:extLst>
          </p:cNvPr>
          <p:cNvSpPr>
            <a:spLocks xmlns:a="http://schemas.openxmlformats.org/drawingml/2006/main" noGrp="1"/>
          </p:cNvSpPr>
          <p:nvPr>
            <p:ph type="dt" idx="10"/>
          </p:nvPr>
        </p:nvSpPr>
        <p:spPr>
          <a:xfrm xmlns:a="http://schemas.openxmlformats.org/drawingml/2006/main">
            <a:off x="7821429" y="6238816"/>
            <a:ext cx="2753746" cy="32396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9" name="Google Shape;9;p1">
            <a:extLst xmlns:a="http://schemas.openxmlformats.org/drawingml/2006/main">
              <a:ext uri="{FF2B5EF4-FFF2-40B4-BE49-F238E27FC236}">
                <a16:creationId xmlns:a16="http://schemas.microsoft.com/office/drawing/2014/main" id="{F5950D57-65B3-457F-9796-C1534CAA329A}"/>
              </a:ext>
            </a:extLst>
          </p:cNvPr>
          <p:cNvSpPr>
            <a:spLocks xmlns:a="http://schemas.openxmlformats.org/drawingml/2006/main" noGrp="1"/>
          </p:cNvSpPr>
          <p:nvPr>
            <p:ph type="ftr" idx="11"/>
          </p:nvPr>
        </p:nvSpPr>
        <p:spPr>
          <a:xfrm xmlns:a="http://schemas.openxmlformats.org/drawingml/2006/main">
            <a:off x="1600200" y="6236208"/>
            <a:ext cx="5901189" cy="3200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ctr">
            <a:noAutofit/>
          </a:bodyPr>
          <a:lstStyle xmlns:a="http://schemas.openxmlformats.org/drawingml/2006/main">
            <a:lvl1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05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1pPr>
            <a:lvl2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2pPr>
            <a:lvl3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3pPr>
            <a:lvl4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4pPr>
            <a:lvl5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5pPr>
            <a:lvl6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6pPr>
            <a:lvl7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7pPr>
            <a:lvl8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8pPr>
            <a:lvl9pPr marR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cap="none">
                <a:solidFill>
                  <a:schemeClr val="dk1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endParaRPr/>
          </a:p>
        </p:txBody>
      </p:sp>
      <p:sp>
        <p:nvSpPr>
          <p:cNvPr id="10" name="Google Shape;10;p1">
            <a:extLst xmlns:a="http://schemas.openxmlformats.org/drawingml/2006/main">
              <a:ext uri="{FF2B5EF4-FFF2-40B4-BE49-F238E27FC236}">
                <a16:creationId xmlns:a16="http://schemas.microsoft.com/office/drawing/2014/main" id="{C6F62456-3FCA-4FE1-BBAF-16B3988A5415}"/>
              </a:ext>
            </a:extLst>
          </p:cNvPr>
          <p:cNvSpPr>
            <a:spLocks xmlns:a="http://schemas.openxmlformats.org/drawingml/2006/main" noGrp="1"/>
          </p:cNvSpPr>
          <p:nvPr>
            <p:ph type="sldNum" idx="12"/>
          </p:nvPr>
        </p:nvSpPr>
        <p:spPr>
          <a:xfrm xmlns:a="http://schemas.openxmlformats.org/drawingml/2006/main">
            <a:off x="10758922" y="6217920"/>
            <a:ext cx="365760" cy="365760"/>
          </a:xfrm>
          <a:prstGeom xmlns:a="http://schemas.openxmlformats.org/drawingml/2006/main" prst="ellipse">
            <a:avLst/>
          </a:prstGeom>
          <a:solidFill xmlns:a="http://schemas.openxmlformats.org/drawingml/2006/main">
            <a:srgbClr val="1D1D1D">
              <a:alpha val="70196"/>
            </a:srgbClr>
          </a:solidFill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18275" tIns="45700" rIns="18275" bIns="45700" anchor="ctr">
            <a:noAutofit/>
          </a:bodyPr>
          <a:lstStyle xmlns:a="http://schemas.openxmlformats.org/drawingml/2006/main">
            <a:lvl1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1pPr>
            <a:lvl2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2pPr>
            <a:lvl3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3pPr>
            <a:lvl4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4pPr>
            <a:lvl5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5pPr>
            <a:lvl6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6pPr>
            <a:lvl7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7pPr>
            <a:lvl8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8pPr>
            <a:lvl9pPr marL="0" marR="0" indent="0" algn="ctr">
              <a:spcBef>
                <a:spcPts val="0"/>
              </a:spcBef>
              <a:buNone/>
              <a:defRPr sz="1100" b="0" i="0" u="none" cap="none">
                <a:solidFill>
                  <a:srgbClr val="FFFFFF"/>
                </a:solidFill>
                <a:latin typeface="Gill Sans"/>
                <a:ea typeface="Gill Sans"/>
                <a:cs typeface="Gill Sans"/>
              </a:defRPr>
            </a:lvl9pPr>
          </a:lstStyle>
          <a:p xmlns:a="http://schemas.openxmlformats.org/drawingml/2006/main"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f505bd4cbbe54d1c"/>
    <p:sldLayoutId xmlns:r="http://schemas.openxmlformats.org/officeDocument/2006/relationships" id="2147483650" r:id="R9b49926b95744349"/>
    <p:sldLayoutId xmlns:r="http://schemas.openxmlformats.org/officeDocument/2006/relationships" id="2147483651" r:id="Rc00b7a69dc6348cf"/>
    <p:sldLayoutId xmlns:r="http://schemas.openxmlformats.org/officeDocument/2006/relationships" id="2147483652" r:id="R308f8c9812bb4a70"/>
    <p:sldLayoutId xmlns:r="http://schemas.openxmlformats.org/officeDocument/2006/relationships" id="2147483653" r:id="R3b453e22c9ce4600"/>
    <p:sldLayoutId xmlns:r="http://schemas.openxmlformats.org/officeDocument/2006/relationships" id="2147483654" r:id="Rf944246157474a0b"/>
    <p:sldLayoutId xmlns:r="http://schemas.openxmlformats.org/officeDocument/2006/relationships" id="2147483655" r:id="R86960b880e60406d"/>
    <p:sldLayoutId xmlns:r="http://schemas.openxmlformats.org/officeDocument/2006/relationships" id="2147483656" r:id="R1112e61fa8ad439a"/>
    <p:sldLayoutId xmlns:r="http://schemas.openxmlformats.org/officeDocument/2006/relationships" id="2147483657" r:id="Re0ef9aa673e64c24"/>
    <p:sldLayoutId xmlns:r="http://schemas.openxmlformats.org/officeDocument/2006/relationships" id="2147483658" r:id="Rd16eb35f1b294553"/>
    <p:sldLayoutId xmlns:r="http://schemas.openxmlformats.org/officeDocument/2006/relationships" id="2147483659" r:id="R264b6c28252449de"/>
  </p:sldLayoutIdLst>
  <p:hf sldNum="0" hdr="0" ftr="0" dt="0"/>
  <p:txStyles>
    <p:title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titleStyle>
    <p:body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bodyStyle>
    <p:otherStyle>
      <a:lvl1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1pPr>
      <a:lvl2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2pPr>
      <a:lvl3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3pPr>
      <a:lvl4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4pPr>
      <a:lvl5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5pPr>
      <a:lvl6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6pPr>
      <a:lvl7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7pPr>
      <a:lvl8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8pPr>
      <a:lvl9pPr xmlns:a="http://schemas.openxmlformats.org/drawingml/2006/main" marR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buNone/>
        <a:defRPr sz="1400" b="0" i="0" u="none" cap="none">
          <a:solidFill>
            <a:srgbClr val="000000"/>
          </a:solidFill>
          <a:latin typeface="Arial"/>
          <a:ea typeface="Arial"/>
          <a:cs typeface="Arial"/>
        </a:defRPr>
      </a:lvl9pPr>
    </p:otherStyle>
  </p:txStyles>
</p:sldMaster>
</file>

<file path=ppt/slideMasters/theme/theme2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9490ad034074e70" /><Relationship Type="http://schemas.openxmlformats.org/officeDocument/2006/relationships/notesSlide" Target="/ppt/notesSlides/notesSlide1.xml" Id="R55a46d67216e4b3c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a9e2f5a7a804b61" /><Relationship Type="http://schemas.openxmlformats.org/officeDocument/2006/relationships/notesSlide" Target="/ppt/notesSlides/notesSlide2.xml" Id="Ra3ce2b2380ed4cb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c0c7eeca440c4423" /><Relationship Type="http://schemas.openxmlformats.org/officeDocument/2006/relationships/notesSlide" Target="/ppt/notesSlides/notesSlide3.xml" Id="R9c461d4eac7e4d2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e71733abc0aa447b" /><Relationship Type="http://schemas.openxmlformats.org/officeDocument/2006/relationships/notesSlide" Target="/ppt/notesSlides/notesSlide4.xml" Id="R11973562e9ab485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3136d974cb2f4953" /><Relationship Type="http://schemas.openxmlformats.org/officeDocument/2006/relationships/notesSlide" Target="/ppt/notesSlides/notesSlide5.xml" Id="R08bb6644484145a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519ec8939226472a" /><Relationship Type="http://schemas.openxmlformats.org/officeDocument/2006/relationships/notesSlide" Target="/ppt/notesSlides/notesSlide6.xml" Id="R4335dd3791454cd8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f8b8e4da819d43cb" /><Relationship Type="http://schemas.openxmlformats.org/officeDocument/2006/relationships/notesSlide" Target="/ppt/notesSlides/notesSlide7.xml" Id="R08c4168fed4a4687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86" name="Google Shape;86;p13">
            <a:extLst xmlns:a="http://schemas.openxmlformats.org/drawingml/2006/main">
              <a:ext uri="{FF2B5EF4-FFF2-40B4-BE49-F238E27FC236}">
                <a16:creationId xmlns:a16="http://schemas.microsoft.com/office/drawing/2014/main" id="{1295E358-D058-4D64-BC22-922435AD16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5125" y="244611"/>
            <a:ext cx="7107469" cy="193899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25" tIns="45700" rIns="91425" bIns="45700" anchor="t">
            <a:noAutofit/>
          </a:bodyPr>
          <a:lstStyle xmlns:a="http://schemas.openxmlformats.org/drawingml/2006/main"/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Вінницький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національний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медичний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університет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endParaRPr sz="2400"/>
          </a:p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ім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. М.І. Пирогова МОЗ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України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</a:p>
          <a:p xmlns:a="http://schemas.openxmlformats.org/drawingml/2006/main">
            <a:pPr lvl="0" algn="ctr">
              <a:buNone/>
            </a:pPr>
            <a:endParaRPr sz="2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  <a:p xmlns:a="http://schemas.openxmlformats.org/drawingml/2006/main">
            <a:pPr lvl="0" algn="ctr">
              <a:buNone/>
            </a:pP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Кафедра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Стоматології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дитячого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 </a:t>
            </a:r>
            <a:r>
              <a:rPr sz="2400" b="1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віку</a:t>
            </a:r>
            <a:endParaRPr sz="2400" b="1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  <p:sp>
        <p:nvSpPr>
          <p:cNvPr id="88" name="Google Shape;88;p13">
            <a:extLst xmlns:a="http://schemas.openxmlformats.org/drawingml/2006/main">
              <a:ext uri="{FF2B5EF4-FFF2-40B4-BE49-F238E27FC236}">
                <a16:creationId xmlns:a16="http://schemas.microsoft.com/office/drawing/2014/main" id="{C4B4338E-1F9E-4EF1-9243-754DDABD641B}"/>
              </a:ext>
            </a:extLst>
          </p:cNvPr>
          <p:cNvSpPr>
            <a:spLocks xmlns:a="http://schemas.openxmlformats.org/drawingml/2006/main" noGrp="1"/>
          </p:cNvSpPr>
          <p:nvPr>
            <p:ph type="ctrTitle" idx="0"/>
          </p:nvPr>
        </p:nvSpPr>
        <p:spPr>
          <a:xfrm xmlns:a="http://schemas.openxmlformats.org/drawingml/2006/main">
            <a:off x="2283691" y="2430019"/>
            <a:ext cx="7772400" cy="1470025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810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274300" tIns="182875" rIns="274300" bIns="182875" anchor="ctr">
            <a:normAutofit fontScale="90000"/>
          </a:bodyPr>
          <a:lstStyle xmlns:a="http://schemas.openxmlformats.org/drawingml/2006/main"/>
          <a:p xmlns:a="http://schemas.openxmlformats.org/drawingml/2006/main">
            <a:pPr lvl="0">
              <a:buClr>
                <a:srgbClr val="C00000"/>
              </a:buClr>
              <a:buNone/>
            </a:pPr>
            <a:r>
              <a:rPr>
                <a:solidFill>
                  <a:srgbClr val="FF0000"/>
                </a:solidFill>
              </a:rPr>
              <a:t>ВК 2.1 ДИЗАЙН ТА ПРЕЗЕНТАЦІЯ РЕЗУЛЬТАТІВ</a:t>
            </a:r>
            <a:br/>
            <a:r>
              <a:rPr>
                <a:solidFill>
                  <a:srgbClr val="FF0000"/>
                </a:solidFill>
              </a:rPr>
              <a:t>НАУКОВОГО ДОСЛІДЖЕННЯ</a:t>
            </a:r>
            <a:endParaRPr/>
          </a:p>
        </p:txBody>
      </p:sp>
      <p:sp>
        <p:nvSpPr>
          <p:cNvPr id="4" name="TextBox 3">
            <a:extLst xmlns:a="http://schemas.openxmlformats.org/drawingml/2006/main">
              <a:ext uri="{FF2B5EF4-FFF2-40B4-BE49-F238E27FC236}">
                <a16:creationId xmlns:a16="http://schemas.microsoft.com/office/drawing/2014/main" id="{3965E002-9F13-A1EC-D355-C6FA222FD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09800" y="4371183"/>
            <a:ext cx="7772399" cy="1889300"/>
          </a:xfrm>
          <a:prstGeom xmlns:a="http://schemas.openxmlformats.org/drawingml/2006/main" prst="rect">
            <a:avLst/>
          </a:prstGeom>
          <a:noFill xmlns:a="http://schemas.openxmlformats.org/drawingml/2006/main"/>
        </p:spPr>
        <p:txBody>
          <a:bodyPr xmlns:a="http://schemas.openxmlformats.org/drawingml/2006/main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СПЕЦІАЛЬНІСТЬ: 221 «СТОМАТОЛОГІЯ»</a:t>
            </a:r>
          </a:p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ГАЛУЗЬ ЗНАНЬ: 22 «ОХОРОНА ЗДОРОВ’Я»</a:t>
            </a:r>
          </a:p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ОСВІТНЬО-НАУКОВА ПРОГРАМА: «СТОМАТОЛОГІЯ», 2023</a:t>
            </a:r>
          </a:p>
          <a:p xmlns:a="http://schemas.openxmlformats.org/drawingml/2006/main">
            <a:pPr algn="ctr">
              <a:spcAft>
                <a:spcPts val="1200"/>
              </a:spcAft>
              <a:defRPr sz="1800">
                <a:solidFill>
                  <a:srgbClr val="002060"/>
                </a:solidFill>
                <a:latin typeface="Calibri"/>
                <a:ea typeface="Calibri"/>
                <a:cs typeface="Calibri"/>
              </a:defRPr>
            </a:pPr>
            <a:r>
              <a:rPr sz="1800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РІВЕНЬ ВИЩОЇ ОСВІТИ: третій (освітньо-науковий)</a:t>
            </a:r>
          </a:p>
        </p:txBody>
      </p:sp>
    </p:spTree>
    <p:extLst>
      <p:ext uri="{BB962C8B-B14F-4D97-AF65-F5344CB8AC3E}">
        <p14:creationId xmlns:p14="http://schemas.microsoft.com/office/powerpoint/2010/main" val="1122645349"/>
      </p:ext>
    </p:extLst>
  </p:cSld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3" name="Google Shape;93;p14">
            <a:extLst xmlns:a="http://schemas.openxmlformats.org/drawingml/2006/main">
              <a:ext uri="{FF2B5EF4-FFF2-40B4-BE49-F238E27FC236}">
                <a16:creationId xmlns:a16="http://schemas.microsoft.com/office/drawing/2014/main" id="{D0409B35-7795-4400-A22C-1BCF3196EB6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440611" y="395582"/>
            <a:ext cx="9635706" cy="1847286"/>
          </a:xfrm>
          <a:prstGeom xmlns:a="http://schemas.openxmlformats.org/drawingml/2006/main" prst="rect">
            <a:avLst/>
          </a:prstGeom>
          <a:solidFill xmlns:a="http://schemas.openxmlformats.org/drawingml/2006/main">
            <a:schemeClr val="lt1"/>
          </a:solidFill>
          <a:ln xmlns:a="http://schemas.openxmlformats.org/drawingml/2006/main" w="31750" cmpd="sng">
            <a:solidFill>
              <a:srgbClr val="3F3F3F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ПАСПОРТ ОСВІТНЬОГО КОМПОНЕНТА</a:t>
            </a:r>
          </a:p>
        </p:txBody>
      </p:sp>
      <p:sp>
        <p:nvSpPr>
          <p:cNvPr id="94" name="Google Shape;94;p14">
            <a:extLst xmlns:a="http://schemas.openxmlformats.org/drawingml/2006/main">
              <a:ext uri="{FF2B5EF4-FFF2-40B4-BE49-F238E27FC236}">
                <a16:creationId xmlns:a16="http://schemas.microsoft.com/office/drawing/2014/main" id="{046026F1-B0B3-41E0-8B9E-4BD57963F051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989825" y="2468767"/>
            <a:ext cx="9328031" cy="375087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ВК 2.1 «Дизайн та презентація результатів наукового дослідження»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Спеціальність: 221 «Стоматологія» • ОНП 2023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Рівень: третій (освітньо-науковий), доктор філософії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Курс: 2 (IV семестр) • Навчальний рік: 2026–2027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Обсяг: 45 год / 1,5 кредиту ЄКТС • 1 модуль, 6 тем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Статус: вибіркова • Форма контролю: залік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Кафедра: стоматології дитячого віку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8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8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Мова викладання: українська</a:t>
            </a:r>
          </a:p>
        </p:txBody>
      </p:sp>
    </p:spTree>
    <p:extLst>
      <p:ext uri="{BB962C8B-B14F-4D97-AF65-F5344CB8AC3E}">
        <p14:creationId xmlns:p14="http://schemas.microsoft.com/office/powerpoint/2010/main" val="497740774"/>
      </p:ext>
    </p:extLst>
  </p:cSld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99" name="Google Shape;99;p15">
            <a:extLst xmlns:a="http://schemas.openxmlformats.org/drawingml/2006/main">
              <a:ext uri="{FF2B5EF4-FFF2-40B4-BE49-F238E27FC236}">
                <a16:creationId xmlns:a16="http://schemas.microsoft.com/office/drawing/2014/main" id="{716E7C6D-5553-4AC2-BEC8-A5CAC952893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2664" y="755329"/>
            <a:ext cx="5018705" cy="1533086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МЕТА ТА ЗАВДАННЯ КУРСУ</a:t>
            </a:r>
          </a:p>
        </p:txBody>
      </p:sp>
      <p:sp>
        <p:nvSpPr>
          <p:cNvPr id="100" name="Google Shape;100;p15">
            <a:extLst xmlns:a="http://schemas.openxmlformats.org/drawingml/2006/main">
              <a:ext uri="{FF2B5EF4-FFF2-40B4-BE49-F238E27FC236}">
                <a16:creationId xmlns:a16="http://schemas.microsoft.com/office/drawing/2014/main" id="{7B8D2CF4-0E42-422F-BA30-61EB571802AB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2664" y="2650439"/>
            <a:ext cx="5355825" cy="184392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8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Мета: опанувати цифрові засоби підготовки й презентації оригінального наукового дослідження та представлення його результатів у стоматології.</a:t>
            </a:r>
          </a:p>
        </p:txBody>
      </p:sp>
      <p:sp>
        <p:nvSpPr>
          <p:cNvPr id="101" name="Google Shape;101;p15">
            <a:extLst xmlns:a="http://schemas.openxmlformats.org/drawingml/2006/main">
              <a:ext uri="{FF2B5EF4-FFF2-40B4-BE49-F238E27FC236}">
                <a16:creationId xmlns:a16="http://schemas.microsoft.com/office/drawing/2014/main" id="{257EC56F-079F-41F8-81E6-389D74059633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642341" y="804672"/>
            <a:ext cx="4856671" cy="523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Планувати структуру доповіді та дизайн слайдів у PowerPoint.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Опрацьовувати двовимірні цифрові зображення й графіку.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Створювати анімацію, таблиці та графіки.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Записувати й монтувати відео, працювати з 3D-моделями.</a:t>
            </a:r>
          </a:p>
          <a:p xmlns:a="http://schemas.openxmlformats.org/drawingml/2006/main">
            <a:pPr marL="228600" indent="-114300" algn="ctr">
              <a:spcAft>
                <a:spcPts val="1400"/>
              </a:spcAft>
              <a:buChar char="•"/>
              <a:defRPr sz="20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20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Розвивати наукову комунікацію та готувати навчальні матеріали.</a:t>
            </a:r>
          </a:p>
        </p:txBody>
      </p:sp>
    </p:spTree>
    <p:extLst>
      <p:ext uri="{BB962C8B-B14F-4D97-AF65-F5344CB8AC3E}">
        <p14:creationId xmlns:p14="http://schemas.microsoft.com/office/powerpoint/2010/main" val="1314641787"/>
      </p:ext>
    </p:extLst>
  </p:cSld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06" name="Google Shape;106;p16">
            <a:extLst xmlns:a="http://schemas.openxmlformats.org/drawingml/2006/main">
              <a:ext uri="{FF2B5EF4-FFF2-40B4-BE49-F238E27FC236}">
                <a16:creationId xmlns:a16="http://schemas.microsoft.com/office/drawing/2014/main" id="{09DE324E-FD62-4F9D-877D-DA3CFBCCB03A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4286" y="2071299"/>
            <a:ext cx="4837003" cy="1870973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/>
          <a:p xmlns:a="http://schemas.openxmlformats.org/drawingml/2006/main">
            <a:r>
              <a:t>ЗМІСТ ДИСЦИПЛІНИ</a:t>
            </a:r>
          </a:p>
        </p:txBody>
      </p:sp>
      <p:sp>
        <p:nvSpPr>
          <p:cNvPr id="107" name="Google Shape;107;p16">
            <a:extLst xmlns:a="http://schemas.openxmlformats.org/drawingml/2006/main">
              <a:ext uri="{FF2B5EF4-FFF2-40B4-BE49-F238E27FC236}">
                <a16:creationId xmlns:a16="http://schemas.microsoft.com/office/drawing/2014/main" id="{75C07826-77A7-47F8-B5D9-50E41AE6FCB8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461185" y="804672"/>
            <a:ext cx="5279366" cy="524865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1. Презентація: мета, структура, типи візуалізації та кольорові гармонії.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2. Двовимірні зображення: фото, рентгенографія, Photoshop і CorelDRAW.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3. Анімація тексту й об’єктів: послідовність, час показу та переходи.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4. Графіки й таблиці: створення, імпорт і форматування.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5. Запис та монтаж відео у PowerPoint і TechSmith Camtasia.</a:t>
            </a:r>
          </a:p>
          <a:p xmlns:a="http://schemas.openxmlformats.org/drawingml/2006/main">
            <a:pPr algn="l">
              <a:spcAft>
                <a:spcPts val="1100"/>
              </a:spcAft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6. MeshMixer, Rhino, Mesh і NURBS; DICOM → STL/OBJ; підготовка до 3D-друку.</a:t>
            </a:r>
          </a:p>
        </p:txBody>
      </p:sp>
    </p:spTree>
    <p:extLst>
      <p:ext uri="{BB962C8B-B14F-4D97-AF65-F5344CB8AC3E}">
        <p14:creationId xmlns:p14="http://schemas.microsoft.com/office/powerpoint/2010/main" val="54966945"/>
      </p:ext>
    </p:extLst>
  </p:cSld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2" name="Google Shape;112;p17">
            <a:extLst xmlns:a="http://schemas.openxmlformats.org/drawingml/2006/main">
              <a:ext uri="{FF2B5EF4-FFF2-40B4-BE49-F238E27FC236}">
                <a16:creationId xmlns:a16="http://schemas.microsoft.com/office/drawing/2014/main" id="{E061B453-7F8C-44CB-BC2C-F36DD700147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61540" y="1691737"/>
            <a:ext cx="4880136" cy="2914768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Autofit/>
          </a:bodyPr>
          <a:lstStyle xmlns:a="http://schemas.openxmlformats.org/drawingml/2006/main"/>
          <a:p xmlns:a="http://schemas.openxmlformats.org/drawingml/2006/main">
            <a:r>
              <a:t>ОЧІКУВАНІ РЕЗУЛЬТАТИ НАВЧАННЯ</a:t>
            </a:r>
          </a:p>
        </p:txBody>
      </p:sp>
      <p:sp>
        <p:nvSpPr>
          <p:cNvPr id="113" name="Google Shape;113;p17">
            <a:extLst xmlns:a="http://schemas.openxmlformats.org/drawingml/2006/main">
              <a:ext uri="{FF2B5EF4-FFF2-40B4-BE49-F238E27FC236}">
                <a16:creationId xmlns:a16="http://schemas.microsoft.com/office/drawing/2014/main" id="{85CEF559-DBA8-4453-ADDE-31B737287E4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753333" y="770165"/>
            <a:ext cx="4815840" cy="5492611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Презентувати й обговорювати результати стоматологічного дослідження державною та іноземною мовами (РН03).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Опрацьовувати дані й готувати таблиці та графіки з коректними статистичними показниками (РН05).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Створювати ілюстрації, анімації, відео та демонстраційні 3D-моделі.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Готувати навчальну презентацію або відеопояснення зі стоматології (РН08).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Визначати навчальну мету й завдання для перевірки засвоєння матеріалу (РН08).</a:t>
            </a:r>
          </a:p>
        </p:txBody>
      </p:sp>
    </p:spTree>
    <p:extLst>
      <p:ext uri="{BB962C8B-B14F-4D97-AF65-F5344CB8AC3E}">
        <p14:creationId xmlns:p14="http://schemas.microsoft.com/office/powerpoint/2010/main" val="1463181875"/>
      </p:ext>
    </p:extLst>
  </p:cSld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18" name="Google Shape;118;p18">
            <a:extLst xmlns:a="http://schemas.openxmlformats.org/drawingml/2006/main">
              <a:ext uri="{FF2B5EF4-FFF2-40B4-BE49-F238E27FC236}">
                <a16:creationId xmlns:a16="http://schemas.microsoft.com/office/drawing/2014/main" id="{752CCB02-8842-4C93-9B32-125989F2A7FF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929426" y="44450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СТРУКТУРА ТА КОНТРОЛЬ</a:t>
            </a:r>
          </a:p>
        </p:txBody>
      </p:sp>
      <p:sp>
        <p:nvSpPr>
          <p:cNvPr id="119" name="Google Shape;119;p18">
            <a:extLst xmlns:a="http://schemas.openxmlformats.org/drawingml/2006/main">
              <a:ext uri="{FF2B5EF4-FFF2-40B4-BE49-F238E27FC236}">
                <a16:creationId xmlns:a16="http://schemas.microsoft.com/office/drawing/2014/main" id="{CB27E2AC-3272-41B4-BF78-52C896FC69A3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792481" y="2130387"/>
            <a:ext cx="481584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Лекції — 22 год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Практичні заняття — 8 год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Самостійна робота — 15 год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Разом — 45 год / 1,5 кредиту ЄКТС</a:t>
            </a:r>
          </a:p>
          <a:p xmlns:a="http://schemas.openxmlformats.org/drawingml/2006/main">
            <a:pPr marL="228600" indent="-114300" algn="l">
              <a:spcAft>
                <a:spcPts val="1200"/>
              </a:spcAft>
              <a:buChar char="•"/>
              <a:defRPr sz="1900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900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Практичні заняття — теми 1–4; відео й 3D — самостійна робота з обговоренням.</a:t>
            </a:r>
          </a:p>
        </p:txBody>
      </p:sp>
      <p:sp>
        <p:nvSpPr>
          <p:cNvPr id="120" name="Google Shape;120;p18">
            <a:extLst xmlns:a="http://schemas.openxmlformats.org/drawingml/2006/main">
              <a:ext uri="{FF2B5EF4-FFF2-40B4-BE49-F238E27FC236}">
                <a16:creationId xmlns:a16="http://schemas.microsoft.com/office/drawing/2014/main" id="{103C68B6-ECE3-4BC5-91C1-0AC4D4EE25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709911" y="1974193"/>
            <a:ext cx="5082398" cy="428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Поточний контроль: практичні завдання, обговорення й портфоліо.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Портфоліо: презентація, повідомлення іноземною мовою, ілюстрація, графік або таблиця, відео- чи 3D-фрагмент.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Підсумковий контроль — залік у IV семестрі. Презентація оцінюється в межах поточної роботи.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9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90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Виконання навчального плану; середня оцінка не нижче 3,0. Перерахунок за таблицею ВНМУ у 200-бальну шкалу.</a:t>
            </a:r>
          </a:p>
        </p:txBody>
      </p:sp>
      <p:sp>
        <p:nvSpPr>
          <p:cNvPr id="121" name="Google Shape;121;p18">
            <a:extLst xmlns:a="http://schemas.openxmlformats.org/drawingml/2006/main">
              <a:ext uri="{FF2B5EF4-FFF2-40B4-BE49-F238E27FC236}">
                <a16:creationId xmlns:a16="http://schemas.microsoft.com/office/drawing/2014/main" id="{21E6867F-D9D6-40AF-8B69-FBB04B629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43336" y="510644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pPr marL="0" marR="0" lvl="0" indent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Calibri"/>
              <a:buNone/>
            </a:pPr>
            <a:r>
              <a:rPr sz="3200" b="1" i="0" u="none" cap="none">
                <a:solidFill>
                  <a:srgbClr val="002060"/>
                </a:solidFill>
                <a:latin typeface="Calibri"/>
                <a:ea typeface="Calibri"/>
                <a:cs typeface="Calibri"/>
              </a:rPr>
              <a:t>ФОРМИ НАВЧАННЯ </a:t>
            </a:r>
            <a:endParaRPr sz="3200" b="1" i="0" u="none" cap="none">
              <a:solidFill>
                <a:srgbClr val="002060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41395818"/>
      </p:ext>
    </p:extLst>
  </p:cSld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26" name="Google Shape;126;p19">
            <a:extLst xmlns:a="http://schemas.openxmlformats.org/drawingml/2006/main">
              <a:ext uri="{FF2B5EF4-FFF2-40B4-BE49-F238E27FC236}">
                <a16:creationId xmlns:a16="http://schemas.microsoft.com/office/drawing/2014/main" id="{E12D82BF-1ACC-4A80-8F4C-75C5AB3D56E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929426" y="444508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9525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182875" tIns="182875" rIns="182875" bIns="182875" anchor="ctr">
            <a:normAutofit/>
          </a:bodyPr>
          <a:lstStyle xmlns:a="http://schemas.openxmlformats.org/drawingml/2006/main"/>
          <a:p xmlns:a="http://schemas.openxmlformats.org/drawingml/2006/main">
            <a:r>
              <a:t>ОРГАНІЗАЦІЯ ТА КОНТАКТИ</a:t>
            </a:r>
          </a:p>
        </p:txBody>
      </p:sp>
      <p:sp>
        <p:nvSpPr>
          <p:cNvPr id="127" name="Google Shape;127;p19">
            <a:extLst xmlns:a="http://schemas.openxmlformats.org/drawingml/2006/main">
              <a:ext uri="{FF2B5EF4-FFF2-40B4-BE49-F238E27FC236}">
                <a16:creationId xmlns:a16="http://schemas.microsoft.com/office/drawing/2014/main" id="{282F9D45-F704-48AA-ABEF-886B451EB3F4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1070829" y="2354842"/>
            <a:ext cx="3607682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Кафедра стоматології дитячого віку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Спеціальність: 221 «Стоматологія»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ОНП «Стоматологія», 2023</a:t>
            </a:r>
          </a:p>
          <a:p xmlns:a="http://schemas.openxmlformats.org/drawingml/2006/main">
            <a:pPr marL="228600" indent="-114300" algn="l">
              <a:spcAft>
                <a:spcPts val="1000"/>
              </a:spcAft>
              <a:buChar char="•"/>
              <a:defRPr sz="1757">
                <a:solidFill>
                  <a:srgbClr val="000000"/>
                </a:solidFill>
                <a:latin typeface="Gill Sans"/>
                <a:ea typeface="Gill Sans"/>
                <a:cs typeface="Gill Sans"/>
              </a:defRPr>
            </a:pPr>
            <a:r>
              <a:rPr sz="1757">
                <a:solidFill>
                  <a:srgbClr val="000000"/>
                </a:solidFill>
                <a:latin typeface="Gill Sans"/>
                <a:ea typeface="Gill Sans"/>
                <a:cs typeface="Gill Sans"/>
              </a:rPr>
              <a:t>Третій (освітньо-науковий) рівень</a:t>
            </a:r>
          </a:p>
        </p:txBody>
      </p:sp>
      <p:sp>
        <p:nvSpPr>
          <p:cNvPr id="128" name="Google Shape;128;p19">
            <a:extLst xmlns:a="http://schemas.openxmlformats.org/drawingml/2006/main">
              <a:ext uri="{FF2B5EF4-FFF2-40B4-BE49-F238E27FC236}">
                <a16:creationId xmlns:a16="http://schemas.microsoft.com/office/drawing/2014/main" id="{32514ADE-9B13-4264-9850-6B70D08E77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74325" y="329490"/>
            <a:ext cx="4486656" cy="1141497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FFFF"/>
          </a:solidFill>
          <a:ln xmlns:a="http://schemas.openxmlformats.org/drawingml/2006/main" w="31750" cmpd="sng">
            <a:solidFill>
              <a:srgbClr val="404040"/>
            </a:solidFill>
            <a:prstDash val="solid"/>
            <a:headEnd type="none" w="sm" len="sm"/>
            <a:tailEnd type="none" w="sm" len="sm"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700"/>
              </a:spcAft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Укладач програми: д.мед.н., проф. М.О. Дмітрієв</a:t>
            </a:r>
          </a:p>
          <a:p xmlns:a="http://schemas.openxmlformats.org/drawingml/2006/main">
            <a:pPr algn="l">
              <a:spcAft>
                <a:spcPts val="700"/>
              </a:spcAft>
              <a:defRPr sz="14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1400">
                <a:solidFill>
                  <a:srgbClr val="000000"/>
                </a:solidFill>
                <a:latin typeface="Arial"/>
                <a:ea typeface="Arial"/>
                <a:cs typeface="Arial"/>
              </a:rPr>
              <a:t>Викладачі: к.мед.н., ас. А.В. Черниш; д.мед.н., проф. М.О. Дмітрієв</a:t>
            </a:r>
          </a:p>
        </p:txBody>
      </p:sp>
      <p:sp>
        <p:nvSpPr>
          <p:cNvPr id="130" name="Google Shape;130;p19">
            <a:extLst xmlns:a="http://schemas.openxmlformats.org/drawingml/2006/main">
              <a:ext uri="{FF2B5EF4-FFF2-40B4-BE49-F238E27FC236}">
                <a16:creationId xmlns:a16="http://schemas.microsoft.com/office/drawing/2014/main" id="{2F5A5625-A0E6-40CD-8E1B-14C990083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35305" y="2408390"/>
            <a:ext cx="4505385" cy="3524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</a:ln>
        </p:spPr>
        <p:txBody>
          <a:bodyPr xmlns:a="http://schemas.openxmlformats.org/drawingml/2006/main" spcFirstLastPara="1" wrap="square" lIns="91440" tIns="45720" rIns="91440" bIns="45720" anchor="t">
            <a:noAutofit/>
          </a:bodyPr>
          <a:lstStyle xmlns:a="http://schemas.openxmlformats.org/drawingml/2006/main"/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Контакти кафедри: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21028, м. Вінниця, вул. Стуса, 2А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Тел.: +380 63 628 31 78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E-mail: child.stom@vnmu.edu.ua</a:t>
            </a:r>
          </a:p>
          <a:p xmlns:a="http://schemas.openxmlformats.org/drawingml/2006/main">
            <a:pPr algn="l">
              <a:spcAft>
                <a:spcPts val="800"/>
              </a:spcAft>
              <a:defRPr sz="220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sz="2200">
                <a:solidFill>
                  <a:srgbClr val="000000"/>
                </a:solidFill>
                <a:latin typeface="Arial"/>
                <a:ea typeface="Arial"/>
                <a:cs typeface="Arial"/>
              </a:rPr>
              <a:t>Сайт: www.vnmu.edu.ua → кафедра стоматології дитячого віку</a:t>
            </a:r>
          </a:p>
        </p:txBody>
      </p:sp>
    </p:spTree>
    <p:extLst>
      <p:ext uri="{BB962C8B-B14F-4D97-AF65-F5344CB8AC3E}">
        <p14:creationId xmlns:p14="http://schemas.microsoft.com/office/powerpoint/2010/main" val="1131207146"/>
      </p:ext>
    </p:extLst>
  </p:cSld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>
          <a:solidFill>
            <a:schemeClr val="phClr">
              <a:shade val="95000"/>
              <a:satMod val="10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2026-10-05T20:28:31.7870000Z</dcterms:created>
  <dcterms:modified xsi:type="dcterms:W3CDTF">2026-10-05T20:28:31.7870000Z</dcterms:modified>
</coreProperties>
</file>