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880FA4-E913-48F8-AA33-03E43E854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08" y="154736"/>
            <a:ext cx="2152075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І3 Педіатрія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160</TotalTime>
  <Words>373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4.3. ПОБІЧНА ДІЯ ЛІКІВ</vt:lpstr>
      <vt:lpstr>Паспорт ОСВІТНЬОГО КОМПОНЕнТА   ВК 4.3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Інна Олександрівна Дорошкевич</cp:lastModifiedBy>
  <cp:revision>27</cp:revision>
  <dcterms:created xsi:type="dcterms:W3CDTF">2026-04-08T10:22:59Z</dcterms:created>
  <dcterms:modified xsi:type="dcterms:W3CDTF">2026-06-27T18:44:27Z</dcterms:modified>
</cp:coreProperties>
</file>