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-47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№3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925784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ВБ 2 «</a:t>
            </a:r>
            <a:r>
              <a:rPr lang="uk-UA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Внутрішня МЕДИЦИНА»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ВБ 2 «Внутрішня медицина»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222 Медицина</a:t>
            </a: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6-й, ХІ-ХІІ семестр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50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всі основні освітні компоненти ОПП «Медицина» 1- 5 курсів.</a:t>
            </a: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xmlns="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37901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доказово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орієнтовного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інтеграція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теоретичних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практичну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діяльність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компетентності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прийняті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складних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рішень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Курс є фундаментальною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складовою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освіти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базу для 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подальшої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професійної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спеціалізації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20651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системне клінічне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фундаментальну базу медичної освіти 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нтегрує теоретичні знання у клінічну практику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навички інтерпретації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лабораторних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інструментальних досліджень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авчає веденню пацієнтів із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коморбідними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станами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озвиває здатність до прийняття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обґрунтованих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клінічних рішень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ає розуміння сучасних підходів доказової медицини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диференційна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діагностика захворювань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лабораторних та інструментальних обстежень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комплексне ведення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коморбідних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пацієнтів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рийняття клінічних рішень у складних випадках</a:t>
            </a:r>
          </a:p>
          <a:p>
            <a:pPr marL="0" indent="0">
              <a:buNone/>
            </a:pP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1876" y="787179"/>
            <a:ext cx="5104736" cy="6209969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клінічні симптоми та синдроми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Проводити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діагностику захворювань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лабораторних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інструментальних досліджень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Формулювати попередній і клінічний діагноз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Приймати клінічні рішення у складних та </a:t>
            </a:r>
            <a:r>
              <a:rPr lang="uk-UA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коморбідних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випадках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принципи доказової медицини на практиці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стан пацієнтів після оперативних втручань на серці та розуміти подальшу тактику ведення</a:t>
            </a:r>
            <a:endParaRPr lang="uk-UA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52535" y="2497412"/>
            <a:ext cx="46162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на </a:t>
            </a:r>
            <a:r>
              <a:rPr lang="ru-RU" sz="2000" dirty="0" err="1"/>
              <a:t>останньому</a:t>
            </a:r>
            <a:r>
              <a:rPr lang="ru-RU" sz="2000" dirty="0"/>
              <a:t> практичному </a:t>
            </a:r>
            <a:r>
              <a:rPr lang="ru-RU" sz="2000" dirty="0" err="1" smtClean="0"/>
              <a:t>занятті</a:t>
            </a:r>
            <a:endParaRPr lang="ru-RU" sz="2000" dirty="0" smtClean="0"/>
          </a:p>
          <a:p>
            <a:r>
              <a:rPr lang="ru-RU" sz="2000" dirty="0" smtClean="0"/>
              <a:t>за </a:t>
            </a:r>
            <a:r>
              <a:rPr lang="ru-RU" sz="2000" dirty="0"/>
              <a:t>умов </a:t>
            </a:r>
            <a:r>
              <a:rPr lang="ru-RU" sz="2000" dirty="0" err="1"/>
              <a:t>успішного</a:t>
            </a:r>
            <a:r>
              <a:rPr lang="ru-RU" sz="2000" dirty="0"/>
              <a:t> </a:t>
            </a:r>
            <a:r>
              <a:rPr lang="ru-RU" sz="2000" dirty="0" err="1"/>
              <a:t>проходження</a:t>
            </a:r>
            <a:r>
              <a:rPr lang="ru-RU" sz="2000" dirty="0"/>
              <a:t> курсу </a:t>
            </a:r>
            <a:endParaRPr lang="ru-RU" sz="2000" dirty="0" smtClean="0"/>
          </a:p>
          <a:p>
            <a:r>
              <a:rPr lang="ru-RU" sz="2000" dirty="0" smtClean="0"/>
              <a:t>(</a:t>
            </a:r>
            <a:r>
              <a:rPr lang="ru-RU" sz="2000" dirty="0"/>
              <a:t>сума </a:t>
            </a:r>
            <a:r>
              <a:rPr lang="ru-RU" sz="2000" dirty="0" err="1"/>
              <a:t>балів</a:t>
            </a:r>
            <a:r>
              <a:rPr lang="ru-RU" sz="2000" dirty="0"/>
              <a:t> за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види</a:t>
            </a:r>
            <a:r>
              <a:rPr lang="ru-RU" sz="2000" dirty="0"/>
              <a:t> </a:t>
            </a:r>
            <a:r>
              <a:rPr lang="ru-RU" sz="2000" dirty="0" err="1"/>
              <a:t>навчальної</a:t>
            </a:r>
            <a:r>
              <a:rPr lang="ru-RU" sz="2000" dirty="0"/>
              <a:t> </a:t>
            </a:r>
            <a:endParaRPr lang="ru-RU" sz="2000" dirty="0" smtClean="0"/>
          </a:p>
          <a:p>
            <a:r>
              <a:rPr lang="ru-RU" sz="2000" dirty="0" err="1" smtClean="0"/>
              <a:t>діяльності</a:t>
            </a:r>
            <a:r>
              <a:rPr lang="ru-RU" sz="2000" dirty="0" smtClean="0"/>
              <a:t> </a:t>
            </a:r>
            <a:r>
              <a:rPr lang="ru-RU" sz="2000" dirty="0"/>
              <a:t>- 122-200 </a:t>
            </a:r>
            <a:r>
              <a:rPr lang="ru-RU" sz="2000" dirty="0" err="1"/>
              <a:t>балів</a:t>
            </a:r>
            <a:r>
              <a:rPr lang="ru-RU" sz="2000" dirty="0"/>
              <a:t>) </a:t>
            </a:r>
            <a:r>
              <a:rPr lang="ru-RU" sz="2000" dirty="0" smtClean="0"/>
              <a:t>і</a:t>
            </a:r>
          </a:p>
          <a:p>
            <a:r>
              <a:rPr lang="ru-RU" sz="2000" dirty="0" err="1" smtClean="0"/>
              <a:t>відсутності</a:t>
            </a:r>
            <a:r>
              <a:rPr lang="ru-RU" sz="2000" dirty="0" smtClean="0"/>
              <a:t> </a:t>
            </a:r>
            <a:r>
              <a:rPr lang="ru-RU" sz="2000" dirty="0" err="1"/>
              <a:t>академічної</a:t>
            </a:r>
            <a:r>
              <a:rPr lang="ru-RU" sz="2000" dirty="0"/>
              <a:t> </a:t>
            </a:r>
            <a:r>
              <a:rPr lang="ru-RU" sz="2000" dirty="0" err="1"/>
              <a:t>заборгованості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4420925"/>
            <a:ext cx="3164134" cy="1335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Іванов</a:t>
            </a: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В.П.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 3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o.afanasiuk@gmail.com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22265" y="2579104"/>
            <a:ext cx="1591640" cy="15975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217653" y="4347382"/>
            <a:ext cx="1912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dirty="0"/>
              <a:t>Доцент </a:t>
            </a:r>
            <a:r>
              <a:rPr lang="uk-UA" sz="1400" dirty="0" err="1"/>
              <a:t>Афанасюк</a:t>
            </a:r>
            <a:r>
              <a:rPr lang="uk-UA" sz="1400" dirty="0"/>
              <a:t> О.І</a:t>
            </a:r>
            <a:r>
              <a:rPr lang="uk-UA" dirty="0"/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4325" y="2560320"/>
            <a:ext cx="1642393" cy="161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194</TotalTime>
  <Words>306</Words>
  <Application>Microsoft Office PowerPoint</Application>
  <PresentationFormat>Произвольный</PresentationFormat>
  <Paragraphs>60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ВБ 2 «Внутрішня МЕДИЦИНА»</vt:lpstr>
      <vt:lpstr>Паспорт ОСВІТНЬОГО КОМПОНЕнТА   ВБ 2 «Внутрішня медицина»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c400</cp:lastModifiedBy>
  <cp:revision>16</cp:revision>
  <dcterms:created xsi:type="dcterms:W3CDTF">2026-04-08T10:22:59Z</dcterms:created>
  <dcterms:modified xsi:type="dcterms:W3CDTF">2026-04-15T22:15:01Z</dcterms:modified>
</cp:coreProperties>
</file>