
<file path=[Content_Types].xml><?xml version="1.0" encoding="utf-8"?>
<Types xmlns="http://schemas.openxmlformats.org/package/2006/content-types">
  <Default ContentType="image/jpeg" Extension="jpg"/>
  <Default ContentType="application/vnd.openxmlformats-officedocument.vmlDrawing" Extension="vml"/>
  <Default ContentType="application/x-fontdata" Extension="fntdata"/>
  <Default ContentType="application/xml" Extension="xml"/>
  <Default ContentType="image/png" Extension="png"/>
  <Default ContentType="application/vnd.ms-excel" Extension="xls"/>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78.xml"/>
  <Override ContentType="application/vnd.openxmlformats-officedocument.presentationml.slide+xml" PartName="/ppt/slides/slide86.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69.xml"/>
  <Override ContentType="application/vnd.openxmlformats-officedocument.presentationml.slide+xml" PartName="/ppt/slides/slide8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77.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68.xml"/>
  <Override ContentType="application/vnd.openxmlformats-officedocument.presentationml.slide+xml" PartName="/ppt/slides/slide94.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84.xml"/>
  <Override ContentType="application/vnd.openxmlformats-officedocument.presentationml.slide+xml" PartName="/ppt/slides/slide37.xml"/>
  <Override ContentType="application/vnd.openxmlformats-officedocument.presentationml.slide+xml" PartName="/ppt/slides/slide71.xml"/>
  <Override ContentType="application/vnd.openxmlformats-officedocument.presentationml.slide+xml" PartName="/ppt/slides/slide41.xml"/>
  <Override ContentType="application/vnd.openxmlformats-officedocument.presentationml.slide+xml" PartName="/ppt/slides/slide67.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66.xml"/>
  <Override ContentType="application/vnd.openxmlformats-officedocument.presentationml.slide+xml" PartName="/ppt/slides/slide79.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83.xml"/>
  <Override ContentType="application/vnd.openxmlformats-officedocument.presentationml.slide+xml" PartName="/ppt/slides/slide7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7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82.xml"/>
  <Override ContentType="application/vnd.openxmlformats-officedocument.presentationml.slide+xml" PartName="/ppt/slides/slide39.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72.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1.xml"/>
  <Override ContentType="application/vnd.openxmlformats-officedocument.presentationml.slide+xml" PartName="/ppt/slides/slide90.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8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75.xml"/>
  <Override ContentType="application/vnd.openxmlformats-officedocument.presentationml.slide+xml" PartName="/ppt/slides/slide76.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93.xml"/>
  <Override ContentType="application/vnd.openxmlformats-officedocument.presentationml.slide+xml" PartName="/ppt/slides/slide80.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91.xml"/>
  <Override ContentType="application/vnd.openxmlformats-officedocument.presentationml.slide+xml" PartName="/ppt/slides/slide31.xml"/>
  <Override ContentType="application/vnd.openxmlformats-officedocument.presentationml.slide+xml" PartName="/ppt/slides/slide87.xml"/>
  <Override ContentType="application/vnd.openxmlformats-officedocument.presentationml.slide+xml" PartName="/ppt/slides/slide74.xml"/>
  <Override ContentType="application/vnd.openxmlformats-officedocument.presentationml.slide+xml" PartName="/ppt/slides/slide88.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slide+xml" PartName="/ppt/slides/slide92.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notesSlide+xml" PartName="/ppt/notesSlides/notesSlide67.xml"/>
  <Override ContentType="application/vnd.openxmlformats-officedocument.presentationml.notesSlide+xml" PartName="/ppt/notesSlides/notesSlide92.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84.xml"/>
  <Override ContentType="application/vnd.openxmlformats-officedocument.presentationml.notesSlide+xml" PartName="/ppt/notesSlides/notesSlide3.xml"/>
  <Override ContentType="application/vnd.openxmlformats-officedocument.presentationml.notesSlide+xml" PartName="/ppt/notesSlides/notesSlide76.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91.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82.xml"/>
  <Override ContentType="application/vnd.openxmlformats-officedocument.presentationml.notesSlide+xml" PartName="/ppt/notesSlides/notesSlide85.xml"/>
  <Override ContentType="application/vnd.openxmlformats-officedocument.presentationml.notesSlide+xml" PartName="/ppt/notesSlides/notesSlide16.xml"/>
  <Override ContentType="application/vnd.openxmlformats-officedocument.presentationml.notesSlide+xml" PartName="/ppt/notesSlides/notesSlide94.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77.xml"/>
  <Override ContentType="application/vnd.openxmlformats-officedocument.presentationml.notesSlide+xml" PartName="/ppt/notesSlides/notesSlide90.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86.xml"/>
  <Override ContentType="application/vnd.openxmlformats-officedocument.presentationml.notesSlide+xml" PartName="/ppt/notesSlides/notesSlide1.xml"/>
  <Override ContentType="application/vnd.openxmlformats-officedocument.presentationml.notesSlide+xml" PartName="/ppt/notesSlides/notesSlide73.xml"/>
  <Override ContentType="application/vnd.openxmlformats-officedocument.presentationml.notesSlide+xml" PartName="/ppt/notesSlides/notesSlide56.xml"/>
  <Override ContentType="application/vnd.openxmlformats-officedocument.presentationml.notesSlide+xml" PartName="/ppt/notesSlides/notesSlide81.xml"/>
  <Override ContentType="application/vnd.openxmlformats-officedocument.presentationml.notesSlide+xml" PartName="/ppt/notesSlides/notesSlide30.xml"/>
  <Override ContentType="application/vnd.openxmlformats-officedocument.presentationml.notesSlide+xml" PartName="/ppt/notesSlides/notesSlide69.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80.xml"/>
  <Override ContentType="application/vnd.openxmlformats-officedocument.presentationml.notesSlide+xml" PartName="/ppt/notesSlides/notesSlide61.xml"/>
  <Override ContentType="application/vnd.openxmlformats-officedocument.presentationml.notesSlide+xml" PartName="/ppt/notesSlides/notesSlide74.xml"/>
  <Override ContentType="application/vnd.openxmlformats-officedocument.presentationml.notesSlide+xml" PartName="/ppt/notesSlides/notesSlide93.xml"/>
  <Override ContentType="application/vnd.openxmlformats-officedocument.presentationml.notesSlide+xml" PartName="/ppt/notesSlides/notesSlide87.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88.xml"/>
  <Override ContentType="application/vnd.openxmlformats-officedocument.presentationml.notesSlide+xml" PartName="/ppt/notesSlides/notesSlide14.xml"/>
  <Override ContentType="application/vnd.openxmlformats-officedocument.presentationml.notesSlide+xml" PartName="/ppt/notesSlides/notesSlide75.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70.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89.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72.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78.xml"/>
  <Override ContentType="application/vnd.openxmlformats-officedocument.presentationml.notesSlide+xml" PartName="/ppt/notesSlides/notesSlide79.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83.xml"/>
  <Override ContentType="application/vnd.openxmlformats-officedocument.presentationml.notesSlide+xml" PartName="/ppt/notesSlides/notesSlide71.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ms-excel" PartName="/ppt/embeddings/Microsoft_Excel_Sheet1.xls"/>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50" r:id="rId6"/>
    <p:sldMasterId id="2147483663" r:id="rId7"/>
  </p:sldMasterIdLst>
  <p:notesMasterIdLst>
    <p:notesMasterId r:id="rId8"/>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 id="283" r:id="rId36"/>
    <p:sldId id="284" r:id="rId37"/>
    <p:sldId id="285" r:id="rId38"/>
    <p:sldId id="286" r:id="rId39"/>
    <p:sldId id="287" r:id="rId40"/>
    <p:sldId id="288" r:id="rId41"/>
    <p:sldId id="289" r:id="rId42"/>
    <p:sldId id="290" r:id="rId43"/>
    <p:sldId id="291" r:id="rId44"/>
    <p:sldId id="292" r:id="rId45"/>
    <p:sldId id="293" r:id="rId46"/>
    <p:sldId id="294" r:id="rId47"/>
    <p:sldId id="295" r:id="rId48"/>
    <p:sldId id="296" r:id="rId49"/>
    <p:sldId id="297" r:id="rId50"/>
    <p:sldId id="298" r:id="rId51"/>
    <p:sldId id="299" r:id="rId52"/>
    <p:sldId id="300" r:id="rId53"/>
    <p:sldId id="301" r:id="rId54"/>
    <p:sldId id="302" r:id="rId55"/>
    <p:sldId id="303" r:id="rId56"/>
    <p:sldId id="304" r:id="rId57"/>
    <p:sldId id="305" r:id="rId58"/>
    <p:sldId id="306" r:id="rId59"/>
    <p:sldId id="307" r:id="rId60"/>
    <p:sldId id="308" r:id="rId61"/>
    <p:sldId id="309" r:id="rId62"/>
    <p:sldId id="310" r:id="rId63"/>
    <p:sldId id="311" r:id="rId64"/>
    <p:sldId id="312" r:id="rId65"/>
    <p:sldId id="313" r:id="rId66"/>
    <p:sldId id="314" r:id="rId67"/>
    <p:sldId id="315" r:id="rId68"/>
    <p:sldId id="316" r:id="rId69"/>
    <p:sldId id="317" r:id="rId70"/>
    <p:sldId id="318" r:id="rId71"/>
    <p:sldId id="319" r:id="rId72"/>
    <p:sldId id="320" r:id="rId73"/>
    <p:sldId id="321" r:id="rId74"/>
    <p:sldId id="322" r:id="rId75"/>
    <p:sldId id="323" r:id="rId76"/>
    <p:sldId id="324" r:id="rId77"/>
    <p:sldId id="325" r:id="rId78"/>
    <p:sldId id="326" r:id="rId79"/>
    <p:sldId id="327" r:id="rId80"/>
    <p:sldId id="328" r:id="rId81"/>
    <p:sldId id="329" r:id="rId82"/>
    <p:sldId id="330" r:id="rId83"/>
    <p:sldId id="331" r:id="rId84"/>
    <p:sldId id="332" r:id="rId85"/>
    <p:sldId id="333" r:id="rId86"/>
    <p:sldId id="334" r:id="rId87"/>
    <p:sldId id="335" r:id="rId88"/>
    <p:sldId id="336" r:id="rId89"/>
    <p:sldId id="337" r:id="rId90"/>
    <p:sldId id="338" r:id="rId91"/>
    <p:sldId id="339" r:id="rId92"/>
    <p:sldId id="340" r:id="rId93"/>
    <p:sldId id="341" r:id="rId94"/>
    <p:sldId id="342" r:id="rId95"/>
    <p:sldId id="343" r:id="rId96"/>
    <p:sldId id="344" r:id="rId97"/>
    <p:sldId id="345" r:id="rId98"/>
    <p:sldId id="346" r:id="rId99"/>
    <p:sldId id="347" r:id="rId100"/>
    <p:sldId id="348" r:id="rId101"/>
    <p:sldId id="349" r:id="rId102"/>
  </p:sldIdLst>
  <p:sldSz cy="6858000" cx="9144000"/>
  <p:notesSz cx="6946900" cy="9283700"/>
  <p:embeddedFontLst>
    <p:embeddedFont>
      <p:font typeface="Century Gothic"/>
      <p:regular r:id="rId103"/>
      <p:bold r:id="rId104"/>
      <p:italic r:id="rId105"/>
      <p:boldItalic r:id="rId10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107" roundtripDataSignature="AMtx7miGTFZSof51WHZaefGxFctbp0i+V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983C331-1B95-4EB4-80DD-B940F5C8A469}">
  <a:tblStyle styleId="{3983C331-1B95-4EB4-80DD-B940F5C8A469}"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2.xml"/><Relationship Id="rId42" Type="http://schemas.openxmlformats.org/officeDocument/2006/relationships/slide" Target="slides/slide34.xml"/><Relationship Id="rId41" Type="http://schemas.openxmlformats.org/officeDocument/2006/relationships/slide" Target="slides/slide33.xml"/><Relationship Id="rId44" Type="http://schemas.openxmlformats.org/officeDocument/2006/relationships/slide" Target="slides/slide36.xml"/><Relationship Id="rId43" Type="http://schemas.openxmlformats.org/officeDocument/2006/relationships/slide" Target="slides/slide35.xml"/><Relationship Id="rId46" Type="http://schemas.openxmlformats.org/officeDocument/2006/relationships/slide" Target="slides/slide38.xml"/><Relationship Id="rId45" Type="http://schemas.openxmlformats.org/officeDocument/2006/relationships/slide" Target="slides/slide37.xml"/><Relationship Id="rId107" Type="http://customschemas.google.com/relationships/presentationmetadata" Target="metadata"/><Relationship Id="rId106" Type="http://schemas.openxmlformats.org/officeDocument/2006/relationships/font" Target="fonts/CenturyGothic-boldItalic.fntdata"/><Relationship Id="rId105" Type="http://schemas.openxmlformats.org/officeDocument/2006/relationships/font" Target="fonts/CenturyGothic-italic.fntdata"/><Relationship Id="rId104" Type="http://schemas.openxmlformats.org/officeDocument/2006/relationships/font" Target="fonts/CenturyGothic-bold.fntdata"/><Relationship Id="rId48" Type="http://schemas.openxmlformats.org/officeDocument/2006/relationships/slide" Target="slides/slide40.xml"/><Relationship Id="rId47" Type="http://schemas.openxmlformats.org/officeDocument/2006/relationships/slide" Target="slides/slide39.xml"/><Relationship Id="rId49" Type="http://schemas.openxmlformats.org/officeDocument/2006/relationships/slide" Target="slides/slide41.xml"/><Relationship Id="rId103" Type="http://schemas.openxmlformats.org/officeDocument/2006/relationships/font" Target="fonts/CenturyGothic-regular.fntdata"/><Relationship Id="rId102" Type="http://schemas.openxmlformats.org/officeDocument/2006/relationships/slide" Target="slides/slide94.xml"/><Relationship Id="rId101" Type="http://schemas.openxmlformats.org/officeDocument/2006/relationships/slide" Target="slides/slide93.xml"/><Relationship Id="rId100" Type="http://schemas.openxmlformats.org/officeDocument/2006/relationships/slide" Target="slides/slide92.xml"/><Relationship Id="rId31" Type="http://schemas.openxmlformats.org/officeDocument/2006/relationships/slide" Target="slides/slide23.xml"/><Relationship Id="rId30" Type="http://schemas.openxmlformats.org/officeDocument/2006/relationships/slide" Target="slides/slide22.xml"/><Relationship Id="rId33" Type="http://schemas.openxmlformats.org/officeDocument/2006/relationships/slide" Target="slides/slide25.xml"/><Relationship Id="rId32" Type="http://schemas.openxmlformats.org/officeDocument/2006/relationships/slide" Target="slides/slide24.xml"/><Relationship Id="rId35" Type="http://schemas.openxmlformats.org/officeDocument/2006/relationships/slide" Target="slides/slide27.xml"/><Relationship Id="rId34" Type="http://schemas.openxmlformats.org/officeDocument/2006/relationships/slide" Target="slides/slide26.xml"/><Relationship Id="rId37" Type="http://schemas.openxmlformats.org/officeDocument/2006/relationships/slide" Target="slides/slide29.xml"/><Relationship Id="rId36" Type="http://schemas.openxmlformats.org/officeDocument/2006/relationships/slide" Target="slides/slide28.xml"/><Relationship Id="rId39" Type="http://schemas.openxmlformats.org/officeDocument/2006/relationships/slide" Target="slides/slide31.xml"/><Relationship Id="rId38" Type="http://schemas.openxmlformats.org/officeDocument/2006/relationships/slide" Target="slides/slide30.xml"/><Relationship Id="rId20" Type="http://schemas.openxmlformats.org/officeDocument/2006/relationships/slide" Target="slides/slide12.xml"/><Relationship Id="rId22" Type="http://schemas.openxmlformats.org/officeDocument/2006/relationships/slide" Target="slides/slide14.xml"/><Relationship Id="rId21" Type="http://schemas.openxmlformats.org/officeDocument/2006/relationships/slide" Target="slides/slide13.xml"/><Relationship Id="rId24" Type="http://schemas.openxmlformats.org/officeDocument/2006/relationships/slide" Target="slides/slide16.xml"/><Relationship Id="rId23" Type="http://schemas.openxmlformats.org/officeDocument/2006/relationships/slide" Target="slides/slide15.xml"/><Relationship Id="rId26" Type="http://schemas.openxmlformats.org/officeDocument/2006/relationships/slide" Target="slides/slide18.xml"/><Relationship Id="rId25" Type="http://schemas.openxmlformats.org/officeDocument/2006/relationships/slide" Target="slides/slide17.xml"/><Relationship Id="rId28" Type="http://schemas.openxmlformats.org/officeDocument/2006/relationships/slide" Target="slides/slide20.xml"/><Relationship Id="rId27" Type="http://schemas.openxmlformats.org/officeDocument/2006/relationships/slide" Target="slides/slide19.xml"/><Relationship Id="rId29" Type="http://schemas.openxmlformats.org/officeDocument/2006/relationships/slide" Target="slides/slide21.xml"/><Relationship Id="rId95" Type="http://schemas.openxmlformats.org/officeDocument/2006/relationships/slide" Target="slides/slide87.xml"/><Relationship Id="rId94" Type="http://schemas.openxmlformats.org/officeDocument/2006/relationships/slide" Target="slides/slide86.xml"/><Relationship Id="rId97" Type="http://schemas.openxmlformats.org/officeDocument/2006/relationships/slide" Target="slides/slide89.xml"/><Relationship Id="rId96" Type="http://schemas.openxmlformats.org/officeDocument/2006/relationships/slide" Target="slides/slide88.xml"/><Relationship Id="rId11" Type="http://schemas.openxmlformats.org/officeDocument/2006/relationships/slide" Target="slides/slide3.xml"/><Relationship Id="rId99" Type="http://schemas.openxmlformats.org/officeDocument/2006/relationships/slide" Target="slides/slide91.xml"/><Relationship Id="rId10" Type="http://schemas.openxmlformats.org/officeDocument/2006/relationships/slide" Target="slides/slide2.xml"/><Relationship Id="rId98" Type="http://schemas.openxmlformats.org/officeDocument/2006/relationships/slide" Target="slides/slide90.xml"/><Relationship Id="rId13" Type="http://schemas.openxmlformats.org/officeDocument/2006/relationships/slide" Target="slides/slide5.xml"/><Relationship Id="rId12" Type="http://schemas.openxmlformats.org/officeDocument/2006/relationships/slide" Target="slides/slide4.xml"/><Relationship Id="rId91" Type="http://schemas.openxmlformats.org/officeDocument/2006/relationships/slide" Target="slides/slide83.xml"/><Relationship Id="rId90" Type="http://schemas.openxmlformats.org/officeDocument/2006/relationships/slide" Target="slides/slide82.xml"/><Relationship Id="rId93" Type="http://schemas.openxmlformats.org/officeDocument/2006/relationships/slide" Target="slides/slide85.xml"/><Relationship Id="rId92" Type="http://schemas.openxmlformats.org/officeDocument/2006/relationships/slide" Target="slides/slide84.xml"/><Relationship Id="rId15" Type="http://schemas.openxmlformats.org/officeDocument/2006/relationships/slide" Target="slides/slide7.xml"/><Relationship Id="rId14" Type="http://schemas.openxmlformats.org/officeDocument/2006/relationships/slide" Target="slides/slide6.xml"/><Relationship Id="rId17" Type="http://schemas.openxmlformats.org/officeDocument/2006/relationships/slide" Target="slides/slide9.xml"/><Relationship Id="rId16" Type="http://schemas.openxmlformats.org/officeDocument/2006/relationships/slide" Target="slides/slide8.xml"/><Relationship Id="rId19" Type="http://schemas.openxmlformats.org/officeDocument/2006/relationships/slide" Target="slides/slide11.xml"/><Relationship Id="rId18" Type="http://schemas.openxmlformats.org/officeDocument/2006/relationships/slide" Target="slides/slide10.xml"/><Relationship Id="rId84" Type="http://schemas.openxmlformats.org/officeDocument/2006/relationships/slide" Target="slides/slide76.xml"/><Relationship Id="rId83" Type="http://schemas.openxmlformats.org/officeDocument/2006/relationships/slide" Target="slides/slide75.xml"/><Relationship Id="rId86" Type="http://schemas.openxmlformats.org/officeDocument/2006/relationships/slide" Target="slides/slide78.xml"/><Relationship Id="rId85" Type="http://schemas.openxmlformats.org/officeDocument/2006/relationships/slide" Target="slides/slide77.xml"/><Relationship Id="rId88" Type="http://schemas.openxmlformats.org/officeDocument/2006/relationships/slide" Target="slides/slide80.xml"/><Relationship Id="rId87" Type="http://schemas.openxmlformats.org/officeDocument/2006/relationships/slide" Target="slides/slide79.xml"/><Relationship Id="rId89" Type="http://schemas.openxmlformats.org/officeDocument/2006/relationships/slide" Target="slides/slide81.xml"/><Relationship Id="rId80" Type="http://schemas.openxmlformats.org/officeDocument/2006/relationships/slide" Target="slides/slide72.xml"/><Relationship Id="rId82" Type="http://schemas.openxmlformats.org/officeDocument/2006/relationships/slide" Target="slides/slide74.xml"/><Relationship Id="rId81" Type="http://schemas.openxmlformats.org/officeDocument/2006/relationships/slide" Target="slides/slide73.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1.xml"/><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slideMaster" Target="slideMasters/slideMaster3.xml"/><Relationship Id="rId8" Type="http://schemas.openxmlformats.org/officeDocument/2006/relationships/notesMaster" Target="notesMasters/notesMaster1.xml"/><Relationship Id="rId73" Type="http://schemas.openxmlformats.org/officeDocument/2006/relationships/slide" Target="slides/slide65.xml"/><Relationship Id="rId72" Type="http://schemas.openxmlformats.org/officeDocument/2006/relationships/slide" Target="slides/slide64.xml"/><Relationship Id="rId75" Type="http://schemas.openxmlformats.org/officeDocument/2006/relationships/slide" Target="slides/slide67.xml"/><Relationship Id="rId74" Type="http://schemas.openxmlformats.org/officeDocument/2006/relationships/slide" Target="slides/slide66.xml"/><Relationship Id="rId77" Type="http://schemas.openxmlformats.org/officeDocument/2006/relationships/slide" Target="slides/slide69.xml"/><Relationship Id="rId76" Type="http://schemas.openxmlformats.org/officeDocument/2006/relationships/slide" Target="slides/slide68.xml"/><Relationship Id="rId79" Type="http://schemas.openxmlformats.org/officeDocument/2006/relationships/slide" Target="slides/slide71.xml"/><Relationship Id="rId78" Type="http://schemas.openxmlformats.org/officeDocument/2006/relationships/slide" Target="slides/slide70.xml"/><Relationship Id="rId71" Type="http://schemas.openxmlformats.org/officeDocument/2006/relationships/slide" Target="slides/slide63.xml"/><Relationship Id="rId70" Type="http://schemas.openxmlformats.org/officeDocument/2006/relationships/slide" Target="slides/slide62.xml"/><Relationship Id="rId62" Type="http://schemas.openxmlformats.org/officeDocument/2006/relationships/slide" Target="slides/slide54.xml"/><Relationship Id="rId61" Type="http://schemas.openxmlformats.org/officeDocument/2006/relationships/slide" Target="slides/slide53.xml"/><Relationship Id="rId64" Type="http://schemas.openxmlformats.org/officeDocument/2006/relationships/slide" Target="slides/slide56.xml"/><Relationship Id="rId63" Type="http://schemas.openxmlformats.org/officeDocument/2006/relationships/slide" Target="slides/slide55.xml"/><Relationship Id="rId66" Type="http://schemas.openxmlformats.org/officeDocument/2006/relationships/slide" Target="slides/slide58.xml"/><Relationship Id="rId65" Type="http://schemas.openxmlformats.org/officeDocument/2006/relationships/slide" Target="slides/slide57.xml"/><Relationship Id="rId68" Type="http://schemas.openxmlformats.org/officeDocument/2006/relationships/slide" Target="slides/slide60.xml"/><Relationship Id="rId67" Type="http://schemas.openxmlformats.org/officeDocument/2006/relationships/slide" Target="slides/slide59.xml"/><Relationship Id="rId60" Type="http://schemas.openxmlformats.org/officeDocument/2006/relationships/slide" Target="slides/slide52.xml"/><Relationship Id="rId69" Type="http://schemas.openxmlformats.org/officeDocument/2006/relationships/slide" Target="slides/slide61.xml"/><Relationship Id="rId51" Type="http://schemas.openxmlformats.org/officeDocument/2006/relationships/slide" Target="slides/slide43.xml"/><Relationship Id="rId50" Type="http://schemas.openxmlformats.org/officeDocument/2006/relationships/slide" Target="slides/slide42.xml"/><Relationship Id="rId53" Type="http://schemas.openxmlformats.org/officeDocument/2006/relationships/slide" Target="slides/slide45.xml"/><Relationship Id="rId52" Type="http://schemas.openxmlformats.org/officeDocument/2006/relationships/slide" Target="slides/slide44.xml"/><Relationship Id="rId55" Type="http://schemas.openxmlformats.org/officeDocument/2006/relationships/slide" Target="slides/slide47.xml"/><Relationship Id="rId54" Type="http://schemas.openxmlformats.org/officeDocument/2006/relationships/slide" Target="slides/slide46.xml"/><Relationship Id="rId57" Type="http://schemas.openxmlformats.org/officeDocument/2006/relationships/slide" Target="slides/slide49.xml"/><Relationship Id="rId56" Type="http://schemas.openxmlformats.org/officeDocument/2006/relationships/slide" Target="slides/slide48.xml"/><Relationship Id="rId59" Type="http://schemas.openxmlformats.org/officeDocument/2006/relationships/slide" Target="slides/slide51.xml"/><Relationship Id="rId58" Type="http://schemas.openxmlformats.org/officeDocument/2006/relationships/slide" Target="slides/slide5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009900" cy="463550"/>
          </a:xfrm>
          <a:prstGeom prst="rect">
            <a:avLst/>
          </a:prstGeom>
          <a:noFill/>
          <a:ln>
            <a:noFill/>
          </a:ln>
        </p:spPr>
        <p:txBody>
          <a:bodyPr anchorCtr="0" anchor="t" bIns="46350" lIns="92725" spcFirstLastPara="1" rIns="92725" wrap="square" tIns="46350">
            <a:noAutofit/>
          </a:bodyPr>
          <a:lstStyle>
            <a:lvl1pPr lvl="0"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lvl="1"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lvl="2"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lvl="3"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lvl="4"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lvl="5"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lvl="6"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lvl="7"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lvl="8"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4" name="Google Shape;4;n"/>
          <p:cNvSpPr txBox="1"/>
          <p:nvPr>
            <p:ph idx="10" type="dt"/>
          </p:nvPr>
        </p:nvSpPr>
        <p:spPr>
          <a:xfrm>
            <a:off x="3937000" y="0"/>
            <a:ext cx="3009900" cy="463550"/>
          </a:xfrm>
          <a:prstGeom prst="rect">
            <a:avLst/>
          </a:prstGeom>
          <a:noFill/>
          <a:ln>
            <a:noFill/>
          </a:ln>
        </p:spPr>
        <p:txBody>
          <a:bodyPr anchorCtr="0" anchor="t" bIns="46350" lIns="92725" spcFirstLastPara="1" rIns="92725" wrap="square" tIns="46350">
            <a:noAutofit/>
          </a:bodyPr>
          <a:lstStyle>
            <a:lvl1pPr lvl="0"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lvl="1"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lvl="2"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lvl="3"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lvl="4"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lvl="5"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lvl="6"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lvl="7"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lvl="8"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5" name="Google Shape;5;n"/>
          <p:cNvSpPr/>
          <p:nvPr>
            <p:ph idx="3"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 name="Google Shape;6;n"/>
          <p:cNvSpPr txBox="1"/>
          <p:nvPr>
            <p:ph idx="1" type="body"/>
          </p:nvPr>
        </p:nvSpPr>
        <p:spPr>
          <a:xfrm>
            <a:off x="925512" y="4410075"/>
            <a:ext cx="5095875" cy="4176712"/>
          </a:xfrm>
          <a:prstGeom prst="rect">
            <a:avLst/>
          </a:prstGeom>
          <a:noFill/>
          <a:ln>
            <a:noFill/>
          </a:ln>
        </p:spPr>
        <p:txBody>
          <a:bodyPr anchorCtr="0" anchor="t" bIns="46350" lIns="92725" spcFirstLastPara="1" rIns="92725" wrap="square" tIns="46350">
            <a:no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Google Shape;7;n"/>
          <p:cNvSpPr txBox="1"/>
          <p:nvPr>
            <p:ph idx="11" type="ftr"/>
          </p:nvPr>
        </p:nvSpPr>
        <p:spPr>
          <a:xfrm>
            <a:off x="0" y="8820150"/>
            <a:ext cx="3009900" cy="463550"/>
          </a:xfrm>
          <a:prstGeom prst="rect">
            <a:avLst/>
          </a:prstGeom>
          <a:noFill/>
          <a:ln>
            <a:noFill/>
          </a:ln>
        </p:spPr>
        <p:txBody>
          <a:bodyPr anchorCtr="0" anchor="b" bIns="46350" lIns="92725" spcFirstLastPara="1" rIns="92725" wrap="square" tIns="46350">
            <a:noAutofit/>
          </a:bodyPr>
          <a:lstStyle>
            <a:lvl1pPr lvl="0"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lvl="1"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lvl="2"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lvl="3"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lvl="4"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lvl="5"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lvl="6"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lvl="7"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lvl="8" marR="0" rtl="0" algn="ctr">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8" name="Google Shape;8;n"/>
          <p:cNvSpPr txBox="1"/>
          <p:nvPr>
            <p:ph idx="12" type="sldNum"/>
          </p:nvPr>
        </p:nvSpPr>
        <p:spPr>
          <a:xfrm>
            <a:off x="3937000" y="8820150"/>
            <a:ext cx="3009900" cy="463550"/>
          </a:xfrm>
          <a:prstGeom prst="rect">
            <a:avLst/>
          </a:prstGeom>
          <a:noFill/>
          <a:ln>
            <a:noFill/>
          </a:ln>
        </p:spPr>
        <p:txBody>
          <a:bodyPr anchorCtr="0" anchor="b" bIns="46350" lIns="92725" spcFirstLastPara="1" rIns="92725" wrap="square" tIns="4635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1: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123" name="Google Shape;123;p1: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2:notes"/>
          <p:cNvSpPr txBox="1"/>
          <p:nvPr/>
        </p:nvSpPr>
        <p:spPr>
          <a:xfrm>
            <a:off x="3937000" y="8820150"/>
            <a:ext cx="3009900" cy="463550"/>
          </a:xfrm>
          <a:prstGeom prst="rect">
            <a:avLst/>
          </a:prstGeom>
          <a:noFill/>
          <a:ln>
            <a:noFill/>
          </a:ln>
        </p:spPr>
        <p:txBody>
          <a:bodyPr anchorCtr="0" anchor="b" bIns="46350" lIns="92725" spcFirstLastPara="1" rIns="92725" wrap="square" tIns="4635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130" name="Google Shape;130;p2: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131" name="Google Shape;131;p2:notes"/>
          <p:cNvSpPr txBox="1"/>
          <p:nvPr>
            <p:ph idx="1" type="body"/>
          </p:nvPr>
        </p:nvSpPr>
        <p:spPr>
          <a:xfrm>
            <a:off x="925512" y="4410075"/>
            <a:ext cx="5095875" cy="4176712"/>
          </a:xfrm>
          <a:prstGeom prst="rect">
            <a:avLst/>
          </a:prstGeom>
          <a:noFill/>
          <a:ln>
            <a:noFill/>
          </a:ln>
        </p:spPr>
        <p:txBody>
          <a:bodyPr anchorCtr="0" anchor="t" bIns="46350" lIns="92725" spcFirstLastPara="1" rIns="92725" wrap="square" tIns="46350">
            <a:noAutofit/>
          </a:bodyPr>
          <a:lstStyle/>
          <a:p>
            <a:pPr indent="0" lvl="0" marL="0" rtl="0" algn="l">
              <a:spcBef>
                <a:spcPts val="0"/>
              </a:spcBef>
              <a:spcAft>
                <a:spcPts val="0"/>
              </a:spcAft>
              <a:buSzPts val="1800"/>
              <a:buNone/>
            </a:pPr>
            <a:r>
              <a:rPr lang="en-US"/>
              <a:t>Insert a map of your country.</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3: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140" name="Google Shape;140;p3: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4: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146" name="Google Shape;146;p4: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5:notes"/>
          <p:cNvSpPr txBox="1"/>
          <p:nvPr/>
        </p:nvSpPr>
        <p:spPr>
          <a:xfrm>
            <a:off x="3937000" y="8820150"/>
            <a:ext cx="3009900" cy="463550"/>
          </a:xfrm>
          <a:prstGeom prst="rect">
            <a:avLst/>
          </a:prstGeom>
          <a:noFill/>
          <a:ln>
            <a:noFill/>
          </a:ln>
        </p:spPr>
        <p:txBody>
          <a:bodyPr anchorCtr="0" anchor="b" bIns="46350" lIns="92725" spcFirstLastPara="1" rIns="92725" wrap="square" tIns="4635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a:solidFill>
                  <a:srgbClr val="000000"/>
                </a:solidFill>
                <a:latin typeface="Times New Roman"/>
                <a:ea typeface="Times New Roman"/>
                <a:cs typeface="Times New Roman"/>
                <a:sym typeface="Times New Roman"/>
              </a:rPr>
              <a:t>‹#›</a:t>
            </a:fld>
            <a:endParaRPr/>
          </a:p>
        </p:txBody>
      </p:sp>
      <p:sp>
        <p:nvSpPr>
          <p:cNvPr id="155" name="Google Shape;155;p5: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156" name="Google Shape;156;p5:notes"/>
          <p:cNvSpPr txBox="1"/>
          <p:nvPr>
            <p:ph idx="1" type="body"/>
          </p:nvPr>
        </p:nvSpPr>
        <p:spPr>
          <a:xfrm>
            <a:off x="925512" y="4410075"/>
            <a:ext cx="5095875" cy="4176712"/>
          </a:xfrm>
          <a:prstGeom prst="rect">
            <a:avLst/>
          </a:prstGeom>
          <a:noFill/>
          <a:ln>
            <a:noFill/>
          </a:ln>
        </p:spPr>
        <p:txBody>
          <a:bodyPr anchorCtr="0" anchor="t" bIns="46350" lIns="92725" spcFirstLastPara="1" rIns="92725" wrap="square" tIns="46350">
            <a:noAutofit/>
          </a:bodyPr>
          <a:lstStyle/>
          <a:p>
            <a:pPr indent="0" lvl="0" marL="0" rtl="0" algn="l">
              <a:spcBef>
                <a:spcPts val="0"/>
              </a:spcBef>
              <a:spcAft>
                <a:spcPts val="0"/>
              </a:spcAft>
              <a:buSzPts val="1800"/>
              <a:buNone/>
            </a:pPr>
            <a:r>
              <a:rPr lang="en-US"/>
              <a:t>Insert a picture of one of the geographic features of your country.</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6:notes"/>
          <p:cNvSpPr txBox="1"/>
          <p:nvPr/>
        </p:nvSpPr>
        <p:spPr>
          <a:xfrm>
            <a:off x="3937000" y="8820150"/>
            <a:ext cx="3009900" cy="463550"/>
          </a:xfrm>
          <a:prstGeom prst="rect">
            <a:avLst/>
          </a:prstGeom>
          <a:noFill/>
          <a:ln>
            <a:noFill/>
          </a:ln>
        </p:spPr>
        <p:txBody>
          <a:bodyPr anchorCtr="0" anchor="b" bIns="46350" lIns="92725" spcFirstLastPara="1" rIns="92725" wrap="square" tIns="4635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a:solidFill>
                  <a:srgbClr val="000000"/>
                </a:solidFill>
                <a:latin typeface="Times New Roman"/>
                <a:ea typeface="Times New Roman"/>
                <a:cs typeface="Times New Roman"/>
                <a:sym typeface="Times New Roman"/>
              </a:rPr>
              <a:t>‹#›</a:t>
            </a:fld>
            <a:endParaRPr/>
          </a:p>
        </p:txBody>
      </p:sp>
      <p:sp>
        <p:nvSpPr>
          <p:cNvPr id="168" name="Google Shape;168;p6: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169" name="Google Shape;169;p6:notes"/>
          <p:cNvSpPr txBox="1"/>
          <p:nvPr>
            <p:ph idx="1" type="body"/>
          </p:nvPr>
        </p:nvSpPr>
        <p:spPr>
          <a:xfrm>
            <a:off x="925512" y="4410075"/>
            <a:ext cx="5095875" cy="4176712"/>
          </a:xfrm>
          <a:prstGeom prst="rect">
            <a:avLst/>
          </a:prstGeom>
          <a:noFill/>
          <a:ln>
            <a:noFill/>
          </a:ln>
        </p:spPr>
        <p:txBody>
          <a:bodyPr anchorCtr="0" anchor="t" bIns="46350" lIns="92725" spcFirstLastPara="1" rIns="92725" wrap="square" tIns="46350">
            <a:noAutofit/>
          </a:bodyPr>
          <a:lstStyle/>
          <a:p>
            <a:pPr indent="0" lvl="0" marL="0" rtl="0" algn="l">
              <a:spcBef>
                <a:spcPts val="0"/>
              </a:spcBef>
              <a:spcAft>
                <a:spcPts val="0"/>
              </a:spcAft>
              <a:buSzPts val="2400"/>
              <a:buNone/>
            </a:pPr>
            <a:r>
              <a:rPr lang="en-US" sz="2400"/>
              <a:t>Insert a picture illustrating a season in your country.</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7: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177" name="Google Shape;177;p7: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8: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184" name="Google Shape;184;p8: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9: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190" name="Google Shape;190;p9: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0: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196" name="Google Shape;196;p10:notes"/>
          <p:cNvSpPr txBox="1"/>
          <p:nvPr>
            <p:ph idx="1" type="body"/>
          </p:nvPr>
        </p:nvSpPr>
        <p:spPr>
          <a:xfrm>
            <a:off x="925512" y="4410075"/>
            <a:ext cx="5095875" cy="4176712"/>
          </a:xfrm>
          <a:prstGeom prst="rect">
            <a:avLst/>
          </a:prstGeom>
          <a:noFill/>
          <a:ln>
            <a:noFill/>
          </a:ln>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197" name="Google Shape;197;p10:notes"/>
          <p:cNvSpPr txBox="1"/>
          <p:nvPr/>
        </p:nvSpPr>
        <p:spPr>
          <a:xfrm>
            <a:off x="3937000" y="8820150"/>
            <a:ext cx="3009900" cy="463550"/>
          </a:xfrm>
          <a:prstGeom prst="rect">
            <a:avLst/>
          </a:prstGeom>
          <a:noFill/>
          <a:ln>
            <a:noFill/>
          </a:ln>
        </p:spPr>
        <p:txBody>
          <a:bodyPr anchorCtr="0" anchor="b" bIns="46350" lIns="92725" spcFirstLastPara="1" rIns="92725" wrap="square" tIns="4635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a:solidFill>
                  <a:srgbClr val="000000"/>
                </a:solidFill>
                <a:latin typeface="Times New Roman"/>
                <a:ea typeface="Times New Roman"/>
                <a:cs typeface="Times New Roman"/>
                <a:sym typeface="Times New Roman"/>
              </a:rPr>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1: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203" name="Google Shape;203;p11: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2: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210" name="Google Shape;210;p12: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3: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216" name="Google Shape;216;p13: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4:notes"/>
          <p:cNvSpPr txBox="1"/>
          <p:nvPr/>
        </p:nvSpPr>
        <p:spPr>
          <a:xfrm>
            <a:off x="3937000" y="8820150"/>
            <a:ext cx="3009900" cy="463550"/>
          </a:xfrm>
          <a:prstGeom prst="rect">
            <a:avLst/>
          </a:prstGeom>
          <a:noFill/>
          <a:ln>
            <a:noFill/>
          </a:ln>
        </p:spPr>
        <p:txBody>
          <a:bodyPr anchorCtr="0" anchor="b" bIns="46350" lIns="92725" spcFirstLastPara="1" rIns="92725" wrap="square" tIns="4635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a:solidFill>
                  <a:srgbClr val="000000"/>
                </a:solidFill>
                <a:latin typeface="Times New Roman"/>
                <a:ea typeface="Times New Roman"/>
                <a:cs typeface="Times New Roman"/>
                <a:sym typeface="Times New Roman"/>
              </a:rPr>
              <a:t>‹#›</a:t>
            </a:fld>
            <a:endParaRPr/>
          </a:p>
        </p:txBody>
      </p:sp>
      <p:sp>
        <p:nvSpPr>
          <p:cNvPr id="224" name="Google Shape;224;p14: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225" name="Google Shape;225;p14:notes"/>
          <p:cNvSpPr txBox="1"/>
          <p:nvPr>
            <p:ph idx="1" type="body"/>
          </p:nvPr>
        </p:nvSpPr>
        <p:spPr>
          <a:xfrm>
            <a:off x="925512" y="4410075"/>
            <a:ext cx="5095875" cy="4176712"/>
          </a:xfrm>
          <a:prstGeom prst="rect">
            <a:avLst/>
          </a:prstGeom>
          <a:noFill/>
          <a:ln>
            <a:noFill/>
          </a:ln>
        </p:spPr>
        <p:txBody>
          <a:bodyPr anchorCtr="0" anchor="t" bIns="46350" lIns="92725" spcFirstLastPara="1" rIns="92725" wrap="square" tIns="46350">
            <a:noAutofit/>
          </a:bodyPr>
          <a:lstStyle/>
          <a:p>
            <a:pPr indent="0" lvl="0" marL="0" rtl="0" algn="l">
              <a:spcBef>
                <a:spcPts val="0"/>
              </a:spcBef>
              <a:spcAft>
                <a:spcPts val="0"/>
              </a:spcAft>
              <a:buSzPts val="2400"/>
              <a:buNone/>
            </a:pPr>
            <a:r>
              <a:rPr lang="en-US" sz="2400"/>
              <a:t>Insert a picture of an animal and or plant found in your country.</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5: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234" name="Google Shape;234;p15: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6:notes"/>
          <p:cNvSpPr txBox="1"/>
          <p:nvPr/>
        </p:nvSpPr>
        <p:spPr>
          <a:xfrm>
            <a:off x="3937000" y="8820150"/>
            <a:ext cx="3009900" cy="463550"/>
          </a:xfrm>
          <a:prstGeom prst="rect">
            <a:avLst/>
          </a:prstGeom>
          <a:noFill/>
          <a:ln>
            <a:noFill/>
          </a:ln>
        </p:spPr>
        <p:txBody>
          <a:bodyPr anchorCtr="0" anchor="b" bIns="46350" lIns="92725" spcFirstLastPara="1" rIns="92725" wrap="square" tIns="4635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a:solidFill>
                  <a:srgbClr val="000000"/>
                </a:solidFill>
                <a:latin typeface="Times New Roman"/>
                <a:ea typeface="Times New Roman"/>
                <a:cs typeface="Times New Roman"/>
                <a:sym typeface="Times New Roman"/>
              </a:rPr>
              <a:t>‹#›</a:t>
            </a:fld>
            <a:endParaRPr/>
          </a:p>
        </p:txBody>
      </p:sp>
      <p:sp>
        <p:nvSpPr>
          <p:cNvPr id="240" name="Google Shape;240;p16: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241" name="Google Shape;241;p16:notes"/>
          <p:cNvSpPr txBox="1"/>
          <p:nvPr>
            <p:ph idx="1" type="body"/>
          </p:nvPr>
        </p:nvSpPr>
        <p:spPr>
          <a:xfrm>
            <a:off x="925512" y="4410075"/>
            <a:ext cx="5095875" cy="4176712"/>
          </a:xfrm>
          <a:prstGeom prst="rect">
            <a:avLst/>
          </a:prstGeom>
          <a:noFill/>
          <a:ln>
            <a:noFill/>
          </a:ln>
        </p:spPr>
        <p:txBody>
          <a:bodyPr anchorCtr="0" anchor="t" bIns="46350" lIns="92725" spcFirstLastPara="1" rIns="92725" wrap="square" tIns="46350">
            <a:noAutofit/>
          </a:bodyPr>
          <a:lstStyle/>
          <a:p>
            <a:pPr indent="0" lvl="0" marL="0" rtl="0" algn="l">
              <a:spcBef>
                <a:spcPts val="0"/>
              </a:spcBef>
              <a:spcAft>
                <a:spcPts val="0"/>
              </a:spcAft>
              <a:buSzPts val="1800"/>
              <a:buNone/>
            </a:pPr>
            <a:r>
              <a:rPr lang="en-US"/>
              <a:t>Add key points in the history of your country to the timeline.</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7: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248" name="Google Shape;248;p17:notes"/>
          <p:cNvSpPr txBox="1"/>
          <p:nvPr>
            <p:ph idx="1" type="body"/>
          </p:nvPr>
        </p:nvSpPr>
        <p:spPr>
          <a:xfrm>
            <a:off x="925512" y="4410075"/>
            <a:ext cx="5095875" cy="4176712"/>
          </a:xfrm>
          <a:prstGeom prst="rect">
            <a:avLst/>
          </a:prstGeom>
          <a:noFill/>
          <a:ln>
            <a:noFill/>
          </a:ln>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249" name="Google Shape;249;p17:notes"/>
          <p:cNvSpPr txBox="1"/>
          <p:nvPr/>
        </p:nvSpPr>
        <p:spPr>
          <a:xfrm>
            <a:off x="3937000" y="8820150"/>
            <a:ext cx="3009900" cy="463550"/>
          </a:xfrm>
          <a:prstGeom prst="rect">
            <a:avLst/>
          </a:prstGeom>
          <a:noFill/>
          <a:ln>
            <a:noFill/>
          </a:ln>
        </p:spPr>
        <p:txBody>
          <a:bodyPr anchorCtr="0" anchor="b" bIns="46350" lIns="92725" spcFirstLastPara="1" rIns="92725" wrap="square" tIns="4635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a:solidFill>
                  <a:srgbClr val="000000"/>
                </a:solidFill>
                <a:latin typeface="Arial"/>
                <a:ea typeface="Arial"/>
                <a:cs typeface="Arial"/>
                <a:sym typeface="Arial"/>
              </a:rPr>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8: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255" name="Google Shape;255;p18: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19: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261" name="Google Shape;261;p19: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20: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268" name="Google Shape;268;p20: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21: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274" name="Google Shape;274;p21: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2: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284" name="Google Shape;284;p22: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3: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292" name="Google Shape;292;p23: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24: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298" name="Google Shape;298;p24: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5: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304" name="Google Shape;304;p25: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26: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310" name="Google Shape;310;p26: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7: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321" name="Google Shape;321;p27: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28: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327" name="Google Shape;327;p28: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29: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335" name="Google Shape;335;p29: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30: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341" name="Google Shape;341;p30: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31: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347" name="Google Shape;347;p31: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32: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353" name="Google Shape;353;p32: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33: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361" name="Google Shape;361;p33: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p34: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368" name="Google Shape;368;p34: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35: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374" name="Google Shape;374;p35: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36: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380" name="Google Shape;380;p36: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37: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386" name="Google Shape;386;p37: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38: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391" name="Google Shape;391;p38: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39: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399" name="Google Shape;399;p39: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40: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408" name="Google Shape;408;p40: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41: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414" name="Google Shape;414;p41: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42: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420" name="Google Shape;420;p42: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43: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427" name="Google Shape;427;p43: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p44: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434" name="Google Shape;434;p44: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p45: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441" name="Google Shape;441;p45: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46: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447" name="Google Shape;447;p46: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p47: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454" name="Google Shape;454;p47: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 name="Shape 464"/>
        <p:cNvGrpSpPr/>
        <p:nvPr/>
      </p:nvGrpSpPr>
      <p:grpSpPr>
        <a:xfrm>
          <a:off x="0" y="0"/>
          <a:ext cx="0" cy="0"/>
          <a:chOff x="0" y="0"/>
          <a:chExt cx="0" cy="0"/>
        </a:xfrm>
      </p:grpSpPr>
      <p:sp>
        <p:nvSpPr>
          <p:cNvPr id="465" name="Google Shape;465;p48: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466" name="Google Shape;466;p48: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p49: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475" name="Google Shape;475;p49: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p50: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481" name="Google Shape;481;p50: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5" name="Shape 485"/>
        <p:cNvGrpSpPr/>
        <p:nvPr/>
      </p:nvGrpSpPr>
      <p:grpSpPr>
        <a:xfrm>
          <a:off x="0" y="0"/>
          <a:ext cx="0" cy="0"/>
          <a:chOff x="0" y="0"/>
          <a:chExt cx="0" cy="0"/>
        </a:xfrm>
      </p:grpSpPr>
      <p:sp>
        <p:nvSpPr>
          <p:cNvPr id="486" name="Google Shape;486;p51: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487" name="Google Shape;487;p51: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1" name="Shape 491"/>
        <p:cNvGrpSpPr/>
        <p:nvPr/>
      </p:nvGrpSpPr>
      <p:grpSpPr>
        <a:xfrm>
          <a:off x="0" y="0"/>
          <a:ext cx="0" cy="0"/>
          <a:chOff x="0" y="0"/>
          <a:chExt cx="0" cy="0"/>
        </a:xfrm>
      </p:grpSpPr>
      <p:sp>
        <p:nvSpPr>
          <p:cNvPr id="492" name="Google Shape;492;p52: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493" name="Google Shape;493;p52: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9" name="Shape 499"/>
        <p:cNvGrpSpPr/>
        <p:nvPr/>
      </p:nvGrpSpPr>
      <p:grpSpPr>
        <a:xfrm>
          <a:off x="0" y="0"/>
          <a:ext cx="0" cy="0"/>
          <a:chOff x="0" y="0"/>
          <a:chExt cx="0" cy="0"/>
        </a:xfrm>
      </p:grpSpPr>
      <p:sp>
        <p:nvSpPr>
          <p:cNvPr id="500" name="Google Shape;500;p53: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501" name="Google Shape;501;p53: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 name="Shape 507"/>
        <p:cNvGrpSpPr/>
        <p:nvPr/>
      </p:nvGrpSpPr>
      <p:grpSpPr>
        <a:xfrm>
          <a:off x="0" y="0"/>
          <a:ext cx="0" cy="0"/>
          <a:chOff x="0" y="0"/>
          <a:chExt cx="0" cy="0"/>
        </a:xfrm>
      </p:grpSpPr>
      <p:sp>
        <p:nvSpPr>
          <p:cNvPr id="508" name="Google Shape;508;p54: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509" name="Google Shape;509;p54: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7" name="Shape 517"/>
        <p:cNvGrpSpPr/>
        <p:nvPr/>
      </p:nvGrpSpPr>
      <p:grpSpPr>
        <a:xfrm>
          <a:off x="0" y="0"/>
          <a:ext cx="0" cy="0"/>
          <a:chOff x="0" y="0"/>
          <a:chExt cx="0" cy="0"/>
        </a:xfrm>
      </p:grpSpPr>
      <p:sp>
        <p:nvSpPr>
          <p:cNvPr id="518" name="Google Shape;518;p55: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519" name="Google Shape;519;p55: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3" name="Shape 523"/>
        <p:cNvGrpSpPr/>
        <p:nvPr/>
      </p:nvGrpSpPr>
      <p:grpSpPr>
        <a:xfrm>
          <a:off x="0" y="0"/>
          <a:ext cx="0" cy="0"/>
          <a:chOff x="0" y="0"/>
          <a:chExt cx="0" cy="0"/>
        </a:xfrm>
      </p:grpSpPr>
      <p:sp>
        <p:nvSpPr>
          <p:cNvPr id="524" name="Google Shape;524;p56: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525" name="Google Shape;525;p56: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p57: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531" name="Google Shape;531;p57: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5" name="Shape 535"/>
        <p:cNvGrpSpPr/>
        <p:nvPr/>
      </p:nvGrpSpPr>
      <p:grpSpPr>
        <a:xfrm>
          <a:off x="0" y="0"/>
          <a:ext cx="0" cy="0"/>
          <a:chOff x="0" y="0"/>
          <a:chExt cx="0" cy="0"/>
        </a:xfrm>
      </p:grpSpPr>
      <p:sp>
        <p:nvSpPr>
          <p:cNvPr id="536" name="Google Shape;536;p58: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537" name="Google Shape;537;p58: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7" name="Shape 547"/>
        <p:cNvGrpSpPr/>
        <p:nvPr/>
      </p:nvGrpSpPr>
      <p:grpSpPr>
        <a:xfrm>
          <a:off x="0" y="0"/>
          <a:ext cx="0" cy="0"/>
          <a:chOff x="0" y="0"/>
          <a:chExt cx="0" cy="0"/>
        </a:xfrm>
      </p:grpSpPr>
      <p:sp>
        <p:nvSpPr>
          <p:cNvPr id="548" name="Google Shape;548;p59: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549" name="Google Shape;549;p59: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3" name="Shape 553"/>
        <p:cNvGrpSpPr/>
        <p:nvPr/>
      </p:nvGrpSpPr>
      <p:grpSpPr>
        <a:xfrm>
          <a:off x="0" y="0"/>
          <a:ext cx="0" cy="0"/>
          <a:chOff x="0" y="0"/>
          <a:chExt cx="0" cy="0"/>
        </a:xfrm>
      </p:grpSpPr>
      <p:sp>
        <p:nvSpPr>
          <p:cNvPr id="554" name="Google Shape;554;p60: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555" name="Google Shape;555;p60: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9" name="Shape 559"/>
        <p:cNvGrpSpPr/>
        <p:nvPr/>
      </p:nvGrpSpPr>
      <p:grpSpPr>
        <a:xfrm>
          <a:off x="0" y="0"/>
          <a:ext cx="0" cy="0"/>
          <a:chOff x="0" y="0"/>
          <a:chExt cx="0" cy="0"/>
        </a:xfrm>
      </p:grpSpPr>
      <p:sp>
        <p:nvSpPr>
          <p:cNvPr id="560" name="Google Shape;560;p61: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561" name="Google Shape;561;p61: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5" name="Shape 565"/>
        <p:cNvGrpSpPr/>
        <p:nvPr/>
      </p:nvGrpSpPr>
      <p:grpSpPr>
        <a:xfrm>
          <a:off x="0" y="0"/>
          <a:ext cx="0" cy="0"/>
          <a:chOff x="0" y="0"/>
          <a:chExt cx="0" cy="0"/>
        </a:xfrm>
      </p:grpSpPr>
      <p:sp>
        <p:nvSpPr>
          <p:cNvPr id="566" name="Google Shape;566;p62: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567" name="Google Shape;567;p62: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4" name="Shape 574"/>
        <p:cNvGrpSpPr/>
        <p:nvPr/>
      </p:nvGrpSpPr>
      <p:grpSpPr>
        <a:xfrm>
          <a:off x="0" y="0"/>
          <a:ext cx="0" cy="0"/>
          <a:chOff x="0" y="0"/>
          <a:chExt cx="0" cy="0"/>
        </a:xfrm>
      </p:grpSpPr>
      <p:sp>
        <p:nvSpPr>
          <p:cNvPr id="575" name="Google Shape;575;p63: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576" name="Google Shape;576;p63: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0" name="Shape 580"/>
        <p:cNvGrpSpPr/>
        <p:nvPr/>
      </p:nvGrpSpPr>
      <p:grpSpPr>
        <a:xfrm>
          <a:off x="0" y="0"/>
          <a:ext cx="0" cy="0"/>
          <a:chOff x="0" y="0"/>
          <a:chExt cx="0" cy="0"/>
        </a:xfrm>
      </p:grpSpPr>
      <p:sp>
        <p:nvSpPr>
          <p:cNvPr id="581" name="Google Shape;581;p64: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582" name="Google Shape;582;p64: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7" name="Shape 587"/>
        <p:cNvGrpSpPr/>
        <p:nvPr/>
      </p:nvGrpSpPr>
      <p:grpSpPr>
        <a:xfrm>
          <a:off x="0" y="0"/>
          <a:ext cx="0" cy="0"/>
          <a:chOff x="0" y="0"/>
          <a:chExt cx="0" cy="0"/>
        </a:xfrm>
      </p:grpSpPr>
      <p:sp>
        <p:nvSpPr>
          <p:cNvPr id="588" name="Google Shape;588;p65: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589" name="Google Shape;589;p65: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5" name="Shape 595"/>
        <p:cNvGrpSpPr/>
        <p:nvPr/>
      </p:nvGrpSpPr>
      <p:grpSpPr>
        <a:xfrm>
          <a:off x="0" y="0"/>
          <a:ext cx="0" cy="0"/>
          <a:chOff x="0" y="0"/>
          <a:chExt cx="0" cy="0"/>
        </a:xfrm>
      </p:grpSpPr>
      <p:sp>
        <p:nvSpPr>
          <p:cNvPr id="596" name="Google Shape;596;p66: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597" name="Google Shape;597;p66: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5" name="Shape 605"/>
        <p:cNvGrpSpPr/>
        <p:nvPr/>
      </p:nvGrpSpPr>
      <p:grpSpPr>
        <a:xfrm>
          <a:off x="0" y="0"/>
          <a:ext cx="0" cy="0"/>
          <a:chOff x="0" y="0"/>
          <a:chExt cx="0" cy="0"/>
        </a:xfrm>
      </p:grpSpPr>
      <p:sp>
        <p:nvSpPr>
          <p:cNvPr id="606" name="Google Shape;606;p67: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607" name="Google Shape;607;p67: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1" name="Shape 611"/>
        <p:cNvGrpSpPr/>
        <p:nvPr/>
      </p:nvGrpSpPr>
      <p:grpSpPr>
        <a:xfrm>
          <a:off x="0" y="0"/>
          <a:ext cx="0" cy="0"/>
          <a:chOff x="0" y="0"/>
          <a:chExt cx="0" cy="0"/>
        </a:xfrm>
      </p:grpSpPr>
      <p:sp>
        <p:nvSpPr>
          <p:cNvPr id="612" name="Google Shape;612;p68: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613" name="Google Shape;613;p68: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7" name="Shape 617"/>
        <p:cNvGrpSpPr/>
        <p:nvPr/>
      </p:nvGrpSpPr>
      <p:grpSpPr>
        <a:xfrm>
          <a:off x="0" y="0"/>
          <a:ext cx="0" cy="0"/>
          <a:chOff x="0" y="0"/>
          <a:chExt cx="0" cy="0"/>
        </a:xfrm>
      </p:grpSpPr>
      <p:sp>
        <p:nvSpPr>
          <p:cNvPr id="618" name="Google Shape;618;p69: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619" name="Google Shape;619;p69: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7" name="Shape 627"/>
        <p:cNvGrpSpPr/>
        <p:nvPr/>
      </p:nvGrpSpPr>
      <p:grpSpPr>
        <a:xfrm>
          <a:off x="0" y="0"/>
          <a:ext cx="0" cy="0"/>
          <a:chOff x="0" y="0"/>
          <a:chExt cx="0" cy="0"/>
        </a:xfrm>
      </p:grpSpPr>
      <p:sp>
        <p:nvSpPr>
          <p:cNvPr id="628" name="Google Shape;628;p70: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629" name="Google Shape;629;p70: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3" name="Shape 633"/>
        <p:cNvGrpSpPr/>
        <p:nvPr/>
      </p:nvGrpSpPr>
      <p:grpSpPr>
        <a:xfrm>
          <a:off x="0" y="0"/>
          <a:ext cx="0" cy="0"/>
          <a:chOff x="0" y="0"/>
          <a:chExt cx="0" cy="0"/>
        </a:xfrm>
      </p:grpSpPr>
      <p:sp>
        <p:nvSpPr>
          <p:cNvPr id="634" name="Google Shape;634;p71: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635" name="Google Shape;635;p71: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0" name="Shape 640"/>
        <p:cNvGrpSpPr/>
        <p:nvPr/>
      </p:nvGrpSpPr>
      <p:grpSpPr>
        <a:xfrm>
          <a:off x="0" y="0"/>
          <a:ext cx="0" cy="0"/>
          <a:chOff x="0" y="0"/>
          <a:chExt cx="0" cy="0"/>
        </a:xfrm>
      </p:grpSpPr>
      <p:sp>
        <p:nvSpPr>
          <p:cNvPr id="641" name="Google Shape;641;p72: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642" name="Google Shape;642;p72: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6" name="Shape 646"/>
        <p:cNvGrpSpPr/>
        <p:nvPr/>
      </p:nvGrpSpPr>
      <p:grpSpPr>
        <a:xfrm>
          <a:off x="0" y="0"/>
          <a:ext cx="0" cy="0"/>
          <a:chOff x="0" y="0"/>
          <a:chExt cx="0" cy="0"/>
        </a:xfrm>
      </p:grpSpPr>
      <p:sp>
        <p:nvSpPr>
          <p:cNvPr id="647" name="Google Shape;647;p73: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648" name="Google Shape;648;p73:notes"/>
          <p:cNvSpPr txBox="1"/>
          <p:nvPr>
            <p:ph idx="1" type="body"/>
          </p:nvPr>
        </p:nvSpPr>
        <p:spPr>
          <a:xfrm>
            <a:off x="925512" y="4410075"/>
            <a:ext cx="5095875" cy="4176712"/>
          </a:xfrm>
          <a:prstGeom prst="rect">
            <a:avLst/>
          </a:prstGeom>
          <a:noFill/>
          <a:ln>
            <a:noFill/>
          </a:ln>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649" name="Google Shape;649;p73:notes"/>
          <p:cNvSpPr txBox="1"/>
          <p:nvPr/>
        </p:nvSpPr>
        <p:spPr>
          <a:xfrm>
            <a:off x="3937000" y="8820150"/>
            <a:ext cx="3009900" cy="463550"/>
          </a:xfrm>
          <a:prstGeom prst="rect">
            <a:avLst/>
          </a:prstGeom>
          <a:noFill/>
          <a:ln>
            <a:noFill/>
          </a:ln>
        </p:spPr>
        <p:txBody>
          <a:bodyPr anchorCtr="0" anchor="b" bIns="46350" lIns="92725" spcFirstLastPara="1" rIns="92725" wrap="square" tIns="4635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a:solidFill>
                  <a:srgbClr val="000000"/>
                </a:solidFill>
                <a:latin typeface="Times New Roman"/>
                <a:ea typeface="Times New Roman"/>
                <a:cs typeface="Times New Roman"/>
                <a:sym typeface="Times New Roman"/>
              </a:rPr>
              <a:t>‹#›</a:t>
            </a:fld>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3" name="Shape 653"/>
        <p:cNvGrpSpPr/>
        <p:nvPr/>
      </p:nvGrpSpPr>
      <p:grpSpPr>
        <a:xfrm>
          <a:off x="0" y="0"/>
          <a:ext cx="0" cy="0"/>
          <a:chOff x="0" y="0"/>
          <a:chExt cx="0" cy="0"/>
        </a:xfrm>
      </p:grpSpPr>
      <p:sp>
        <p:nvSpPr>
          <p:cNvPr id="654" name="Google Shape;654;p74: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655" name="Google Shape;655;p74: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9" name="Shape 659"/>
        <p:cNvGrpSpPr/>
        <p:nvPr/>
      </p:nvGrpSpPr>
      <p:grpSpPr>
        <a:xfrm>
          <a:off x="0" y="0"/>
          <a:ext cx="0" cy="0"/>
          <a:chOff x="0" y="0"/>
          <a:chExt cx="0" cy="0"/>
        </a:xfrm>
      </p:grpSpPr>
      <p:sp>
        <p:nvSpPr>
          <p:cNvPr id="660" name="Google Shape;660;p75: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661" name="Google Shape;661;p75: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5" name="Shape 665"/>
        <p:cNvGrpSpPr/>
        <p:nvPr/>
      </p:nvGrpSpPr>
      <p:grpSpPr>
        <a:xfrm>
          <a:off x="0" y="0"/>
          <a:ext cx="0" cy="0"/>
          <a:chOff x="0" y="0"/>
          <a:chExt cx="0" cy="0"/>
        </a:xfrm>
      </p:grpSpPr>
      <p:sp>
        <p:nvSpPr>
          <p:cNvPr id="666" name="Google Shape;666;p76:notes"/>
          <p:cNvSpPr txBox="1"/>
          <p:nvPr/>
        </p:nvSpPr>
        <p:spPr>
          <a:xfrm>
            <a:off x="3937000" y="8820150"/>
            <a:ext cx="3009900" cy="463550"/>
          </a:xfrm>
          <a:prstGeom prst="rect">
            <a:avLst/>
          </a:prstGeom>
          <a:noFill/>
          <a:ln>
            <a:noFill/>
          </a:ln>
        </p:spPr>
        <p:txBody>
          <a:bodyPr anchorCtr="0" anchor="b" bIns="46350" lIns="92725" spcFirstLastPara="1" rIns="92725" wrap="square" tIns="4635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a:solidFill>
                  <a:srgbClr val="000000"/>
                </a:solidFill>
                <a:latin typeface="Arial"/>
                <a:ea typeface="Arial"/>
                <a:cs typeface="Arial"/>
                <a:sym typeface="Arial"/>
              </a:rPr>
              <a:t>‹#›</a:t>
            </a:fld>
            <a:endParaRPr/>
          </a:p>
        </p:txBody>
      </p:sp>
      <p:sp>
        <p:nvSpPr>
          <p:cNvPr id="667" name="Google Shape;667;p76:notes"/>
          <p:cNvSpPr txBox="1"/>
          <p:nvPr/>
        </p:nvSpPr>
        <p:spPr>
          <a:xfrm>
            <a:off x="1157287" y="688975"/>
            <a:ext cx="4632325" cy="3498850"/>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ctr" bIns="46350" lIns="92725" spcFirstLastPara="1" rIns="92725" wrap="square" tIns="46350">
            <a:noAutofit/>
          </a:bodyPr>
          <a:lstStyle/>
          <a:p>
            <a:pPr indent="0" lvl="0" marL="0" marR="0" rtl="0" algn="ctr">
              <a:lnSpc>
                <a:spcPct val="100000"/>
              </a:lnSpc>
              <a:spcBef>
                <a:spcPts val="0"/>
              </a:spcBef>
              <a:spcAft>
                <a:spcPts val="0"/>
              </a:spcAft>
              <a:buNone/>
            </a:pPr>
            <a:r>
              <a:t/>
            </a:r>
            <a:endParaRPr b="0" i="0" sz="2400" u="none">
              <a:solidFill>
                <a:srgbClr val="000000"/>
              </a:solidFill>
              <a:latin typeface="Times New Roman"/>
              <a:ea typeface="Times New Roman"/>
              <a:cs typeface="Times New Roman"/>
              <a:sym typeface="Times New Roman"/>
            </a:endParaRPr>
          </a:p>
        </p:txBody>
      </p:sp>
      <p:sp>
        <p:nvSpPr>
          <p:cNvPr id="668" name="Google Shape;668;p76:notes"/>
          <p:cNvSpPr txBox="1"/>
          <p:nvPr>
            <p:ph idx="1" type="body"/>
          </p:nvPr>
        </p:nvSpPr>
        <p:spPr>
          <a:xfrm>
            <a:off x="695325" y="4410075"/>
            <a:ext cx="5554662" cy="4176712"/>
          </a:xfrm>
          <a:prstGeom prst="rect">
            <a:avLst/>
          </a:prstGeom>
          <a:noFill/>
          <a:ln>
            <a:noFill/>
          </a:ln>
        </p:spPr>
        <p:txBody>
          <a:bodyPr anchorCtr="0" anchor="ctr" bIns="46350" lIns="92725" spcFirstLastPara="1" rIns="92725" wrap="square" tIns="46350">
            <a:noAutofit/>
          </a:bodyPr>
          <a:lstStyle/>
          <a:p>
            <a:pPr indent="0" lvl="0" marL="0" rtl="0" algn="l">
              <a:spcBef>
                <a:spcPts val="0"/>
              </a:spcBef>
              <a:spcAft>
                <a:spcPts val="0"/>
              </a:spcAft>
              <a:buNone/>
            </a:pPr>
            <a:r>
              <a:t/>
            </a:r>
            <a:endParaRPr/>
          </a:p>
        </p:txBody>
      </p:sp>
      <p:sp>
        <p:nvSpPr>
          <p:cNvPr id="669" name="Google Shape;669;p76: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2" name="Shape 672"/>
        <p:cNvGrpSpPr/>
        <p:nvPr/>
      </p:nvGrpSpPr>
      <p:grpSpPr>
        <a:xfrm>
          <a:off x="0" y="0"/>
          <a:ext cx="0" cy="0"/>
          <a:chOff x="0" y="0"/>
          <a:chExt cx="0" cy="0"/>
        </a:xfrm>
      </p:grpSpPr>
      <p:sp>
        <p:nvSpPr>
          <p:cNvPr id="673" name="Google Shape;673;p77: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674" name="Google Shape;674;p77: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9" name="Shape 679"/>
        <p:cNvGrpSpPr/>
        <p:nvPr/>
      </p:nvGrpSpPr>
      <p:grpSpPr>
        <a:xfrm>
          <a:off x="0" y="0"/>
          <a:ext cx="0" cy="0"/>
          <a:chOff x="0" y="0"/>
          <a:chExt cx="0" cy="0"/>
        </a:xfrm>
      </p:grpSpPr>
      <p:sp>
        <p:nvSpPr>
          <p:cNvPr id="680" name="Google Shape;680;p78: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681" name="Google Shape;681;p78: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5" name="Shape 685"/>
        <p:cNvGrpSpPr/>
        <p:nvPr/>
      </p:nvGrpSpPr>
      <p:grpSpPr>
        <a:xfrm>
          <a:off x="0" y="0"/>
          <a:ext cx="0" cy="0"/>
          <a:chOff x="0" y="0"/>
          <a:chExt cx="0" cy="0"/>
        </a:xfrm>
      </p:grpSpPr>
      <p:sp>
        <p:nvSpPr>
          <p:cNvPr id="686" name="Google Shape;686;p79: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687" name="Google Shape;687;p79: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2" name="Shape 692"/>
        <p:cNvGrpSpPr/>
        <p:nvPr/>
      </p:nvGrpSpPr>
      <p:grpSpPr>
        <a:xfrm>
          <a:off x="0" y="0"/>
          <a:ext cx="0" cy="0"/>
          <a:chOff x="0" y="0"/>
          <a:chExt cx="0" cy="0"/>
        </a:xfrm>
      </p:grpSpPr>
      <p:sp>
        <p:nvSpPr>
          <p:cNvPr id="693" name="Google Shape;693;p80: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694" name="Google Shape;694;p80: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8" name="Shape 698"/>
        <p:cNvGrpSpPr/>
        <p:nvPr/>
      </p:nvGrpSpPr>
      <p:grpSpPr>
        <a:xfrm>
          <a:off x="0" y="0"/>
          <a:ext cx="0" cy="0"/>
          <a:chOff x="0" y="0"/>
          <a:chExt cx="0" cy="0"/>
        </a:xfrm>
      </p:grpSpPr>
      <p:sp>
        <p:nvSpPr>
          <p:cNvPr id="699" name="Google Shape;699;p81: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700" name="Google Shape;700;p81: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7" name="Shape 707"/>
        <p:cNvGrpSpPr/>
        <p:nvPr/>
      </p:nvGrpSpPr>
      <p:grpSpPr>
        <a:xfrm>
          <a:off x="0" y="0"/>
          <a:ext cx="0" cy="0"/>
          <a:chOff x="0" y="0"/>
          <a:chExt cx="0" cy="0"/>
        </a:xfrm>
      </p:grpSpPr>
      <p:sp>
        <p:nvSpPr>
          <p:cNvPr id="708" name="Google Shape;708;p82: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709" name="Google Shape;709;p82: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3" name="Shape 713"/>
        <p:cNvGrpSpPr/>
        <p:nvPr/>
      </p:nvGrpSpPr>
      <p:grpSpPr>
        <a:xfrm>
          <a:off x="0" y="0"/>
          <a:ext cx="0" cy="0"/>
          <a:chOff x="0" y="0"/>
          <a:chExt cx="0" cy="0"/>
        </a:xfrm>
      </p:grpSpPr>
      <p:sp>
        <p:nvSpPr>
          <p:cNvPr id="714" name="Google Shape;714;p83: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715" name="Google Shape;715;p83: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9" name="Shape 719"/>
        <p:cNvGrpSpPr/>
        <p:nvPr/>
      </p:nvGrpSpPr>
      <p:grpSpPr>
        <a:xfrm>
          <a:off x="0" y="0"/>
          <a:ext cx="0" cy="0"/>
          <a:chOff x="0" y="0"/>
          <a:chExt cx="0" cy="0"/>
        </a:xfrm>
      </p:grpSpPr>
      <p:sp>
        <p:nvSpPr>
          <p:cNvPr id="720" name="Google Shape;720;p84: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721" name="Google Shape;721;p84: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8" name="Shape 728"/>
        <p:cNvGrpSpPr/>
        <p:nvPr/>
      </p:nvGrpSpPr>
      <p:grpSpPr>
        <a:xfrm>
          <a:off x="0" y="0"/>
          <a:ext cx="0" cy="0"/>
          <a:chOff x="0" y="0"/>
          <a:chExt cx="0" cy="0"/>
        </a:xfrm>
      </p:grpSpPr>
      <p:sp>
        <p:nvSpPr>
          <p:cNvPr id="729" name="Google Shape;729;p85: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730" name="Google Shape;730;p85: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6" name="Shape 736"/>
        <p:cNvGrpSpPr/>
        <p:nvPr/>
      </p:nvGrpSpPr>
      <p:grpSpPr>
        <a:xfrm>
          <a:off x="0" y="0"/>
          <a:ext cx="0" cy="0"/>
          <a:chOff x="0" y="0"/>
          <a:chExt cx="0" cy="0"/>
        </a:xfrm>
      </p:grpSpPr>
      <p:sp>
        <p:nvSpPr>
          <p:cNvPr id="737" name="Google Shape;737;p86: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738" name="Google Shape;738;p86: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2" name="Shape 742"/>
        <p:cNvGrpSpPr/>
        <p:nvPr/>
      </p:nvGrpSpPr>
      <p:grpSpPr>
        <a:xfrm>
          <a:off x="0" y="0"/>
          <a:ext cx="0" cy="0"/>
          <a:chOff x="0" y="0"/>
          <a:chExt cx="0" cy="0"/>
        </a:xfrm>
      </p:grpSpPr>
      <p:sp>
        <p:nvSpPr>
          <p:cNvPr id="743" name="Google Shape;743;p87: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744" name="Google Shape;744;p87: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8" name="Shape 748"/>
        <p:cNvGrpSpPr/>
        <p:nvPr/>
      </p:nvGrpSpPr>
      <p:grpSpPr>
        <a:xfrm>
          <a:off x="0" y="0"/>
          <a:ext cx="0" cy="0"/>
          <a:chOff x="0" y="0"/>
          <a:chExt cx="0" cy="0"/>
        </a:xfrm>
      </p:grpSpPr>
      <p:sp>
        <p:nvSpPr>
          <p:cNvPr id="749" name="Google Shape;749;p88: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750" name="Google Shape;750;p88:notes"/>
          <p:cNvSpPr txBox="1"/>
          <p:nvPr>
            <p:ph idx="1" type="body"/>
          </p:nvPr>
        </p:nvSpPr>
        <p:spPr>
          <a:xfrm>
            <a:off x="925512" y="4410075"/>
            <a:ext cx="5095875" cy="4176712"/>
          </a:xfrm>
          <a:prstGeom prst="rect">
            <a:avLst/>
          </a:prstGeom>
          <a:noFill/>
          <a:ln>
            <a:noFill/>
          </a:ln>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751" name="Google Shape;751;p88:notes"/>
          <p:cNvSpPr txBox="1"/>
          <p:nvPr/>
        </p:nvSpPr>
        <p:spPr>
          <a:xfrm>
            <a:off x="3937000" y="8820150"/>
            <a:ext cx="3009900" cy="463550"/>
          </a:xfrm>
          <a:prstGeom prst="rect">
            <a:avLst/>
          </a:prstGeom>
          <a:noFill/>
          <a:ln>
            <a:noFill/>
          </a:ln>
        </p:spPr>
        <p:txBody>
          <a:bodyPr anchorCtr="0" anchor="b" bIns="46350" lIns="92725" spcFirstLastPara="1" rIns="92725" wrap="square" tIns="4635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a:solidFill>
                  <a:srgbClr val="000000"/>
                </a:solidFill>
                <a:latin typeface="Times New Roman"/>
                <a:ea typeface="Times New Roman"/>
                <a:cs typeface="Times New Roman"/>
                <a:sym typeface="Times New Roman"/>
              </a:rPr>
              <a:t>‹#›</a:t>
            </a:fld>
            <a:endParaRPr/>
          </a:p>
        </p:txBody>
      </p:sp>
    </p:spTree>
  </p:cSld>
  <p:clrMapOvr>
    <a:masterClrMapping/>
  </p:clrMapOvr>
</p:notes>
</file>

<file path=ppt/notesSlides/notesSlide8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6" name="Shape 756"/>
        <p:cNvGrpSpPr/>
        <p:nvPr/>
      </p:nvGrpSpPr>
      <p:grpSpPr>
        <a:xfrm>
          <a:off x="0" y="0"/>
          <a:ext cx="0" cy="0"/>
          <a:chOff x="0" y="0"/>
          <a:chExt cx="0" cy="0"/>
        </a:xfrm>
      </p:grpSpPr>
      <p:sp>
        <p:nvSpPr>
          <p:cNvPr id="757" name="Google Shape;757;p89: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758" name="Google Shape;758;p89: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2" name="Shape 762"/>
        <p:cNvGrpSpPr/>
        <p:nvPr/>
      </p:nvGrpSpPr>
      <p:grpSpPr>
        <a:xfrm>
          <a:off x="0" y="0"/>
          <a:ext cx="0" cy="0"/>
          <a:chOff x="0" y="0"/>
          <a:chExt cx="0" cy="0"/>
        </a:xfrm>
      </p:grpSpPr>
      <p:sp>
        <p:nvSpPr>
          <p:cNvPr id="763" name="Google Shape;763;p90: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764" name="Google Shape;764;p90: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9" name="Shape 769"/>
        <p:cNvGrpSpPr/>
        <p:nvPr/>
      </p:nvGrpSpPr>
      <p:grpSpPr>
        <a:xfrm>
          <a:off x="0" y="0"/>
          <a:ext cx="0" cy="0"/>
          <a:chOff x="0" y="0"/>
          <a:chExt cx="0" cy="0"/>
        </a:xfrm>
      </p:grpSpPr>
      <p:sp>
        <p:nvSpPr>
          <p:cNvPr id="770" name="Google Shape;770;p91: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771" name="Google Shape;771;p91: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5" name="Shape 775"/>
        <p:cNvGrpSpPr/>
        <p:nvPr/>
      </p:nvGrpSpPr>
      <p:grpSpPr>
        <a:xfrm>
          <a:off x="0" y="0"/>
          <a:ext cx="0" cy="0"/>
          <a:chOff x="0" y="0"/>
          <a:chExt cx="0" cy="0"/>
        </a:xfrm>
      </p:grpSpPr>
      <p:sp>
        <p:nvSpPr>
          <p:cNvPr id="776" name="Google Shape;776;p92: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777" name="Google Shape;777;p92: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2" name="Shape 782"/>
        <p:cNvGrpSpPr/>
        <p:nvPr/>
      </p:nvGrpSpPr>
      <p:grpSpPr>
        <a:xfrm>
          <a:off x="0" y="0"/>
          <a:ext cx="0" cy="0"/>
          <a:chOff x="0" y="0"/>
          <a:chExt cx="0" cy="0"/>
        </a:xfrm>
      </p:grpSpPr>
      <p:sp>
        <p:nvSpPr>
          <p:cNvPr id="783" name="Google Shape;783;p93:notes"/>
          <p:cNvSpPr txBox="1"/>
          <p:nvPr>
            <p:ph idx="1" type="body"/>
          </p:nvPr>
        </p:nvSpPr>
        <p:spPr>
          <a:xfrm>
            <a:off x="925512" y="4410075"/>
            <a:ext cx="5095875" cy="4176712"/>
          </a:xfrm>
          <a:prstGeom prst="rect">
            <a:avLst/>
          </a:prstGeom>
        </p:spPr>
        <p:txBody>
          <a:bodyPr anchorCtr="0" anchor="t" bIns="46350" lIns="92725" spcFirstLastPara="1" rIns="92725" wrap="square" tIns="46350">
            <a:noAutofit/>
          </a:bodyPr>
          <a:lstStyle/>
          <a:p>
            <a:pPr indent="0" lvl="0" marL="0" rtl="0" algn="l">
              <a:spcBef>
                <a:spcPts val="0"/>
              </a:spcBef>
              <a:spcAft>
                <a:spcPts val="0"/>
              </a:spcAft>
              <a:buNone/>
            </a:pPr>
            <a:r>
              <a:t/>
            </a:r>
            <a:endParaRPr/>
          </a:p>
        </p:txBody>
      </p:sp>
      <p:sp>
        <p:nvSpPr>
          <p:cNvPr id="784" name="Google Shape;784;p93: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8" name="Shape 788"/>
        <p:cNvGrpSpPr/>
        <p:nvPr/>
      </p:nvGrpSpPr>
      <p:grpSpPr>
        <a:xfrm>
          <a:off x="0" y="0"/>
          <a:ext cx="0" cy="0"/>
          <a:chOff x="0" y="0"/>
          <a:chExt cx="0" cy="0"/>
        </a:xfrm>
      </p:grpSpPr>
      <p:sp>
        <p:nvSpPr>
          <p:cNvPr id="789" name="Google Shape;789;p94:notes"/>
          <p:cNvSpPr/>
          <p:nvPr>
            <p:ph idx="2" type="sldImg"/>
          </p:nvPr>
        </p:nvSpPr>
        <p:spPr>
          <a:xfrm>
            <a:off x="1152525" y="696912"/>
            <a:ext cx="4641850" cy="34813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790" name="Google Shape;790;p94:notes"/>
          <p:cNvSpPr txBox="1"/>
          <p:nvPr>
            <p:ph idx="1" type="body"/>
          </p:nvPr>
        </p:nvSpPr>
        <p:spPr>
          <a:xfrm>
            <a:off x="925512" y="4410075"/>
            <a:ext cx="5095875" cy="4176712"/>
          </a:xfrm>
          <a:prstGeom prst="rect">
            <a:avLst/>
          </a:prstGeom>
          <a:noFill/>
          <a:ln>
            <a:noFill/>
          </a:ln>
        </p:spPr>
        <p:txBody>
          <a:bodyPr anchorCtr="0" anchor="t" bIns="46350" lIns="92725" spcFirstLastPara="1" rIns="92725" wrap="square" tIns="46350">
            <a:noAutofit/>
          </a:bodyPr>
          <a:lstStyle/>
          <a:p>
            <a:pPr indent="0" lvl="0" marL="0" rtl="0" algn="l">
              <a:spcBef>
                <a:spcPts val="0"/>
              </a:spcBef>
              <a:spcAft>
                <a:spcPts val="0"/>
              </a:spcAft>
              <a:buSzPts val="1800"/>
              <a:buNone/>
            </a:pPr>
            <a:r>
              <a:rPr lang="en-US"/>
              <a:t>You can record your observation note.</a:t>
            </a:r>
            <a:endParaRPr/>
          </a:p>
          <a:p>
            <a:pPr indent="0" lvl="0" marL="0" rtl="0" algn="l">
              <a:spcBef>
                <a:spcPts val="0"/>
              </a:spcBef>
              <a:spcAft>
                <a:spcPts val="0"/>
              </a:spcAft>
              <a:buSzPts val="1800"/>
              <a:buNone/>
            </a:pPr>
            <a:r>
              <a:rPr lang="en-US"/>
              <a:t>You can add pictures or graphs on image area.</a:t>
            </a:r>
            <a:endParaRPr/>
          </a:p>
        </p:txBody>
      </p:sp>
      <p:sp>
        <p:nvSpPr>
          <p:cNvPr id="791" name="Google Shape;791;p94:notes"/>
          <p:cNvSpPr txBox="1"/>
          <p:nvPr/>
        </p:nvSpPr>
        <p:spPr>
          <a:xfrm>
            <a:off x="3937000" y="8820150"/>
            <a:ext cx="3009900" cy="463550"/>
          </a:xfrm>
          <a:prstGeom prst="rect">
            <a:avLst/>
          </a:prstGeom>
          <a:noFill/>
          <a:ln>
            <a:noFill/>
          </a:ln>
        </p:spPr>
        <p:txBody>
          <a:bodyPr anchorCtr="0" anchor="b" bIns="46350" lIns="92725" spcFirstLastPara="1" rIns="92725" wrap="square" tIns="4635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a:solidFill>
                  <a:srgbClr val="000000"/>
                </a:solidFill>
                <a:latin typeface="Times New Roman"/>
                <a:ea typeface="Times New Roman"/>
                <a:cs typeface="Times New Roman"/>
                <a:sym typeface="Times New Roman"/>
              </a:rPr>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6" name="Shape 16"/>
        <p:cNvGrpSpPr/>
        <p:nvPr/>
      </p:nvGrpSpPr>
      <p:grpSpPr>
        <a:xfrm>
          <a:off x="0" y="0"/>
          <a:ext cx="0" cy="0"/>
          <a:chOff x="0" y="0"/>
          <a:chExt cx="0" cy="0"/>
        </a:xfrm>
      </p:grpSpPr>
      <p:sp>
        <p:nvSpPr>
          <p:cNvPr id="17" name="Google Shape;17;p96"/>
          <p:cNvSpPr txBox="1"/>
          <p:nvPr>
            <p:ph type="ctrTitle"/>
          </p:nvPr>
        </p:nvSpPr>
        <p:spPr>
          <a:xfrm>
            <a:off x="2268538" y="3176588"/>
            <a:ext cx="6459537" cy="2074862"/>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96"/>
          <p:cNvSpPr txBox="1"/>
          <p:nvPr>
            <p:ph idx="1" type="subTitle"/>
          </p:nvPr>
        </p:nvSpPr>
        <p:spPr>
          <a:xfrm>
            <a:off x="431800" y="296863"/>
            <a:ext cx="5629275" cy="1368425"/>
          </a:xfrm>
          <a:prstGeom prst="rect">
            <a:avLst/>
          </a:prstGeom>
          <a:noFill/>
          <a:ln>
            <a:noFill/>
          </a:ln>
        </p:spPr>
        <p:txBody>
          <a:bodyPr anchorCtr="0" anchor="t" bIns="45700" lIns="91425" spcFirstLastPara="1" rIns="91425" wrap="square" tIns="45700">
            <a:noAutofit/>
          </a:bodyPr>
          <a:lstStyle>
            <a:lvl1pPr lvl="0" algn="l">
              <a:spcBef>
                <a:spcPts val="240"/>
              </a:spcBef>
              <a:spcAft>
                <a:spcPts val="0"/>
              </a:spcAft>
              <a:buSzPts val="1200"/>
              <a:buFont typeface="Century Gothic"/>
              <a:buNone/>
              <a:defRPr sz="1200"/>
            </a:lvl1pPr>
            <a:lvl2pPr lvl="1" algn="l">
              <a:spcBef>
                <a:spcPts val="360"/>
              </a:spcBef>
              <a:spcAft>
                <a:spcPts val="0"/>
              </a:spcAft>
              <a:buSzPts val="1800"/>
              <a:buChar char="•"/>
              <a:defRPr/>
            </a:lvl2pPr>
            <a:lvl3pPr lvl="2" algn="l">
              <a:spcBef>
                <a:spcPts val="360"/>
              </a:spcBef>
              <a:spcAft>
                <a:spcPts val="0"/>
              </a:spcAft>
              <a:buSzPts val="1800"/>
              <a:buChar char="•"/>
              <a:defRPr/>
            </a:lvl3pPr>
            <a:lvl4pPr lvl="3" algn="l">
              <a:spcBef>
                <a:spcPts val="360"/>
              </a:spcBef>
              <a:spcAft>
                <a:spcPts val="0"/>
              </a:spcAft>
              <a:buSzPts val="1800"/>
              <a:buChar char="•"/>
              <a:defRPr/>
            </a:lvl4pPr>
            <a:lvl5pPr lvl="4" algn="l">
              <a:spcBef>
                <a:spcPts val="360"/>
              </a:spcBef>
              <a:spcAft>
                <a:spcPts val="0"/>
              </a:spcAft>
              <a:buSzPts val="1800"/>
              <a:buChar char="•"/>
              <a:defRPr/>
            </a:lvl5pPr>
            <a:lvl6pPr lvl="5" algn="l">
              <a:spcBef>
                <a:spcPts val="360"/>
              </a:spcBef>
              <a:spcAft>
                <a:spcPts val="0"/>
              </a:spcAft>
              <a:buSzPts val="1800"/>
              <a:buChar char="•"/>
              <a:defRPr/>
            </a:lvl6pPr>
            <a:lvl7pPr lvl="6" algn="l">
              <a:spcBef>
                <a:spcPts val="360"/>
              </a:spcBef>
              <a:spcAft>
                <a:spcPts val="0"/>
              </a:spcAft>
              <a:buSzPts val="1800"/>
              <a:buChar char="•"/>
              <a:defRPr/>
            </a:lvl7pPr>
            <a:lvl8pPr lvl="7" algn="l">
              <a:spcBef>
                <a:spcPts val="360"/>
              </a:spcBef>
              <a:spcAft>
                <a:spcPts val="0"/>
              </a:spcAft>
              <a:buSzPts val="1800"/>
              <a:buChar char="•"/>
              <a:defRPr/>
            </a:lvl8pPr>
            <a:lvl9pPr lvl="8" algn="l">
              <a:spcBef>
                <a:spcPts val="360"/>
              </a:spcBef>
              <a:spcAft>
                <a:spcPts val="360"/>
              </a:spcAft>
              <a:buSzPts val="1800"/>
              <a:buChar char="•"/>
              <a:defRPr/>
            </a:lvl9pPr>
          </a:lstStyle>
          <a:p/>
        </p:txBody>
      </p:sp>
      <p:sp>
        <p:nvSpPr>
          <p:cNvPr id="19" name="Google Shape;19;p96"/>
          <p:cNvSpPr txBox="1"/>
          <p:nvPr>
            <p:ph idx="10" type="dt"/>
          </p:nvPr>
        </p:nvSpPr>
        <p:spPr>
          <a:xfrm>
            <a:off x="431800" y="6308725"/>
            <a:ext cx="18383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0" name="Google Shape;20;p96"/>
          <p:cNvSpPr txBox="1"/>
          <p:nvPr>
            <p:ph idx="11" type="ftr"/>
          </p:nvPr>
        </p:nvSpPr>
        <p:spPr>
          <a:xfrm>
            <a:off x="2376487" y="6308725"/>
            <a:ext cx="43148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1" name="Google Shape;21;p96"/>
          <p:cNvSpPr txBox="1"/>
          <p:nvPr>
            <p:ph idx="12" type="sldNum"/>
          </p:nvPr>
        </p:nvSpPr>
        <p:spPr>
          <a:xfrm>
            <a:off x="6843712" y="6308725"/>
            <a:ext cx="1905000" cy="349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текст и клип" type="txAndClipArt">
  <p:cSld name="TEXT_AND_CLIPART">
    <p:spTree>
      <p:nvGrpSpPr>
        <p:cNvPr id="29" name="Shape 29"/>
        <p:cNvGrpSpPr/>
        <p:nvPr/>
      </p:nvGrpSpPr>
      <p:grpSpPr>
        <a:xfrm>
          <a:off x="0" y="0"/>
          <a:ext cx="0" cy="0"/>
          <a:chOff x="0" y="0"/>
          <a:chExt cx="0" cy="0"/>
        </a:xfrm>
      </p:grpSpPr>
      <p:sp>
        <p:nvSpPr>
          <p:cNvPr id="30" name="Google Shape;30;p98"/>
          <p:cNvSpPr txBox="1"/>
          <p:nvPr>
            <p:ph type="title"/>
          </p:nvPr>
        </p:nvSpPr>
        <p:spPr>
          <a:xfrm>
            <a:off x="1908175" y="225425"/>
            <a:ext cx="6840538" cy="1008063"/>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98"/>
          <p:cNvSpPr txBox="1"/>
          <p:nvPr>
            <p:ph idx="1" type="body"/>
          </p:nvPr>
        </p:nvSpPr>
        <p:spPr>
          <a:xfrm>
            <a:off x="1908175" y="1449388"/>
            <a:ext cx="3343275" cy="4751387"/>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360"/>
              </a:spcAft>
              <a:buSzPts val="1800"/>
              <a:buChar char="•"/>
              <a:defRPr/>
            </a:lvl9pPr>
          </a:lstStyle>
          <a:p/>
        </p:txBody>
      </p:sp>
      <p:sp>
        <p:nvSpPr>
          <p:cNvPr id="32" name="Google Shape;32;p98"/>
          <p:cNvSpPr/>
          <p:nvPr>
            <p:ph idx="2" type="clipArt"/>
          </p:nvPr>
        </p:nvSpPr>
        <p:spPr>
          <a:xfrm>
            <a:off x="5403850" y="1449388"/>
            <a:ext cx="3344863" cy="4751387"/>
          </a:xfrm>
          <a:prstGeom prst="rect">
            <a:avLst/>
          </a:prstGeom>
          <a:noFill/>
          <a:ln>
            <a:noFill/>
          </a:ln>
        </p:spPr>
        <p:txBody>
          <a:bodyPr anchorCtr="0" anchor="t" bIns="45700" lIns="91425" spcFirstLastPara="1" rIns="91425" wrap="square" tIns="45700">
            <a:noAutofit/>
          </a:bodyPr>
          <a:lstStyle>
            <a:lvl1pPr lvl="0" marR="0" rtl="0" algn="l">
              <a:spcBef>
                <a:spcPts val="400"/>
              </a:spcBef>
              <a:spcAft>
                <a:spcPts val="0"/>
              </a:spcAft>
              <a:buClr>
                <a:schemeClr val="dk1"/>
              </a:buClr>
              <a:buSzPts val="2000"/>
              <a:buFont typeface="Century Gothic"/>
              <a:buChar char="•"/>
              <a:defRPr b="0" i="0" sz="2000" u="none" cap="none" strike="noStrike">
                <a:solidFill>
                  <a:schemeClr val="dk1"/>
                </a:solidFill>
                <a:latin typeface="Century Gothic"/>
                <a:ea typeface="Century Gothic"/>
                <a:cs typeface="Century Gothic"/>
                <a:sym typeface="Century Gothic"/>
              </a:defRPr>
            </a:lvl1pPr>
            <a:lvl2pPr lvl="1" marR="0" rtl="0" algn="l">
              <a:spcBef>
                <a:spcPts val="400"/>
              </a:spcBef>
              <a:spcAft>
                <a:spcPts val="0"/>
              </a:spcAft>
              <a:buClr>
                <a:schemeClr val="dk1"/>
              </a:buClr>
              <a:buSzPts val="1800"/>
              <a:buFont typeface="Century Gothic"/>
              <a:buChar char="•"/>
              <a:defRPr b="0" i="0" sz="1800" u="none" cap="none" strike="noStrike">
                <a:solidFill>
                  <a:schemeClr val="dk1"/>
                </a:solidFill>
                <a:latin typeface="Century Gothic"/>
                <a:ea typeface="Century Gothic"/>
                <a:cs typeface="Century Gothic"/>
                <a:sym typeface="Century Gothic"/>
              </a:defRPr>
            </a:lvl2pPr>
            <a:lvl3pPr lvl="2" marR="0" rtl="0" algn="l">
              <a:spcBef>
                <a:spcPts val="360"/>
              </a:spcBef>
              <a:spcAft>
                <a:spcPts val="0"/>
              </a:spcAft>
              <a:buClr>
                <a:schemeClr val="dk1"/>
              </a:buClr>
              <a:buSzPts val="1600"/>
              <a:buFont typeface="Century Gothic"/>
              <a:buChar char="•"/>
              <a:defRPr b="0" i="0" sz="1600" u="none" cap="none" strike="noStrike">
                <a:solidFill>
                  <a:schemeClr val="dk1"/>
                </a:solidFill>
                <a:latin typeface="Century Gothic"/>
                <a:ea typeface="Century Gothic"/>
                <a:cs typeface="Century Gothic"/>
                <a:sym typeface="Century Gothic"/>
              </a:defRPr>
            </a:lvl3pPr>
            <a:lvl4pPr lvl="3" marR="0" rtl="0" algn="l">
              <a:spcBef>
                <a:spcPts val="320"/>
              </a:spcBef>
              <a:spcAft>
                <a:spcPts val="0"/>
              </a:spcAft>
              <a:buClr>
                <a:schemeClr val="dk1"/>
              </a:buClr>
              <a:buSzPts val="1400"/>
              <a:buFont typeface="Century Gothic"/>
              <a:buChar char="•"/>
              <a:defRPr b="0" i="0" sz="1400" u="none" cap="none" strike="noStrike">
                <a:solidFill>
                  <a:schemeClr val="dk1"/>
                </a:solidFill>
                <a:latin typeface="Century Gothic"/>
                <a:ea typeface="Century Gothic"/>
                <a:cs typeface="Century Gothic"/>
                <a:sym typeface="Century Gothic"/>
              </a:defRPr>
            </a:lvl4pPr>
            <a:lvl5pPr lvl="4" marR="0" rtl="0" algn="l">
              <a:spcBef>
                <a:spcPts val="280"/>
              </a:spcBef>
              <a:spcAft>
                <a:spcPts val="0"/>
              </a:spcAft>
              <a:buClr>
                <a:schemeClr val="dk1"/>
              </a:buClr>
              <a:buSzPts val="1200"/>
              <a:buFont typeface="Century Gothic"/>
              <a:buChar char="•"/>
              <a:defRPr b="0" i="0" sz="1200" u="none" cap="none" strike="noStrike">
                <a:solidFill>
                  <a:schemeClr val="dk1"/>
                </a:solidFill>
                <a:latin typeface="Century Gothic"/>
                <a:ea typeface="Century Gothic"/>
                <a:cs typeface="Century Gothic"/>
                <a:sym typeface="Century Gothic"/>
              </a:defRPr>
            </a:lvl5pPr>
            <a:lvl6pPr lvl="5" marR="0" rtl="0" algn="l">
              <a:spcBef>
                <a:spcPts val="240"/>
              </a:spcBef>
              <a:spcAft>
                <a:spcPts val="0"/>
              </a:spcAft>
              <a:buClr>
                <a:schemeClr val="dk1"/>
              </a:buClr>
              <a:buSzPts val="1200"/>
              <a:buFont typeface="Century Gothic"/>
              <a:buChar char="•"/>
              <a:defRPr b="0" i="0" sz="1200" u="none" cap="none" strike="noStrike">
                <a:solidFill>
                  <a:schemeClr val="dk1"/>
                </a:solidFill>
                <a:latin typeface="Century Gothic"/>
                <a:ea typeface="Century Gothic"/>
                <a:cs typeface="Century Gothic"/>
                <a:sym typeface="Century Gothic"/>
              </a:defRPr>
            </a:lvl6pPr>
            <a:lvl7pPr lvl="6" marR="0" rtl="0" algn="l">
              <a:spcBef>
                <a:spcPts val="240"/>
              </a:spcBef>
              <a:spcAft>
                <a:spcPts val="0"/>
              </a:spcAft>
              <a:buClr>
                <a:schemeClr val="dk1"/>
              </a:buClr>
              <a:buSzPts val="1200"/>
              <a:buFont typeface="Century Gothic"/>
              <a:buChar char="•"/>
              <a:defRPr b="0" i="0" sz="1200" u="none" cap="none" strike="noStrike">
                <a:solidFill>
                  <a:schemeClr val="dk1"/>
                </a:solidFill>
                <a:latin typeface="Century Gothic"/>
                <a:ea typeface="Century Gothic"/>
                <a:cs typeface="Century Gothic"/>
                <a:sym typeface="Century Gothic"/>
              </a:defRPr>
            </a:lvl7pPr>
            <a:lvl8pPr lvl="7" marR="0" rtl="0" algn="l">
              <a:spcBef>
                <a:spcPts val="240"/>
              </a:spcBef>
              <a:spcAft>
                <a:spcPts val="0"/>
              </a:spcAft>
              <a:buClr>
                <a:schemeClr val="dk1"/>
              </a:buClr>
              <a:buSzPts val="1200"/>
              <a:buFont typeface="Century Gothic"/>
              <a:buChar char="•"/>
              <a:defRPr b="0" i="0" sz="1200" u="none" cap="none" strike="noStrike">
                <a:solidFill>
                  <a:schemeClr val="dk1"/>
                </a:solidFill>
                <a:latin typeface="Century Gothic"/>
                <a:ea typeface="Century Gothic"/>
                <a:cs typeface="Century Gothic"/>
                <a:sym typeface="Century Gothic"/>
              </a:defRPr>
            </a:lvl8pPr>
            <a:lvl9pPr lvl="8" marR="0" rtl="0" algn="l">
              <a:spcBef>
                <a:spcPts val="240"/>
              </a:spcBef>
              <a:spcAft>
                <a:spcPts val="240"/>
              </a:spcAft>
              <a:buClr>
                <a:schemeClr val="dk1"/>
              </a:buClr>
              <a:buSzPts val="1200"/>
              <a:buFont typeface="Century Gothic"/>
              <a:buChar char="•"/>
              <a:defRPr b="0" i="0" sz="1200" u="none" cap="none" strike="noStrike">
                <a:solidFill>
                  <a:schemeClr val="dk1"/>
                </a:solidFill>
                <a:latin typeface="Century Gothic"/>
                <a:ea typeface="Century Gothic"/>
                <a:cs typeface="Century Gothic"/>
                <a:sym typeface="Century Gothic"/>
              </a:defRPr>
            </a:lvl9pPr>
          </a:lstStyle>
          <a:p/>
        </p:txBody>
      </p:sp>
      <p:sp>
        <p:nvSpPr>
          <p:cNvPr id="33" name="Google Shape;33;p98"/>
          <p:cNvSpPr txBox="1"/>
          <p:nvPr>
            <p:ph idx="10" type="dt"/>
          </p:nvPr>
        </p:nvSpPr>
        <p:spPr>
          <a:xfrm>
            <a:off x="431800" y="6308725"/>
            <a:ext cx="18383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34" name="Google Shape;34;p98"/>
          <p:cNvSpPr txBox="1"/>
          <p:nvPr>
            <p:ph idx="11" type="ftr"/>
          </p:nvPr>
        </p:nvSpPr>
        <p:spPr>
          <a:xfrm>
            <a:off x="2376487" y="6308725"/>
            <a:ext cx="43148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35" name="Google Shape;35;p98"/>
          <p:cNvSpPr txBox="1"/>
          <p:nvPr>
            <p:ph idx="12" type="sldNum"/>
          </p:nvPr>
        </p:nvSpPr>
        <p:spPr>
          <a:xfrm>
            <a:off x="6843712" y="6308725"/>
            <a:ext cx="1905000" cy="349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текст над объектом" type="txOverObj">
  <p:cSld name="TEXT_OVER_OBJECT">
    <p:spTree>
      <p:nvGrpSpPr>
        <p:cNvPr id="36" name="Shape 36"/>
        <p:cNvGrpSpPr/>
        <p:nvPr/>
      </p:nvGrpSpPr>
      <p:grpSpPr>
        <a:xfrm>
          <a:off x="0" y="0"/>
          <a:ext cx="0" cy="0"/>
          <a:chOff x="0" y="0"/>
          <a:chExt cx="0" cy="0"/>
        </a:xfrm>
      </p:grpSpPr>
      <p:sp>
        <p:nvSpPr>
          <p:cNvPr id="37" name="Google Shape;37;p99"/>
          <p:cNvSpPr txBox="1"/>
          <p:nvPr>
            <p:ph type="title"/>
          </p:nvPr>
        </p:nvSpPr>
        <p:spPr>
          <a:xfrm>
            <a:off x="1908175" y="225425"/>
            <a:ext cx="6840538" cy="1008063"/>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99"/>
          <p:cNvSpPr txBox="1"/>
          <p:nvPr>
            <p:ph idx="1" type="body"/>
          </p:nvPr>
        </p:nvSpPr>
        <p:spPr>
          <a:xfrm>
            <a:off x="1908175" y="1449388"/>
            <a:ext cx="6840538" cy="22987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360"/>
              </a:spcAft>
              <a:buSzPts val="1800"/>
              <a:buChar char="•"/>
              <a:defRPr/>
            </a:lvl9pPr>
          </a:lstStyle>
          <a:p/>
        </p:txBody>
      </p:sp>
      <p:sp>
        <p:nvSpPr>
          <p:cNvPr id="39" name="Google Shape;39;p99"/>
          <p:cNvSpPr txBox="1"/>
          <p:nvPr>
            <p:ph idx="2" type="body"/>
          </p:nvPr>
        </p:nvSpPr>
        <p:spPr>
          <a:xfrm>
            <a:off x="1908175" y="3900488"/>
            <a:ext cx="6840538" cy="2300287"/>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360"/>
              </a:spcAft>
              <a:buSzPts val="1800"/>
              <a:buChar char="•"/>
              <a:defRPr/>
            </a:lvl9pPr>
          </a:lstStyle>
          <a:p/>
        </p:txBody>
      </p:sp>
      <p:sp>
        <p:nvSpPr>
          <p:cNvPr id="40" name="Google Shape;40;p99"/>
          <p:cNvSpPr txBox="1"/>
          <p:nvPr>
            <p:ph idx="10" type="dt"/>
          </p:nvPr>
        </p:nvSpPr>
        <p:spPr>
          <a:xfrm>
            <a:off x="431800" y="6308725"/>
            <a:ext cx="18383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41" name="Google Shape;41;p99"/>
          <p:cNvSpPr txBox="1"/>
          <p:nvPr>
            <p:ph idx="11" type="ftr"/>
          </p:nvPr>
        </p:nvSpPr>
        <p:spPr>
          <a:xfrm>
            <a:off x="2376487" y="6308725"/>
            <a:ext cx="43148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42" name="Google Shape;42;p99"/>
          <p:cNvSpPr txBox="1"/>
          <p:nvPr>
            <p:ph idx="12" type="sldNum"/>
          </p:nvPr>
        </p:nvSpPr>
        <p:spPr>
          <a:xfrm>
            <a:off x="6843712" y="6308725"/>
            <a:ext cx="1905000" cy="349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43" name="Shape 43"/>
        <p:cNvGrpSpPr/>
        <p:nvPr/>
      </p:nvGrpSpPr>
      <p:grpSpPr>
        <a:xfrm>
          <a:off x="0" y="0"/>
          <a:ext cx="0" cy="0"/>
          <a:chOff x="0" y="0"/>
          <a:chExt cx="0" cy="0"/>
        </a:xfrm>
      </p:grpSpPr>
      <p:sp>
        <p:nvSpPr>
          <p:cNvPr id="44" name="Google Shape;44;p100"/>
          <p:cNvSpPr txBox="1"/>
          <p:nvPr>
            <p:ph idx="10" type="dt"/>
          </p:nvPr>
        </p:nvSpPr>
        <p:spPr>
          <a:xfrm>
            <a:off x="431800" y="6308725"/>
            <a:ext cx="18383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45" name="Google Shape;45;p100"/>
          <p:cNvSpPr txBox="1"/>
          <p:nvPr>
            <p:ph idx="11" type="ftr"/>
          </p:nvPr>
        </p:nvSpPr>
        <p:spPr>
          <a:xfrm>
            <a:off x="2376487" y="6308725"/>
            <a:ext cx="43148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46" name="Google Shape;46;p100"/>
          <p:cNvSpPr txBox="1"/>
          <p:nvPr>
            <p:ph idx="12" type="sldNum"/>
          </p:nvPr>
        </p:nvSpPr>
        <p:spPr>
          <a:xfrm>
            <a:off x="6843712" y="6308725"/>
            <a:ext cx="1905000" cy="349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47" name="Shape 47"/>
        <p:cNvGrpSpPr/>
        <p:nvPr/>
      </p:nvGrpSpPr>
      <p:grpSpPr>
        <a:xfrm>
          <a:off x="0" y="0"/>
          <a:ext cx="0" cy="0"/>
          <a:chOff x="0" y="0"/>
          <a:chExt cx="0" cy="0"/>
        </a:xfrm>
      </p:grpSpPr>
      <p:sp>
        <p:nvSpPr>
          <p:cNvPr id="48" name="Google Shape;48;p101"/>
          <p:cNvSpPr txBox="1"/>
          <p:nvPr>
            <p:ph type="title"/>
          </p:nvPr>
        </p:nvSpPr>
        <p:spPr>
          <a:xfrm>
            <a:off x="1908175" y="225425"/>
            <a:ext cx="6840537" cy="1008062"/>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101"/>
          <p:cNvSpPr txBox="1"/>
          <p:nvPr>
            <p:ph idx="1" type="body"/>
          </p:nvPr>
        </p:nvSpPr>
        <p:spPr>
          <a:xfrm>
            <a:off x="1908175" y="1449387"/>
            <a:ext cx="6840537" cy="4751387"/>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360"/>
              </a:spcAft>
              <a:buSzPts val="1800"/>
              <a:buChar char="•"/>
              <a:defRPr/>
            </a:lvl9pPr>
          </a:lstStyle>
          <a:p/>
        </p:txBody>
      </p:sp>
      <p:sp>
        <p:nvSpPr>
          <p:cNvPr id="50" name="Google Shape;50;p101"/>
          <p:cNvSpPr txBox="1"/>
          <p:nvPr>
            <p:ph idx="10" type="dt"/>
          </p:nvPr>
        </p:nvSpPr>
        <p:spPr>
          <a:xfrm>
            <a:off x="431800" y="6308725"/>
            <a:ext cx="18383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1" name="Google Shape;51;p101"/>
          <p:cNvSpPr txBox="1"/>
          <p:nvPr>
            <p:ph idx="11" type="ftr"/>
          </p:nvPr>
        </p:nvSpPr>
        <p:spPr>
          <a:xfrm>
            <a:off x="2376487" y="6308725"/>
            <a:ext cx="43148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2" name="Google Shape;52;p101"/>
          <p:cNvSpPr txBox="1"/>
          <p:nvPr>
            <p:ph idx="12" type="sldNum"/>
          </p:nvPr>
        </p:nvSpPr>
        <p:spPr>
          <a:xfrm>
            <a:off x="6843712" y="6308725"/>
            <a:ext cx="1905000" cy="349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53" name="Shape 53"/>
        <p:cNvGrpSpPr/>
        <p:nvPr/>
      </p:nvGrpSpPr>
      <p:grpSpPr>
        <a:xfrm>
          <a:off x="0" y="0"/>
          <a:ext cx="0" cy="0"/>
          <a:chOff x="0" y="0"/>
          <a:chExt cx="0" cy="0"/>
        </a:xfrm>
      </p:grpSpPr>
      <p:sp>
        <p:nvSpPr>
          <p:cNvPr id="54" name="Google Shape;54;p102"/>
          <p:cNvSpPr txBox="1"/>
          <p:nvPr>
            <p:ph type="title"/>
          </p:nvPr>
        </p:nvSpPr>
        <p:spPr>
          <a:xfrm>
            <a:off x="1908175" y="225425"/>
            <a:ext cx="6840537" cy="1008062"/>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102"/>
          <p:cNvSpPr txBox="1"/>
          <p:nvPr>
            <p:ph idx="1" type="body"/>
          </p:nvPr>
        </p:nvSpPr>
        <p:spPr>
          <a:xfrm>
            <a:off x="1908175" y="1449388"/>
            <a:ext cx="3343275" cy="4751387"/>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SzPts val="2800"/>
              <a:buFont typeface="Century Gothic"/>
              <a:buChar char="•"/>
              <a:defRPr sz="2800"/>
            </a:lvl1pPr>
            <a:lvl2pPr indent="-381000" lvl="1" marL="914400" algn="l">
              <a:spcBef>
                <a:spcPts val="560"/>
              </a:spcBef>
              <a:spcAft>
                <a:spcPts val="0"/>
              </a:spcAft>
              <a:buSzPts val="2400"/>
              <a:buFont typeface="Century Gothic"/>
              <a:buChar char="•"/>
              <a:defRPr sz="2400"/>
            </a:lvl2pPr>
            <a:lvl3pPr indent="-355600" lvl="2" marL="1371600" algn="l">
              <a:spcBef>
                <a:spcPts val="480"/>
              </a:spcBef>
              <a:spcAft>
                <a:spcPts val="0"/>
              </a:spcAft>
              <a:buSzPts val="2000"/>
              <a:buFont typeface="Century Gothic"/>
              <a:buChar char="•"/>
              <a:defRPr sz="2000"/>
            </a:lvl3pPr>
            <a:lvl4pPr indent="-342900" lvl="3" marL="1828800" algn="l">
              <a:spcBef>
                <a:spcPts val="400"/>
              </a:spcBef>
              <a:spcAft>
                <a:spcPts val="0"/>
              </a:spcAft>
              <a:buSzPts val="1800"/>
              <a:buFont typeface="Century Gothic"/>
              <a:buChar char="•"/>
              <a:defRPr sz="1800"/>
            </a:lvl4pPr>
            <a:lvl5pPr indent="-342900" lvl="4" marL="2286000" algn="l">
              <a:spcBef>
                <a:spcPts val="360"/>
              </a:spcBef>
              <a:spcAft>
                <a:spcPts val="0"/>
              </a:spcAft>
              <a:buSzPts val="1800"/>
              <a:buFont typeface="Century Gothic"/>
              <a:buChar char="•"/>
              <a:defRPr sz="1800"/>
            </a:lvl5pPr>
            <a:lvl6pPr indent="-342900" lvl="5" marL="2743200" algn="l">
              <a:spcBef>
                <a:spcPts val="360"/>
              </a:spcBef>
              <a:spcAft>
                <a:spcPts val="0"/>
              </a:spcAft>
              <a:buSzPts val="1800"/>
              <a:buFont typeface="Century Gothic"/>
              <a:buChar char="•"/>
              <a:defRPr sz="1800"/>
            </a:lvl6pPr>
            <a:lvl7pPr indent="-342900" lvl="6" marL="3200400" algn="l">
              <a:spcBef>
                <a:spcPts val="360"/>
              </a:spcBef>
              <a:spcAft>
                <a:spcPts val="0"/>
              </a:spcAft>
              <a:buSzPts val="1800"/>
              <a:buFont typeface="Century Gothic"/>
              <a:buChar char="•"/>
              <a:defRPr sz="1800"/>
            </a:lvl7pPr>
            <a:lvl8pPr indent="-342900" lvl="7" marL="3657600" algn="l">
              <a:spcBef>
                <a:spcPts val="360"/>
              </a:spcBef>
              <a:spcAft>
                <a:spcPts val="0"/>
              </a:spcAft>
              <a:buSzPts val="1800"/>
              <a:buFont typeface="Century Gothic"/>
              <a:buChar char="•"/>
              <a:defRPr sz="1800"/>
            </a:lvl8pPr>
            <a:lvl9pPr indent="-342900" lvl="8" marL="4114800" algn="l">
              <a:spcBef>
                <a:spcPts val="360"/>
              </a:spcBef>
              <a:spcAft>
                <a:spcPts val="360"/>
              </a:spcAft>
              <a:buSzPts val="1800"/>
              <a:buFont typeface="Century Gothic"/>
              <a:buChar char="•"/>
              <a:defRPr sz="1800"/>
            </a:lvl9pPr>
          </a:lstStyle>
          <a:p/>
        </p:txBody>
      </p:sp>
      <p:sp>
        <p:nvSpPr>
          <p:cNvPr id="56" name="Google Shape;56;p102"/>
          <p:cNvSpPr txBox="1"/>
          <p:nvPr>
            <p:ph idx="2" type="body"/>
          </p:nvPr>
        </p:nvSpPr>
        <p:spPr>
          <a:xfrm>
            <a:off x="5403850" y="1449388"/>
            <a:ext cx="3344863" cy="4751387"/>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SzPts val="2800"/>
              <a:buFont typeface="Century Gothic"/>
              <a:buChar char="•"/>
              <a:defRPr sz="2800"/>
            </a:lvl1pPr>
            <a:lvl2pPr indent="-381000" lvl="1" marL="914400" algn="l">
              <a:spcBef>
                <a:spcPts val="560"/>
              </a:spcBef>
              <a:spcAft>
                <a:spcPts val="0"/>
              </a:spcAft>
              <a:buSzPts val="2400"/>
              <a:buFont typeface="Century Gothic"/>
              <a:buChar char="•"/>
              <a:defRPr sz="2400"/>
            </a:lvl2pPr>
            <a:lvl3pPr indent="-355600" lvl="2" marL="1371600" algn="l">
              <a:spcBef>
                <a:spcPts val="480"/>
              </a:spcBef>
              <a:spcAft>
                <a:spcPts val="0"/>
              </a:spcAft>
              <a:buSzPts val="2000"/>
              <a:buFont typeface="Century Gothic"/>
              <a:buChar char="•"/>
              <a:defRPr sz="2000"/>
            </a:lvl3pPr>
            <a:lvl4pPr indent="-342900" lvl="3" marL="1828800" algn="l">
              <a:spcBef>
                <a:spcPts val="400"/>
              </a:spcBef>
              <a:spcAft>
                <a:spcPts val="0"/>
              </a:spcAft>
              <a:buSzPts val="1800"/>
              <a:buFont typeface="Century Gothic"/>
              <a:buChar char="•"/>
              <a:defRPr sz="1800"/>
            </a:lvl4pPr>
            <a:lvl5pPr indent="-342900" lvl="4" marL="2286000" algn="l">
              <a:spcBef>
                <a:spcPts val="360"/>
              </a:spcBef>
              <a:spcAft>
                <a:spcPts val="0"/>
              </a:spcAft>
              <a:buSzPts val="1800"/>
              <a:buFont typeface="Century Gothic"/>
              <a:buChar char="•"/>
              <a:defRPr sz="1800"/>
            </a:lvl5pPr>
            <a:lvl6pPr indent="-342900" lvl="5" marL="2743200" algn="l">
              <a:spcBef>
                <a:spcPts val="360"/>
              </a:spcBef>
              <a:spcAft>
                <a:spcPts val="0"/>
              </a:spcAft>
              <a:buSzPts val="1800"/>
              <a:buFont typeface="Century Gothic"/>
              <a:buChar char="•"/>
              <a:defRPr sz="1800"/>
            </a:lvl6pPr>
            <a:lvl7pPr indent="-342900" lvl="6" marL="3200400" algn="l">
              <a:spcBef>
                <a:spcPts val="360"/>
              </a:spcBef>
              <a:spcAft>
                <a:spcPts val="0"/>
              </a:spcAft>
              <a:buSzPts val="1800"/>
              <a:buFont typeface="Century Gothic"/>
              <a:buChar char="•"/>
              <a:defRPr sz="1800"/>
            </a:lvl7pPr>
            <a:lvl8pPr indent="-342900" lvl="7" marL="3657600" algn="l">
              <a:spcBef>
                <a:spcPts val="360"/>
              </a:spcBef>
              <a:spcAft>
                <a:spcPts val="0"/>
              </a:spcAft>
              <a:buSzPts val="1800"/>
              <a:buFont typeface="Century Gothic"/>
              <a:buChar char="•"/>
              <a:defRPr sz="1800"/>
            </a:lvl8pPr>
            <a:lvl9pPr indent="-342900" lvl="8" marL="4114800" algn="l">
              <a:spcBef>
                <a:spcPts val="360"/>
              </a:spcBef>
              <a:spcAft>
                <a:spcPts val="360"/>
              </a:spcAft>
              <a:buSzPts val="1800"/>
              <a:buFont typeface="Century Gothic"/>
              <a:buChar char="•"/>
              <a:defRPr sz="1800"/>
            </a:lvl9pPr>
          </a:lstStyle>
          <a:p/>
        </p:txBody>
      </p:sp>
      <p:sp>
        <p:nvSpPr>
          <p:cNvPr id="57" name="Google Shape;57;p102"/>
          <p:cNvSpPr txBox="1"/>
          <p:nvPr>
            <p:ph idx="10" type="dt"/>
          </p:nvPr>
        </p:nvSpPr>
        <p:spPr>
          <a:xfrm>
            <a:off x="431800" y="6308725"/>
            <a:ext cx="18383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8" name="Google Shape;58;p102"/>
          <p:cNvSpPr txBox="1"/>
          <p:nvPr>
            <p:ph idx="11" type="ftr"/>
          </p:nvPr>
        </p:nvSpPr>
        <p:spPr>
          <a:xfrm>
            <a:off x="2376487" y="6308725"/>
            <a:ext cx="43148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9" name="Google Shape;59;p102"/>
          <p:cNvSpPr txBox="1"/>
          <p:nvPr>
            <p:ph idx="12" type="sldNum"/>
          </p:nvPr>
        </p:nvSpPr>
        <p:spPr>
          <a:xfrm>
            <a:off x="6843712" y="6308725"/>
            <a:ext cx="1905000" cy="349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60" name="Shape 60"/>
        <p:cNvGrpSpPr/>
        <p:nvPr/>
      </p:nvGrpSpPr>
      <p:grpSpPr>
        <a:xfrm>
          <a:off x="0" y="0"/>
          <a:ext cx="0" cy="0"/>
          <a:chOff x="0" y="0"/>
          <a:chExt cx="0" cy="0"/>
        </a:xfrm>
      </p:grpSpPr>
      <p:sp>
        <p:nvSpPr>
          <p:cNvPr id="61" name="Google Shape;61;p105"/>
          <p:cNvSpPr txBox="1"/>
          <p:nvPr>
            <p:ph type="title"/>
          </p:nvPr>
        </p:nvSpPr>
        <p:spPr>
          <a:xfrm>
            <a:off x="1908175" y="225425"/>
            <a:ext cx="6840537" cy="1008062"/>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105"/>
          <p:cNvSpPr txBox="1"/>
          <p:nvPr>
            <p:ph idx="10" type="dt"/>
          </p:nvPr>
        </p:nvSpPr>
        <p:spPr>
          <a:xfrm>
            <a:off x="431800" y="6308725"/>
            <a:ext cx="18383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63" name="Google Shape;63;p105"/>
          <p:cNvSpPr txBox="1"/>
          <p:nvPr>
            <p:ph idx="11" type="ftr"/>
          </p:nvPr>
        </p:nvSpPr>
        <p:spPr>
          <a:xfrm>
            <a:off x="2376487" y="6308725"/>
            <a:ext cx="43148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64" name="Google Shape;64;p105"/>
          <p:cNvSpPr txBox="1"/>
          <p:nvPr>
            <p:ph idx="12" type="sldNum"/>
          </p:nvPr>
        </p:nvSpPr>
        <p:spPr>
          <a:xfrm>
            <a:off x="6843712" y="6308725"/>
            <a:ext cx="1905000" cy="349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65" name="Shape 65"/>
        <p:cNvGrpSpPr/>
        <p:nvPr/>
      </p:nvGrpSpPr>
      <p:grpSpPr>
        <a:xfrm>
          <a:off x="0" y="0"/>
          <a:ext cx="0" cy="0"/>
          <a:chOff x="0" y="0"/>
          <a:chExt cx="0" cy="0"/>
        </a:xfrm>
      </p:grpSpPr>
      <p:sp>
        <p:nvSpPr>
          <p:cNvPr id="66" name="Google Shape;66;p106"/>
          <p:cNvSpPr txBox="1"/>
          <p:nvPr>
            <p:ph type="title"/>
          </p:nvPr>
        </p:nvSpPr>
        <p:spPr>
          <a:xfrm rot="5400000">
            <a:off x="4906169" y="2358231"/>
            <a:ext cx="5975350" cy="1709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6"/>
          <p:cNvSpPr txBox="1"/>
          <p:nvPr>
            <p:ph idx="1" type="body"/>
          </p:nvPr>
        </p:nvSpPr>
        <p:spPr>
          <a:xfrm rot="5400000">
            <a:off x="1409700" y="723900"/>
            <a:ext cx="5975350" cy="49784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360"/>
              </a:spcAft>
              <a:buSzPts val="1800"/>
              <a:buChar char="•"/>
              <a:defRPr/>
            </a:lvl9pPr>
          </a:lstStyle>
          <a:p/>
        </p:txBody>
      </p:sp>
      <p:sp>
        <p:nvSpPr>
          <p:cNvPr id="68" name="Google Shape;68;p106"/>
          <p:cNvSpPr txBox="1"/>
          <p:nvPr>
            <p:ph idx="10" type="dt"/>
          </p:nvPr>
        </p:nvSpPr>
        <p:spPr>
          <a:xfrm>
            <a:off x="431800" y="6308725"/>
            <a:ext cx="18383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69" name="Google Shape;69;p106"/>
          <p:cNvSpPr txBox="1"/>
          <p:nvPr>
            <p:ph idx="11" type="ftr"/>
          </p:nvPr>
        </p:nvSpPr>
        <p:spPr>
          <a:xfrm>
            <a:off x="2376487" y="6308725"/>
            <a:ext cx="43148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70" name="Google Shape;70;p106"/>
          <p:cNvSpPr txBox="1"/>
          <p:nvPr>
            <p:ph idx="12" type="sldNum"/>
          </p:nvPr>
        </p:nvSpPr>
        <p:spPr>
          <a:xfrm>
            <a:off x="6843712" y="6308725"/>
            <a:ext cx="1905000" cy="349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1" name="Shape 71"/>
        <p:cNvGrpSpPr/>
        <p:nvPr/>
      </p:nvGrpSpPr>
      <p:grpSpPr>
        <a:xfrm>
          <a:off x="0" y="0"/>
          <a:ext cx="0" cy="0"/>
          <a:chOff x="0" y="0"/>
          <a:chExt cx="0" cy="0"/>
        </a:xfrm>
      </p:grpSpPr>
      <p:sp>
        <p:nvSpPr>
          <p:cNvPr id="72" name="Google Shape;72;p107"/>
          <p:cNvSpPr txBox="1"/>
          <p:nvPr>
            <p:ph type="title"/>
          </p:nvPr>
        </p:nvSpPr>
        <p:spPr>
          <a:xfrm>
            <a:off x="1908175" y="225425"/>
            <a:ext cx="6840537" cy="1008062"/>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07"/>
          <p:cNvSpPr txBox="1"/>
          <p:nvPr>
            <p:ph idx="1" type="body"/>
          </p:nvPr>
        </p:nvSpPr>
        <p:spPr>
          <a:xfrm rot="5400000">
            <a:off x="2952750" y="404812"/>
            <a:ext cx="4751387" cy="6840537"/>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360"/>
              </a:spcAft>
              <a:buSzPts val="1800"/>
              <a:buChar char="•"/>
              <a:defRPr/>
            </a:lvl9pPr>
          </a:lstStyle>
          <a:p/>
        </p:txBody>
      </p:sp>
      <p:sp>
        <p:nvSpPr>
          <p:cNvPr id="74" name="Google Shape;74;p107"/>
          <p:cNvSpPr txBox="1"/>
          <p:nvPr>
            <p:ph idx="10" type="dt"/>
          </p:nvPr>
        </p:nvSpPr>
        <p:spPr>
          <a:xfrm>
            <a:off x="431800" y="6308725"/>
            <a:ext cx="18383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75" name="Google Shape;75;p107"/>
          <p:cNvSpPr txBox="1"/>
          <p:nvPr>
            <p:ph idx="11" type="ftr"/>
          </p:nvPr>
        </p:nvSpPr>
        <p:spPr>
          <a:xfrm>
            <a:off x="2376487" y="6308725"/>
            <a:ext cx="43148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76" name="Google Shape;76;p107"/>
          <p:cNvSpPr txBox="1"/>
          <p:nvPr>
            <p:ph idx="12" type="sldNum"/>
          </p:nvPr>
        </p:nvSpPr>
        <p:spPr>
          <a:xfrm>
            <a:off x="6843712" y="6308725"/>
            <a:ext cx="1905000" cy="349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77" name="Shape 77"/>
        <p:cNvGrpSpPr/>
        <p:nvPr/>
      </p:nvGrpSpPr>
      <p:grpSpPr>
        <a:xfrm>
          <a:off x="0" y="0"/>
          <a:ext cx="0" cy="0"/>
          <a:chOff x="0" y="0"/>
          <a:chExt cx="0" cy="0"/>
        </a:xfrm>
      </p:grpSpPr>
      <p:sp>
        <p:nvSpPr>
          <p:cNvPr id="78" name="Google Shape;78;p108"/>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08"/>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Autofit/>
          </a:bodyPr>
          <a:lstStyle>
            <a:lvl1pPr lvl="0" marR="0" rtl="0" algn="l">
              <a:spcBef>
                <a:spcPts val="640"/>
              </a:spcBef>
              <a:spcAft>
                <a:spcPts val="0"/>
              </a:spcAft>
              <a:buClr>
                <a:schemeClr val="dk1"/>
              </a:buClr>
              <a:buSzPts val="3200"/>
              <a:buFont typeface="Century Gothic"/>
              <a:buNone/>
              <a:defRPr sz="3200">
                <a:solidFill>
                  <a:schemeClr val="dk1"/>
                </a:solidFill>
                <a:latin typeface="Century Gothic"/>
                <a:ea typeface="Century Gothic"/>
                <a:cs typeface="Century Gothic"/>
                <a:sym typeface="Century Gothic"/>
              </a:defRPr>
            </a:lvl1pPr>
            <a:lvl2pPr lvl="1" marR="0" rtl="0" algn="l">
              <a:spcBef>
                <a:spcPts val="640"/>
              </a:spcBef>
              <a:spcAft>
                <a:spcPts val="0"/>
              </a:spcAft>
              <a:buClr>
                <a:schemeClr val="dk1"/>
              </a:buClr>
              <a:buSzPts val="2800"/>
              <a:buFont typeface="Century Gothic"/>
              <a:buNone/>
              <a:defRPr b="0" i="0" sz="2800" u="none" cap="none" strike="noStrike">
                <a:solidFill>
                  <a:schemeClr val="dk1"/>
                </a:solidFill>
                <a:latin typeface="Century Gothic"/>
                <a:ea typeface="Century Gothic"/>
                <a:cs typeface="Century Gothic"/>
                <a:sym typeface="Century Gothic"/>
              </a:defRPr>
            </a:lvl2pPr>
            <a:lvl3pPr lvl="2" marR="0" rtl="0" algn="l">
              <a:spcBef>
                <a:spcPts val="560"/>
              </a:spcBef>
              <a:spcAft>
                <a:spcPts val="0"/>
              </a:spcAft>
              <a:buClr>
                <a:schemeClr val="dk1"/>
              </a:buClr>
              <a:buSzPts val="2400"/>
              <a:buFont typeface="Century Gothic"/>
              <a:buNone/>
              <a:defRPr b="0" i="0" sz="2400" u="none" cap="none" strike="noStrike">
                <a:solidFill>
                  <a:schemeClr val="dk1"/>
                </a:solidFill>
                <a:latin typeface="Century Gothic"/>
                <a:ea typeface="Century Gothic"/>
                <a:cs typeface="Century Gothic"/>
                <a:sym typeface="Century Gothic"/>
              </a:defRPr>
            </a:lvl3pPr>
            <a:lvl4pPr lvl="3" marR="0" rtl="0" algn="l">
              <a:spcBef>
                <a:spcPts val="480"/>
              </a:spcBef>
              <a:spcAft>
                <a:spcPts val="0"/>
              </a:spcAft>
              <a:buClr>
                <a:schemeClr val="dk1"/>
              </a:buClr>
              <a:buSzPts val="2000"/>
              <a:buFont typeface="Century Gothic"/>
              <a:buNone/>
              <a:defRPr b="0" i="0" sz="2000" u="none" cap="none" strike="noStrike">
                <a:solidFill>
                  <a:schemeClr val="dk1"/>
                </a:solidFill>
                <a:latin typeface="Century Gothic"/>
                <a:ea typeface="Century Gothic"/>
                <a:cs typeface="Century Gothic"/>
                <a:sym typeface="Century Gothic"/>
              </a:defRPr>
            </a:lvl4pPr>
            <a:lvl5pPr lvl="4" marR="0" rtl="0" algn="l">
              <a:spcBef>
                <a:spcPts val="400"/>
              </a:spcBef>
              <a:spcAft>
                <a:spcPts val="0"/>
              </a:spcAft>
              <a:buClr>
                <a:schemeClr val="dk1"/>
              </a:buClr>
              <a:buSzPts val="2000"/>
              <a:buFont typeface="Century Gothic"/>
              <a:buNone/>
              <a:defRPr b="0" i="0" sz="2000" u="none" cap="none" strike="noStrike">
                <a:solidFill>
                  <a:schemeClr val="dk1"/>
                </a:solidFill>
                <a:latin typeface="Century Gothic"/>
                <a:ea typeface="Century Gothic"/>
                <a:cs typeface="Century Gothic"/>
                <a:sym typeface="Century Gothic"/>
              </a:defRPr>
            </a:lvl5pPr>
            <a:lvl6pPr lvl="5" marR="0" rtl="0" algn="l">
              <a:spcBef>
                <a:spcPts val="400"/>
              </a:spcBef>
              <a:spcAft>
                <a:spcPts val="0"/>
              </a:spcAft>
              <a:buClr>
                <a:schemeClr val="dk1"/>
              </a:buClr>
              <a:buSzPts val="2000"/>
              <a:buFont typeface="Century Gothic"/>
              <a:buNone/>
              <a:defRPr b="0" i="0" sz="2000" u="none" cap="none" strike="noStrike">
                <a:solidFill>
                  <a:schemeClr val="dk1"/>
                </a:solidFill>
                <a:latin typeface="Century Gothic"/>
                <a:ea typeface="Century Gothic"/>
                <a:cs typeface="Century Gothic"/>
                <a:sym typeface="Century Gothic"/>
              </a:defRPr>
            </a:lvl6pPr>
            <a:lvl7pPr lvl="6" marR="0" rtl="0" algn="l">
              <a:spcBef>
                <a:spcPts val="400"/>
              </a:spcBef>
              <a:spcAft>
                <a:spcPts val="0"/>
              </a:spcAft>
              <a:buClr>
                <a:schemeClr val="dk1"/>
              </a:buClr>
              <a:buSzPts val="2000"/>
              <a:buFont typeface="Century Gothic"/>
              <a:buNone/>
              <a:defRPr b="0" i="0" sz="2000" u="none" cap="none" strike="noStrike">
                <a:solidFill>
                  <a:schemeClr val="dk1"/>
                </a:solidFill>
                <a:latin typeface="Century Gothic"/>
                <a:ea typeface="Century Gothic"/>
                <a:cs typeface="Century Gothic"/>
                <a:sym typeface="Century Gothic"/>
              </a:defRPr>
            </a:lvl7pPr>
            <a:lvl8pPr lvl="7" marR="0" rtl="0" algn="l">
              <a:spcBef>
                <a:spcPts val="400"/>
              </a:spcBef>
              <a:spcAft>
                <a:spcPts val="0"/>
              </a:spcAft>
              <a:buClr>
                <a:schemeClr val="dk1"/>
              </a:buClr>
              <a:buSzPts val="2000"/>
              <a:buFont typeface="Century Gothic"/>
              <a:buNone/>
              <a:defRPr b="0" i="0" sz="2000" u="none" cap="none" strike="noStrike">
                <a:solidFill>
                  <a:schemeClr val="dk1"/>
                </a:solidFill>
                <a:latin typeface="Century Gothic"/>
                <a:ea typeface="Century Gothic"/>
                <a:cs typeface="Century Gothic"/>
                <a:sym typeface="Century Gothic"/>
              </a:defRPr>
            </a:lvl8pPr>
            <a:lvl9pPr lvl="8" marR="0" rtl="0" algn="l">
              <a:spcBef>
                <a:spcPts val="400"/>
              </a:spcBef>
              <a:spcAft>
                <a:spcPts val="400"/>
              </a:spcAft>
              <a:buClr>
                <a:schemeClr val="dk1"/>
              </a:buClr>
              <a:buSzPts val="2000"/>
              <a:buFont typeface="Century Gothic"/>
              <a:buNone/>
              <a:defRPr b="0" i="0" sz="2000" u="none" cap="none" strike="noStrike">
                <a:solidFill>
                  <a:schemeClr val="dk1"/>
                </a:solidFill>
                <a:latin typeface="Century Gothic"/>
                <a:ea typeface="Century Gothic"/>
                <a:cs typeface="Century Gothic"/>
                <a:sym typeface="Century Gothic"/>
              </a:defRPr>
            </a:lvl9pPr>
          </a:lstStyle>
          <a:p/>
        </p:txBody>
      </p:sp>
      <p:sp>
        <p:nvSpPr>
          <p:cNvPr id="80" name="Google Shape;80;p108"/>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SzPts val="1400"/>
              <a:buFont typeface="Century Gothic"/>
              <a:buNone/>
              <a:defRPr sz="1400"/>
            </a:lvl1pPr>
            <a:lvl2pPr indent="-228600" lvl="1" marL="914400" algn="l">
              <a:spcBef>
                <a:spcPts val="280"/>
              </a:spcBef>
              <a:spcAft>
                <a:spcPts val="0"/>
              </a:spcAft>
              <a:buSzPts val="1200"/>
              <a:buFont typeface="Century Gothic"/>
              <a:buNone/>
              <a:defRPr sz="1200"/>
            </a:lvl2pPr>
            <a:lvl3pPr indent="-228600" lvl="2" marL="1371600" algn="l">
              <a:spcBef>
                <a:spcPts val="240"/>
              </a:spcBef>
              <a:spcAft>
                <a:spcPts val="0"/>
              </a:spcAft>
              <a:buSzPts val="1000"/>
              <a:buFont typeface="Century Gothic"/>
              <a:buNone/>
              <a:defRPr sz="1000"/>
            </a:lvl3pPr>
            <a:lvl4pPr indent="-228600" lvl="3" marL="1828800" algn="l">
              <a:spcBef>
                <a:spcPts val="200"/>
              </a:spcBef>
              <a:spcAft>
                <a:spcPts val="0"/>
              </a:spcAft>
              <a:buSzPts val="900"/>
              <a:buFont typeface="Century Gothic"/>
              <a:buNone/>
              <a:defRPr sz="900"/>
            </a:lvl4pPr>
            <a:lvl5pPr indent="-228600" lvl="4" marL="2286000" algn="l">
              <a:spcBef>
                <a:spcPts val="180"/>
              </a:spcBef>
              <a:spcAft>
                <a:spcPts val="0"/>
              </a:spcAft>
              <a:buSzPts val="900"/>
              <a:buFont typeface="Century Gothic"/>
              <a:buNone/>
              <a:defRPr sz="900"/>
            </a:lvl5pPr>
            <a:lvl6pPr indent="-228600" lvl="5" marL="2743200" algn="l">
              <a:spcBef>
                <a:spcPts val="180"/>
              </a:spcBef>
              <a:spcAft>
                <a:spcPts val="0"/>
              </a:spcAft>
              <a:buSzPts val="900"/>
              <a:buFont typeface="Century Gothic"/>
              <a:buNone/>
              <a:defRPr sz="900"/>
            </a:lvl6pPr>
            <a:lvl7pPr indent="-228600" lvl="6" marL="3200400" algn="l">
              <a:spcBef>
                <a:spcPts val="180"/>
              </a:spcBef>
              <a:spcAft>
                <a:spcPts val="0"/>
              </a:spcAft>
              <a:buSzPts val="900"/>
              <a:buFont typeface="Century Gothic"/>
              <a:buNone/>
              <a:defRPr sz="900"/>
            </a:lvl7pPr>
            <a:lvl8pPr indent="-228600" lvl="7" marL="3657600" algn="l">
              <a:spcBef>
                <a:spcPts val="180"/>
              </a:spcBef>
              <a:spcAft>
                <a:spcPts val="0"/>
              </a:spcAft>
              <a:buSzPts val="900"/>
              <a:buFont typeface="Century Gothic"/>
              <a:buNone/>
              <a:defRPr sz="900"/>
            </a:lvl8pPr>
            <a:lvl9pPr indent="-228600" lvl="8" marL="4114800" algn="l">
              <a:spcBef>
                <a:spcPts val="180"/>
              </a:spcBef>
              <a:spcAft>
                <a:spcPts val="180"/>
              </a:spcAft>
              <a:buSzPts val="900"/>
              <a:buFont typeface="Century Gothic"/>
              <a:buNone/>
              <a:defRPr sz="900"/>
            </a:lvl9pPr>
          </a:lstStyle>
          <a:p/>
        </p:txBody>
      </p:sp>
      <p:sp>
        <p:nvSpPr>
          <p:cNvPr id="81" name="Google Shape;81;p108"/>
          <p:cNvSpPr txBox="1"/>
          <p:nvPr>
            <p:ph idx="10" type="dt"/>
          </p:nvPr>
        </p:nvSpPr>
        <p:spPr>
          <a:xfrm>
            <a:off x="431800" y="6308725"/>
            <a:ext cx="18383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82" name="Google Shape;82;p108"/>
          <p:cNvSpPr txBox="1"/>
          <p:nvPr>
            <p:ph idx="11" type="ftr"/>
          </p:nvPr>
        </p:nvSpPr>
        <p:spPr>
          <a:xfrm>
            <a:off x="2376487" y="6308725"/>
            <a:ext cx="43148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83" name="Google Shape;83;p108"/>
          <p:cNvSpPr txBox="1"/>
          <p:nvPr>
            <p:ph idx="12" type="sldNum"/>
          </p:nvPr>
        </p:nvSpPr>
        <p:spPr>
          <a:xfrm>
            <a:off x="6843712" y="6308725"/>
            <a:ext cx="1905000" cy="349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84" name="Shape 84"/>
        <p:cNvGrpSpPr/>
        <p:nvPr/>
      </p:nvGrpSpPr>
      <p:grpSpPr>
        <a:xfrm>
          <a:off x="0" y="0"/>
          <a:ext cx="0" cy="0"/>
          <a:chOff x="0" y="0"/>
          <a:chExt cx="0" cy="0"/>
        </a:xfrm>
      </p:grpSpPr>
      <p:sp>
        <p:nvSpPr>
          <p:cNvPr id="85" name="Google Shape;85;p10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10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SzPts val="3200"/>
              <a:buFont typeface="Century Gothic"/>
              <a:buChar char="•"/>
              <a:defRPr sz="3200"/>
            </a:lvl1pPr>
            <a:lvl2pPr indent="-406400" lvl="1" marL="914400" algn="l">
              <a:spcBef>
                <a:spcPts val="640"/>
              </a:spcBef>
              <a:spcAft>
                <a:spcPts val="0"/>
              </a:spcAft>
              <a:buSzPts val="2800"/>
              <a:buFont typeface="Century Gothic"/>
              <a:buChar char="•"/>
              <a:defRPr sz="2800"/>
            </a:lvl2pPr>
            <a:lvl3pPr indent="-381000" lvl="2" marL="1371600" algn="l">
              <a:spcBef>
                <a:spcPts val="560"/>
              </a:spcBef>
              <a:spcAft>
                <a:spcPts val="0"/>
              </a:spcAft>
              <a:buSzPts val="2400"/>
              <a:buFont typeface="Century Gothic"/>
              <a:buChar char="•"/>
              <a:defRPr sz="2400"/>
            </a:lvl3pPr>
            <a:lvl4pPr indent="-355600" lvl="3" marL="1828800" algn="l">
              <a:spcBef>
                <a:spcPts val="480"/>
              </a:spcBef>
              <a:spcAft>
                <a:spcPts val="0"/>
              </a:spcAft>
              <a:buSzPts val="2000"/>
              <a:buFont typeface="Century Gothic"/>
              <a:buChar char="•"/>
              <a:defRPr sz="2000"/>
            </a:lvl4pPr>
            <a:lvl5pPr indent="-355600" lvl="4" marL="2286000" algn="l">
              <a:spcBef>
                <a:spcPts val="400"/>
              </a:spcBef>
              <a:spcAft>
                <a:spcPts val="0"/>
              </a:spcAft>
              <a:buSzPts val="2000"/>
              <a:buFont typeface="Century Gothic"/>
              <a:buChar char="•"/>
              <a:defRPr sz="2000"/>
            </a:lvl5pPr>
            <a:lvl6pPr indent="-355600" lvl="5" marL="2743200" algn="l">
              <a:spcBef>
                <a:spcPts val="400"/>
              </a:spcBef>
              <a:spcAft>
                <a:spcPts val="0"/>
              </a:spcAft>
              <a:buSzPts val="2000"/>
              <a:buFont typeface="Century Gothic"/>
              <a:buChar char="•"/>
              <a:defRPr sz="2000"/>
            </a:lvl6pPr>
            <a:lvl7pPr indent="-355600" lvl="6" marL="3200400" algn="l">
              <a:spcBef>
                <a:spcPts val="400"/>
              </a:spcBef>
              <a:spcAft>
                <a:spcPts val="0"/>
              </a:spcAft>
              <a:buSzPts val="2000"/>
              <a:buFont typeface="Century Gothic"/>
              <a:buChar char="•"/>
              <a:defRPr sz="2000"/>
            </a:lvl7pPr>
            <a:lvl8pPr indent="-355600" lvl="7" marL="3657600" algn="l">
              <a:spcBef>
                <a:spcPts val="400"/>
              </a:spcBef>
              <a:spcAft>
                <a:spcPts val="0"/>
              </a:spcAft>
              <a:buSzPts val="2000"/>
              <a:buFont typeface="Century Gothic"/>
              <a:buChar char="•"/>
              <a:defRPr sz="2000"/>
            </a:lvl8pPr>
            <a:lvl9pPr indent="-355600" lvl="8" marL="4114800" algn="l">
              <a:spcBef>
                <a:spcPts val="400"/>
              </a:spcBef>
              <a:spcAft>
                <a:spcPts val="400"/>
              </a:spcAft>
              <a:buSzPts val="2000"/>
              <a:buFont typeface="Century Gothic"/>
              <a:buChar char="•"/>
              <a:defRPr sz="2000"/>
            </a:lvl9pPr>
          </a:lstStyle>
          <a:p/>
        </p:txBody>
      </p:sp>
      <p:sp>
        <p:nvSpPr>
          <p:cNvPr id="87" name="Google Shape;87;p10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SzPts val="1400"/>
              <a:buFont typeface="Century Gothic"/>
              <a:buNone/>
              <a:defRPr sz="1400"/>
            </a:lvl1pPr>
            <a:lvl2pPr indent="-228600" lvl="1" marL="914400" algn="l">
              <a:spcBef>
                <a:spcPts val="280"/>
              </a:spcBef>
              <a:spcAft>
                <a:spcPts val="0"/>
              </a:spcAft>
              <a:buSzPts val="1200"/>
              <a:buFont typeface="Century Gothic"/>
              <a:buNone/>
              <a:defRPr sz="1200"/>
            </a:lvl2pPr>
            <a:lvl3pPr indent="-228600" lvl="2" marL="1371600" algn="l">
              <a:spcBef>
                <a:spcPts val="240"/>
              </a:spcBef>
              <a:spcAft>
                <a:spcPts val="0"/>
              </a:spcAft>
              <a:buSzPts val="1000"/>
              <a:buFont typeface="Century Gothic"/>
              <a:buNone/>
              <a:defRPr sz="1000"/>
            </a:lvl3pPr>
            <a:lvl4pPr indent="-228600" lvl="3" marL="1828800" algn="l">
              <a:spcBef>
                <a:spcPts val="200"/>
              </a:spcBef>
              <a:spcAft>
                <a:spcPts val="0"/>
              </a:spcAft>
              <a:buSzPts val="900"/>
              <a:buFont typeface="Century Gothic"/>
              <a:buNone/>
              <a:defRPr sz="900"/>
            </a:lvl4pPr>
            <a:lvl5pPr indent="-228600" lvl="4" marL="2286000" algn="l">
              <a:spcBef>
                <a:spcPts val="180"/>
              </a:spcBef>
              <a:spcAft>
                <a:spcPts val="0"/>
              </a:spcAft>
              <a:buSzPts val="900"/>
              <a:buFont typeface="Century Gothic"/>
              <a:buNone/>
              <a:defRPr sz="900"/>
            </a:lvl5pPr>
            <a:lvl6pPr indent="-228600" lvl="5" marL="2743200" algn="l">
              <a:spcBef>
                <a:spcPts val="180"/>
              </a:spcBef>
              <a:spcAft>
                <a:spcPts val="0"/>
              </a:spcAft>
              <a:buSzPts val="900"/>
              <a:buFont typeface="Century Gothic"/>
              <a:buNone/>
              <a:defRPr sz="900"/>
            </a:lvl6pPr>
            <a:lvl7pPr indent="-228600" lvl="6" marL="3200400" algn="l">
              <a:spcBef>
                <a:spcPts val="180"/>
              </a:spcBef>
              <a:spcAft>
                <a:spcPts val="0"/>
              </a:spcAft>
              <a:buSzPts val="900"/>
              <a:buFont typeface="Century Gothic"/>
              <a:buNone/>
              <a:defRPr sz="900"/>
            </a:lvl7pPr>
            <a:lvl8pPr indent="-228600" lvl="7" marL="3657600" algn="l">
              <a:spcBef>
                <a:spcPts val="180"/>
              </a:spcBef>
              <a:spcAft>
                <a:spcPts val="0"/>
              </a:spcAft>
              <a:buSzPts val="900"/>
              <a:buFont typeface="Century Gothic"/>
              <a:buNone/>
              <a:defRPr sz="900"/>
            </a:lvl8pPr>
            <a:lvl9pPr indent="-228600" lvl="8" marL="4114800" algn="l">
              <a:spcBef>
                <a:spcPts val="180"/>
              </a:spcBef>
              <a:spcAft>
                <a:spcPts val="180"/>
              </a:spcAft>
              <a:buSzPts val="900"/>
              <a:buFont typeface="Century Gothic"/>
              <a:buNone/>
              <a:defRPr sz="900"/>
            </a:lvl9pPr>
          </a:lstStyle>
          <a:p/>
        </p:txBody>
      </p:sp>
      <p:sp>
        <p:nvSpPr>
          <p:cNvPr id="88" name="Google Shape;88;p109"/>
          <p:cNvSpPr txBox="1"/>
          <p:nvPr>
            <p:ph idx="10" type="dt"/>
          </p:nvPr>
        </p:nvSpPr>
        <p:spPr>
          <a:xfrm>
            <a:off x="431800" y="6308725"/>
            <a:ext cx="18383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89" name="Google Shape;89;p109"/>
          <p:cNvSpPr txBox="1"/>
          <p:nvPr>
            <p:ph idx="11" type="ftr"/>
          </p:nvPr>
        </p:nvSpPr>
        <p:spPr>
          <a:xfrm>
            <a:off x="2376487" y="6308725"/>
            <a:ext cx="43148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90" name="Google Shape;90;p109"/>
          <p:cNvSpPr txBox="1"/>
          <p:nvPr>
            <p:ph idx="12" type="sldNum"/>
          </p:nvPr>
        </p:nvSpPr>
        <p:spPr>
          <a:xfrm>
            <a:off x="6843712" y="6308725"/>
            <a:ext cx="1905000" cy="349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91" name="Shape 91"/>
        <p:cNvGrpSpPr/>
        <p:nvPr/>
      </p:nvGrpSpPr>
      <p:grpSpPr>
        <a:xfrm>
          <a:off x="0" y="0"/>
          <a:ext cx="0" cy="0"/>
          <a:chOff x="0" y="0"/>
          <a:chExt cx="0" cy="0"/>
        </a:xfrm>
      </p:grpSpPr>
      <p:sp>
        <p:nvSpPr>
          <p:cNvPr id="92" name="Google Shape;92;p110"/>
          <p:cNvSpPr txBox="1"/>
          <p:nvPr>
            <p:ph type="title"/>
          </p:nvPr>
        </p:nvSpPr>
        <p:spPr>
          <a:xfrm>
            <a:off x="457200" y="274638"/>
            <a:ext cx="8229600" cy="11430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110"/>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Font typeface="Century Gothic"/>
              <a:buNone/>
              <a:defRPr b="1" sz="2400"/>
            </a:lvl1pPr>
            <a:lvl2pPr indent="-228600" lvl="1" marL="914400" algn="l">
              <a:spcBef>
                <a:spcPts val="480"/>
              </a:spcBef>
              <a:spcAft>
                <a:spcPts val="0"/>
              </a:spcAft>
              <a:buSzPts val="2000"/>
              <a:buFont typeface="Century Gothic"/>
              <a:buNone/>
              <a:defRPr b="1" sz="2000"/>
            </a:lvl2pPr>
            <a:lvl3pPr indent="-228600" lvl="2" marL="1371600" algn="l">
              <a:spcBef>
                <a:spcPts val="400"/>
              </a:spcBef>
              <a:spcAft>
                <a:spcPts val="0"/>
              </a:spcAft>
              <a:buSzPts val="1800"/>
              <a:buFont typeface="Century Gothic"/>
              <a:buNone/>
              <a:defRPr b="1" sz="1800"/>
            </a:lvl3pPr>
            <a:lvl4pPr indent="-228600" lvl="3" marL="1828800" algn="l">
              <a:spcBef>
                <a:spcPts val="360"/>
              </a:spcBef>
              <a:spcAft>
                <a:spcPts val="0"/>
              </a:spcAft>
              <a:buSzPts val="1600"/>
              <a:buFont typeface="Century Gothic"/>
              <a:buNone/>
              <a:defRPr b="1" sz="1600"/>
            </a:lvl4pPr>
            <a:lvl5pPr indent="-228600" lvl="4" marL="2286000" algn="l">
              <a:spcBef>
                <a:spcPts val="320"/>
              </a:spcBef>
              <a:spcAft>
                <a:spcPts val="0"/>
              </a:spcAft>
              <a:buSzPts val="1600"/>
              <a:buFont typeface="Century Gothic"/>
              <a:buNone/>
              <a:defRPr b="1" sz="1600"/>
            </a:lvl5pPr>
            <a:lvl6pPr indent="-228600" lvl="5" marL="2743200" algn="l">
              <a:spcBef>
                <a:spcPts val="320"/>
              </a:spcBef>
              <a:spcAft>
                <a:spcPts val="0"/>
              </a:spcAft>
              <a:buSzPts val="1600"/>
              <a:buFont typeface="Century Gothic"/>
              <a:buNone/>
              <a:defRPr b="1" sz="1600"/>
            </a:lvl6pPr>
            <a:lvl7pPr indent="-228600" lvl="6" marL="3200400" algn="l">
              <a:spcBef>
                <a:spcPts val="320"/>
              </a:spcBef>
              <a:spcAft>
                <a:spcPts val="0"/>
              </a:spcAft>
              <a:buSzPts val="1600"/>
              <a:buFont typeface="Century Gothic"/>
              <a:buNone/>
              <a:defRPr b="1" sz="1600"/>
            </a:lvl7pPr>
            <a:lvl8pPr indent="-228600" lvl="7" marL="3657600" algn="l">
              <a:spcBef>
                <a:spcPts val="320"/>
              </a:spcBef>
              <a:spcAft>
                <a:spcPts val="0"/>
              </a:spcAft>
              <a:buSzPts val="1600"/>
              <a:buFont typeface="Century Gothic"/>
              <a:buNone/>
              <a:defRPr b="1" sz="1600"/>
            </a:lvl8pPr>
            <a:lvl9pPr indent="-228600" lvl="8" marL="4114800" algn="l">
              <a:spcBef>
                <a:spcPts val="320"/>
              </a:spcBef>
              <a:spcAft>
                <a:spcPts val="320"/>
              </a:spcAft>
              <a:buSzPts val="1600"/>
              <a:buFont typeface="Century Gothic"/>
              <a:buNone/>
              <a:defRPr b="1" sz="1600"/>
            </a:lvl9pPr>
          </a:lstStyle>
          <a:p/>
        </p:txBody>
      </p:sp>
      <p:sp>
        <p:nvSpPr>
          <p:cNvPr id="94" name="Google Shape;94;p110"/>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SzPts val="2400"/>
              <a:buFont typeface="Century Gothic"/>
              <a:buChar char="•"/>
              <a:defRPr sz="2400"/>
            </a:lvl1pPr>
            <a:lvl2pPr indent="-355600" lvl="1" marL="914400" algn="l">
              <a:spcBef>
                <a:spcPts val="480"/>
              </a:spcBef>
              <a:spcAft>
                <a:spcPts val="0"/>
              </a:spcAft>
              <a:buSzPts val="2000"/>
              <a:buFont typeface="Century Gothic"/>
              <a:buChar char="•"/>
              <a:defRPr sz="2000"/>
            </a:lvl2pPr>
            <a:lvl3pPr indent="-342900" lvl="2" marL="1371600" algn="l">
              <a:spcBef>
                <a:spcPts val="400"/>
              </a:spcBef>
              <a:spcAft>
                <a:spcPts val="0"/>
              </a:spcAft>
              <a:buSzPts val="1800"/>
              <a:buFont typeface="Century Gothic"/>
              <a:buChar char="•"/>
              <a:defRPr sz="1800"/>
            </a:lvl3pPr>
            <a:lvl4pPr indent="-330200" lvl="3" marL="1828800" algn="l">
              <a:spcBef>
                <a:spcPts val="360"/>
              </a:spcBef>
              <a:spcAft>
                <a:spcPts val="0"/>
              </a:spcAft>
              <a:buSzPts val="1600"/>
              <a:buFont typeface="Century Gothic"/>
              <a:buChar char="•"/>
              <a:defRPr sz="1600"/>
            </a:lvl4pPr>
            <a:lvl5pPr indent="-330200" lvl="4" marL="2286000" algn="l">
              <a:spcBef>
                <a:spcPts val="320"/>
              </a:spcBef>
              <a:spcAft>
                <a:spcPts val="0"/>
              </a:spcAft>
              <a:buSzPts val="1600"/>
              <a:buFont typeface="Century Gothic"/>
              <a:buChar char="•"/>
              <a:defRPr sz="1600"/>
            </a:lvl5pPr>
            <a:lvl6pPr indent="-330200" lvl="5" marL="2743200" algn="l">
              <a:spcBef>
                <a:spcPts val="320"/>
              </a:spcBef>
              <a:spcAft>
                <a:spcPts val="0"/>
              </a:spcAft>
              <a:buSzPts val="1600"/>
              <a:buFont typeface="Century Gothic"/>
              <a:buChar char="•"/>
              <a:defRPr sz="1600"/>
            </a:lvl6pPr>
            <a:lvl7pPr indent="-330200" lvl="6" marL="3200400" algn="l">
              <a:spcBef>
                <a:spcPts val="320"/>
              </a:spcBef>
              <a:spcAft>
                <a:spcPts val="0"/>
              </a:spcAft>
              <a:buSzPts val="1600"/>
              <a:buFont typeface="Century Gothic"/>
              <a:buChar char="•"/>
              <a:defRPr sz="1600"/>
            </a:lvl7pPr>
            <a:lvl8pPr indent="-330200" lvl="7" marL="3657600" algn="l">
              <a:spcBef>
                <a:spcPts val="320"/>
              </a:spcBef>
              <a:spcAft>
                <a:spcPts val="0"/>
              </a:spcAft>
              <a:buSzPts val="1600"/>
              <a:buFont typeface="Century Gothic"/>
              <a:buChar char="•"/>
              <a:defRPr sz="1600"/>
            </a:lvl8pPr>
            <a:lvl9pPr indent="-330200" lvl="8" marL="4114800" algn="l">
              <a:spcBef>
                <a:spcPts val="320"/>
              </a:spcBef>
              <a:spcAft>
                <a:spcPts val="320"/>
              </a:spcAft>
              <a:buSzPts val="1600"/>
              <a:buFont typeface="Century Gothic"/>
              <a:buChar char="•"/>
              <a:defRPr sz="1600"/>
            </a:lvl9pPr>
          </a:lstStyle>
          <a:p/>
        </p:txBody>
      </p:sp>
      <p:sp>
        <p:nvSpPr>
          <p:cNvPr id="95" name="Google Shape;95;p110"/>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Font typeface="Century Gothic"/>
              <a:buNone/>
              <a:defRPr b="1" sz="2400"/>
            </a:lvl1pPr>
            <a:lvl2pPr indent="-228600" lvl="1" marL="914400" algn="l">
              <a:spcBef>
                <a:spcPts val="480"/>
              </a:spcBef>
              <a:spcAft>
                <a:spcPts val="0"/>
              </a:spcAft>
              <a:buSzPts val="2000"/>
              <a:buFont typeface="Century Gothic"/>
              <a:buNone/>
              <a:defRPr b="1" sz="2000"/>
            </a:lvl2pPr>
            <a:lvl3pPr indent="-228600" lvl="2" marL="1371600" algn="l">
              <a:spcBef>
                <a:spcPts val="400"/>
              </a:spcBef>
              <a:spcAft>
                <a:spcPts val="0"/>
              </a:spcAft>
              <a:buSzPts val="1800"/>
              <a:buFont typeface="Century Gothic"/>
              <a:buNone/>
              <a:defRPr b="1" sz="1800"/>
            </a:lvl3pPr>
            <a:lvl4pPr indent="-228600" lvl="3" marL="1828800" algn="l">
              <a:spcBef>
                <a:spcPts val="360"/>
              </a:spcBef>
              <a:spcAft>
                <a:spcPts val="0"/>
              </a:spcAft>
              <a:buSzPts val="1600"/>
              <a:buFont typeface="Century Gothic"/>
              <a:buNone/>
              <a:defRPr b="1" sz="1600"/>
            </a:lvl4pPr>
            <a:lvl5pPr indent="-228600" lvl="4" marL="2286000" algn="l">
              <a:spcBef>
                <a:spcPts val="320"/>
              </a:spcBef>
              <a:spcAft>
                <a:spcPts val="0"/>
              </a:spcAft>
              <a:buSzPts val="1600"/>
              <a:buFont typeface="Century Gothic"/>
              <a:buNone/>
              <a:defRPr b="1" sz="1600"/>
            </a:lvl5pPr>
            <a:lvl6pPr indent="-228600" lvl="5" marL="2743200" algn="l">
              <a:spcBef>
                <a:spcPts val="320"/>
              </a:spcBef>
              <a:spcAft>
                <a:spcPts val="0"/>
              </a:spcAft>
              <a:buSzPts val="1600"/>
              <a:buFont typeface="Century Gothic"/>
              <a:buNone/>
              <a:defRPr b="1" sz="1600"/>
            </a:lvl6pPr>
            <a:lvl7pPr indent="-228600" lvl="6" marL="3200400" algn="l">
              <a:spcBef>
                <a:spcPts val="320"/>
              </a:spcBef>
              <a:spcAft>
                <a:spcPts val="0"/>
              </a:spcAft>
              <a:buSzPts val="1600"/>
              <a:buFont typeface="Century Gothic"/>
              <a:buNone/>
              <a:defRPr b="1" sz="1600"/>
            </a:lvl7pPr>
            <a:lvl8pPr indent="-228600" lvl="7" marL="3657600" algn="l">
              <a:spcBef>
                <a:spcPts val="320"/>
              </a:spcBef>
              <a:spcAft>
                <a:spcPts val="0"/>
              </a:spcAft>
              <a:buSzPts val="1600"/>
              <a:buFont typeface="Century Gothic"/>
              <a:buNone/>
              <a:defRPr b="1" sz="1600"/>
            </a:lvl8pPr>
            <a:lvl9pPr indent="-228600" lvl="8" marL="4114800" algn="l">
              <a:spcBef>
                <a:spcPts val="320"/>
              </a:spcBef>
              <a:spcAft>
                <a:spcPts val="320"/>
              </a:spcAft>
              <a:buSzPts val="1600"/>
              <a:buFont typeface="Century Gothic"/>
              <a:buNone/>
              <a:defRPr b="1" sz="1600"/>
            </a:lvl9pPr>
          </a:lstStyle>
          <a:p/>
        </p:txBody>
      </p:sp>
      <p:sp>
        <p:nvSpPr>
          <p:cNvPr id="96" name="Google Shape;96;p110"/>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SzPts val="2400"/>
              <a:buFont typeface="Century Gothic"/>
              <a:buChar char="•"/>
              <a:defRPr sz="2400"/>
            </a:lvl1pPr>
            <a:lvl2pPr indent="-355600" lvl="1" marL="914400" algn="l">
              <a:spcBef>
                <a:spcPts val="480"/>
              </a:spcBef>
              <a:spcAft>
                <a:spcPts val="0"/>
              </a:spcAft>
              <a:buSzPts val="2000"/>
              <a:buFont typeface="Century Gothic"/>
              <a:buChar char="•"/>
              <a:defRPr sz="2000"/>
            </a:lvl2pPr>
            <a:lvl3pPr indent="-342900" lvl="2" marL="1371600" algn="l">
              <a:spcBef>
                <a:spcPts val="400"/>
              </a:spcBef>
              <a:spcAft>
                <a:spcPts val="0"/>
              </a:spcAft>
              <a:buSzPts val="1800"/>
              <a:buFont typeface="Century Gothic"/>
              <a:buChar char="•"/>
              <a:defRPr sz="1800"/>
            </a:lvl3pPr>
            <a:lvl4pPr indent="-330200" lvl="3" marL="1828800" algn="l">
              <a:spcBef>
                <a:spcPts val="360"/>
              </a:spcBef>
              <a:spcAft>
                <a:spcPts val="0"/>
              </a:spcAft>
              <a:buSzPts val="1600"/>
              <a:buFont typeface="Century Gothic"/>
              <a:buChar char="•"/>
              <a:defRPr sz="1600"/>
            </a:lvl4pPr>
            <a:lvl5pPr indent="-330200" lvl="4" marL="2286000" algn="l">
              <a:spcBef>
                <a:spcPts val="320"/>
              </a:spcBef>
              <a:spcAft>
                <a:spcPts val="0"/>
              </a:spcAft>
              <a:buSzPts val="1600"/>
              <a:buFont typeface="Century Gothic"/>
              <a:buChar char="•"/>
              <a:defRPr sz="1600"/>
            </a:lvl5pPr>
            <a:lvl6pPr indent="-330200" lvl="5" marL="2743200" algn="l">
              <a:spcBef>
                <a:spcPts val="320"/>
              </a:spcBef>
              <a:spcAft>
                <a:spcPts val="0"/>
              </a:spcAft>
              <a:buSzPts val="1600"/>
              <a:buFont typeface="Century Gothic"/>
              <a:buChar char="•"/>
              <a:defRPr sz="1600"/>
            </a:lvl6pPr>
            <a:lvl7pPr indent="-330200" lvl="6" marL="3200400" algn="l">
              <a:spcBef>
                <a:spcPts val="320"/>
              </a:spcBef>
              <a:spcAft>
                <a:spcPts val="0"/>
              </a:spcAft>
              <a:buSzPts val="1600"/>
              <a:buFont typeface="Century Gothic"/>
              <a:buChar char="•"/>
              <a:defRPr sz="1600"/>
            </a:lvl7pPr>
            <a:lvl8pPr indent="-330200" lvl="7" marL="3657600" algn="l">
              <a:spcBef>
                <a:spcPts val="320"/>
              </a:spcBef>
              <a:spcAft>
                <a:spcPts val="0"/>
              </a:spcAft>
              <a:buSzPts val="1600"/>
              <a:buFont typeface="Century Gothic"/>
              <a:buChar char="•"/>
              <a:defRPr sz="1600"/>
            </a:lvl8pPr>
            <a:lvl9pPr indent="-330200" lvl="8" marL="4114800" algn="l">
              <a:spcBef>
                <a:spcPts val="320"/>
              </a:spcBef>
              <a:spcAft>
                <a:spcPts val="320"/>
              </a:spcAft>
              <a:buSzPts val="1600"/>
              <a:buFont typeface="Century Gothic"/>
              <a:buChar char="•"/>
              <a:defRPr sz="1600"/>
            </a:lvl9pPr>
          </a:lstStyle>
          <a:p/>
        </p:txBody>
      </p:sp>
      <p:sp>
        <p:nvSpPr>
          <p:cNvPr id="97" name="Google Shape;97;p110"/>
          <p:cNvSpPr txBox="1"/>
          <p:nvPr>
            <p:ph idx="10" type="dt"/>
          </p:nvPr>
        </p:nvSpPr>
        <p:spPr>
          <a:xfrm>
            <a:off x="431800" y="6308725"/>
            <a:ext cx="18383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98" name="Google Shape;98;p110"/>
          <p:cNvSpPr txBox="1"/>
          <p:nvPr>
            <p:ph idx="11" type="ftr"/>
          </p:nvPr>
        </p:nvSpPr>
        <p:spPr>
          <a:xfrm>
            <a:off x="2376487" y="6308725"/>
            <a:ext cx="43148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99" name="Google Shape;99;p110"/>
          <p:cNvSpPr txBox="1"/>
          <p:nvPr>
            <p:ph idx="12" type="sldNum"/>
          </p:nvPr>
        </p:nvSpPr>
        <p:spPr>
          <a:xfrm>
            <a:off x="6843712" y="6308725"/>
            <a:ext cx="1905000" cy="349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100" name="Shape 100"/>
        <p:cNvGrpSpPr/>
        <p:nvPr/>
      </p:nvGrpSpPr>
      <p:grpSpPr>
        <a:xfrm>
          <a:off x="0" y="0"/>
          <a:ext cx="0" cy="0"/>
          <a:chOff x="0" y="0"/>
          <a:chExt cx="0" cy="0"/>
        </a:xfrm>
      </p:grpSpPr>
      <p:sp>
        <p:nvSpPr>
          <p:cNvPr id="101" name="Google Shape;101;p111"/>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1"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111"/>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SzPts val="2000"/>
              <a:buFont typeface="Century Gothic"/>
              <a:buNone/>
              <a:defRPr sz="2000"/>
            </a:lvl1pPr>
            <a:lvl2pPr indent="-228600" lvl="1" marL="914400" algn="l">
              <a:spcBef>
                <a:spcPts val="400"/>
              </a:spcBef>
              <a:spcAft>
                <a:spcPts val="0"/>
              </a:spcAft>
              <a:buSzPts val="1800"/>
              <a:buFont typeface="Century Gothic"/>
              <a:buNone/>
              <a:defRPr sz="1800"/>
            </a:lvl2pPr>
            <a:lvl3pPr indent="-228600" lvl="2" marL="1371600" algn="l">
              <a:spcBef>
                <a:spcPts val="360"/>
              </a:spcBef>
              <a:spcAft>
                <a:spcPts val="0"/>
              </a:spcAft>
              <a:buSzPts val="1600"/>
              <a:buFont typeface="Century Gothic"/>
              <a:buNone/>
              <a:defRPr sz="1600"/>
            </a:lvl3pPr>
            <a:lvl4pPr indent="-228600" lvl="3" marL="1828800" algn="l">
              <a:spcBef>
                <a:spcPts val="320"/>
              </a:spcBef>
              <a:spcAft>
                <a:spcPts val="0"/>
              </a:spcAft>
              <a:buSzPts val="1400"/>
              <a:buFont typeface="Century Gothic"/>
              <a:buNone/>
              <a:defRPr sz="1400"/>
            </a:lvl4pPr>
            <a:lvl5pPr indent="-228600" lvl="4" marL="2286000" algn="l">
              <a:spcBef>
                <a:spcPts val="280"/>
              </a:spcBef>
              <a:spcAft>
                <a:spcPts val="0"/>
              </a:spcAft>
              <a:buSzPts val="1400"/>
              <a:buFont typeface="Century Gothic"/>
              <a:buNone/>
              <a:defRPr sz="1400"/>
            </a:lvl5pPr>
            <a:lvl6pPr indent="-228600" lvl="5" marL="2743200" algn="l">
              <a:spcBef>
                <a:spcPts val="280"/>
              </a:spcBef>
              <a:spcAft>
                <a:spcPts val="0"/>
              </a:spcAft>
              <a:buSzPts val="1400"/>
              <a:buFont typeface="Century Gothic"/>
              <a:buNone/>
              <a:defRPr sz="1400"/>
            </a:lvl6pPr>
            <a:lvl7pPr indent="-228600" lvl="6" marL="3200400" algn="l">
              <a:spcBef>
                <a:spcPts val="280"/>
              </a:spcBef>
              <a:spcAft>
                <a:spcPts val="0"/>
              </a:spcAft>
              <a:buSzPts val="1400"/>
              <a:buFont typeface="Century Gothic"/>
              <a:buNone/>
              <a:defRPr sz="1400"/>
            </a:lvl7pPr>
            <a:lvl8pPr indent="-228600" lvl="7" marL="3657600" algn="l">
              <a:spcBef>
                <a:spcPts val="280"/>
              </a:spcBef>
              <a:spcAft>
                <a:spcPts val="0"/>
              </a:spcAft>
              <a:buSzPts val="1400"/>
              <a:buFont typeface="Century Gothic"/>
              <a:buNone/>
              <a:defRPr sz="1400"/>
            </a:lvl8pPr>
            <a:lvl9pPr indent="-228600" lvl="8" marL="4114800" algn="l">
              <a:spcBef>
                <a:spcPts val="280"/>
              </a:spcBef>
              <a:spcAft>
                <a:spcPts val="280"/>
              </a:spcAft>
              <a:buSzPts val="1400"/>
              <a:buFont typeface="Century Gothic"/>
              <a:buNone/>
              <a:defRPr sz="1400"/>
            </a:lvl9pPr>
          </a:lstStyle>
          <a:p/>
        </p:txBody>
      </p:sp>
      <p:sp>
        <p:nvSpPr>
          <p:cNvPr id="103" name="Google Shape;103;p111"/>
          <p:cNvSpPr txBox="1"/>
          <p:nvPr>
            <p:ph idx="10" type="dt"/>
          </p:nvPr>
        </p:nvSpPr>
        <p:spPr>
          <a:xfrm>
            <a:off x="431800" y="6308725"/>
            <a:ext cx="18383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04" name="Google Shape;104;p111"/>
          <p:cNvSpPr txBox="1"/>
          <p:nvPr>
            <p:ph idx="11" type="ftr"/>
          </p:nvPr>
        </p:nvSpPr>
        <p:spPr>
          <a:xfrm>
            <a:off x="2376487" y="6308725"/>
            <a:ext cx="43148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05" name="Google Shape;105;p111"/>
          <p:cNvSpPr txBox="1"/>
          <p:nvPr>
            <p:ph idx="12" type="sldNum"/>
          </p:nvPr>
        </p:nvSpPr>
        <p:spPr>
          <a:xfrm>
            <a:off x="6843712" y="6308725"/>
            <a:ext cx="1905000" cy="349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1 большой объект и 2 маленьких объекта" type="objAndTwoObj">
  <p:cSld name="OBJECT_AND_TWO_OBJECTS">
    <p:spTree>
      <p:nvGrpSpPr>
        <p:cNvPr id="113" name="Shape 113"/>
        <p:cNvGrpSpPr/>
        <p:nvPr/>
      </p:nvGrpSpPr>
      <p:grpSpPr>
        <a:xfrm>
          <a:off x="0" y="0"/>
          <a:ext cx="0" cy="0"/>
          <a:chOff x="0" y="0"/>
          <a:chExt cx="0" cy="0"/>
        </a:xfrm>
      </p:grpSpPr>
      <p:sp>
        <p:nvSpPr>
          <p:cNvPr id="114" name="Google Shape;114;p104"/>
          <p:cNvSpPr txBox="1"/>
          <p:nvPr>
            <p:ph type="title"/>
          </p:nvPr>
        </p:nvSpPr>
        <p:spPr>
          <a:xfrm>
            <a:off x="301625" y="228600"/>
            <a:ext cx="8510588" cy="1325563"/>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5" name="Google Shape;115;p104"/>
          <p:cNvSpPr txBox="1"/>
          <p:nvPr>
            <p:ph idx="1" type="body"/>
          </p:nvPr>
        </p:nvSpPr>
        <p:spPr>
          <a:xfrm>
            <a:off x="301625" y="1676400"/>
            <a:ext cx="4194175" cy="4422775"/>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360"/>
              </a:spcAft>
              <a:buSzPts val="1800"/>
              <a:buChar char="•"/>
              <a:defRPr/>
            </a:lvl9pPr>
          </a:lstStyle>
          <a:p/>
        </p:txBody>
      </p:sp>
      <p:sp>
        <p:nvSpPr>
          <p:cNvPr id="116" name="Google Shape;116;p104"/>
          <p:cNvSpPr txBox="1"/>
          <p:nvPr>
            <p:ph idx="2" type="body"/>
          </p:nvPr>
        </p:nvSpPr>
        <p:spPr>
          <a:xfrm>
            <a:off x="4648200" y="1676400"/>
            <a:ext cx="4194175" cy="21351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360"/>
              </a:spcAft>
              <a:buSzPts val="1800"/>
              <a:buChar char="•"/>
              <a:defRPr/>
            </a:lvl9pPr>
          </a:lstStyle>
          <a:p/>
        </p:txBody>
      </p:sp>
      <p:sp>
        <p:nvSpPr>
          <p:cNvPr id="117" name="Google Shape;117;p104"/>
          <p:cNvSpPr txBox="1"/>
          <p:nvPr>
            <p:ph idx="3" type="body"/>
          </p:nvPr>
        </p:nvSpPr>
        <p:spPr>
          <a:xfrm>
            <a:off x="4648200" y="3963988"/>
            <a:ext cx="4194175" cy="2135187"/>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360"/>
              </a:spcAft>
              <a:buSzPts val="1800"/>
              <a:buChar char="•"/>
              <a:defRPr/>
            </a:lvl9pPr>
          </a:lstStyle>
          <a:p/>
        </p:txBody>
      </p:sp>
      <p:sp>
        <p:nvSpPr>
          <p:cNvPr id="118" name="Google Shape;118;p104"/>
          <p:cNvSpPr txBox="1"/>
          <p:nvPr>
            <p:ph idx="10" type="dt"/>
          </p:nvPr>
        </p:nvSpPr>
        <p:spPr>
          <a:xfrm>
            <a:off x="431800" y="6308725"/>
            <a:ext cx="18383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19" name="Google Shape;119;p104"/>
          <p:cNvSpPr txBox="1"/>
          <p:nvPr>
            <p:ph idx="11" type="ftr"/>
          </p:nvPr>
        </p:nvSpPr>
        <p:spPr>
          <a:xfrm>
            <a:off x="2376487" y="6308725"/>
            <a:ext cx="4314825" cy="3492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20" name="Google Shape;120;p104"/>
          <p:cNvSpPr txBox="1"/>
          <p:nvPr>
            <p:ph idx="12" type="sldNum"/>
          </p:nvPr>
        </p:nvSpPr>
        <p:spPr>
          <a:xfrm>
            <a:off x="6843712" y="6308725"/>
            <a:ext cx="1905000" cy="34925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1.xml"/><Relationship Id="rId3"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image" Target="../media/image1.jpg"/><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3.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14.xml"/><Relationship Id="rId3"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pic>
        <p:nvPicPr>
          <p:cNvPr descr="csk_biorep_page1IMAGE" id="10" name="Google Shape;10;p95"/>
          <p:cNvPicPr preferRelativeResize="0"/>
          <p:nvPr/>
        </p:nvPicPr>
        <p:blipFill rotWithShape="1">
          <a:blip r:embed="rId1">
            <a:alphaModFix/>
          </a:blip>
          <a:srcRect b="0" l="0" r="0" t="0"/>
          <a:stretch/>
        </p:blipFill>
        <p:spPr>
          <a:xfrm>
            <a:off x="0" y="0"/>
            <a:ext cx="9144000" cy="6858000"/>
          </a:xfrm>
          <a:prstGeom prst="rect">
            <a:avLst/>
          </a:prstGeom>
          <a:noFill/>
          <a:ln>
            <a:noFill/>
          </a:ln>
        </p:spPr>
      </p:pic>
      <p:sp>
        <p:nvSpPr>
          <p:cNvPr id="11" name="Google Shape;11;p95"/>
          <p:cNvSpPr txBox="1"/>
          <p:nvPr>
            <p:ph type="title"/>
          </p:nvPr>
        </p:nvSpPr>
        <p:spPr>
          <a:xfrm>
            <a:off x="1908175" y="225425"/>
            <a:ext cx="6840537" cy="1008062"/>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1pPr>
            <a:lvl2pPr lvl="1"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9pPr>
          </a:lstStyle>
          <a:p/>
        </p:txBody>
      </p:sp>
      <p:sp>
        <p:nvSpPr>
          <p:cNvPr id="12" name="Google Shape;12;p95"/>
          <p:cNvSpPr txBox="1"/>
          <p:nvPr>
            <p:ph idx="1" type="body"/>
          </p:nvPr>
        </p:nvSpPr>
        <p:spPr>
          <a:xfrm>
            <a:off x="1908175" y="1449387"/>
            <a:ext cx="6840537" cy="4751387"/>
          </a:xfrm>
          <a:prstGeom prst="rect">
            <a:avLst/>
          </a:prstGeom>
          <a:noFill/>
          <a:ln>
            <a:noFill/>
          </a:ln>
        </p:spPr>
        <p:txBody>
          <a:bodyPr anchorCtr="0" anchor="t" bIns="45700" lIns="91425" spcFirstLastPara="1" rIns="91425" wrap="square" tIns="45700">
            <a:noAutofit/>
          </a:bodyPr>
          <a:lstStyle>
            <a:lvl1pPr indent="-355600" lvl="0" marL="457200" marR="0" rtl="0" algn="l">
              <a:spcBef>
                <a:spcPts val="400"/>
              </a:spcBef>
              <a:spcAft>
                <a:spcPts val="0"/>
              </a:spcAft>
              <a:buClr>
                <a:schemeClr val="dk1"/>
              </a:buClr>
              <a:buSzPts val="2000"/>
              <a:buFont typeface="Century Gothic"/>
              <a:buChar char="•"/>
              <a:defRPr b="0" i="0" sz="2000" u="none" cap="none" strike="noStrike">
                <a:solidFill>
                  <a:schemeClr val="dk1"/>
                </a:solidFill>
                <a:latin typeface="Century Gothic"/>
                <a:ea typeface="Century Gothic"/>
                <a:cs typeface="Century Gothic"/>
                <a:sym typeface="Century Gothic"/>
              </a:defRPr>
            </a:lvl1pPr>
            <a:lvl2pPr indent="-342900" lvl="1" marL="914400" marR="0" rtl="0" algn="l">
              <a:spcBef>
                <a:spcPts val="400"/>
              </a:spcBef>
              <a:spcAft>
                <a:spcPts val="0"/>
              </a:spcAft>
              <a:buClr>
                <a:schemeClr val="dk1"/>
              </a:buClr>
              <a:buSzPts val="1800"/>
              <a:buFont typeface="Century Gothic"/>
              <a:buChar char="•"/>
              <a:defRPr b="0" i="0" sz="1800" u="none" cap="none" strike="noStrike">
                <a:solidFill>
                  <a:schemeClr val="dk1"/>
                </a:solidFill>
                <a:latin typeface="Century Gothic"/>
                <a:ea typeface="Century Gothic"/>
                <a:cs typeface="Century Gothic"/>
                <a:sym typeface="Century Gothic"/>
              </a:defRPr>
            </a:lvl2pPr>
            <a:lvl3pPr indent="-330200" lvl="2" marL="1371600" marR="0" rtl="0" algn="l">
              <a:spcBef>
                <a:spcPts val="360"/>
              </a:spcBef>
              <a:spcAft>
                <a:spcPts val="0"/>
              </a:spcAft>
              <a:buClr>
                <a:schemeClr val="dk1"/>
              </a:buClr>
              <a:buSzPts val="1600"/>
              <a:buFont typeface="Century Gothic"/>
              <a:buChar char="•"/>
              <a:defRPr b="0" i="0" sz="1600" u="none" cap="none" strike="noStrike">
                <a:solidFill>
                  <a:schemeClr val="dk1"/>
                </a:solidFill>
                <a:latin typeface="Century Gothic"/>
                <a:ea typeface="Century Gothic"/>
                <a:cs typeface="Century Gothic"/>
                <a:sym typeface="Century Gothic"/>
              </a:defRPr>
            </a:lvl3pPr>
            <a:lvl4pPr indent="-317500" lvl="3" marL="1828800" marR="0" rtl="0" algn="l">
              <a:spcBef>
                <a:spcPts val="320"/>
              </a:spcBef>
              <a:spcAft>
                <a:spcPts val="0"/>
              </a:spcAft>
              <a:buClr>
                <a:schemeClr val="dk1"/>
              </a:buClr>
              <a:buSzPts val="1400"/>
              <a:buFont typeface="Century Gothic"/>
              <a:buChar char="•"/>
              <a:defRPr b="0" i="0" sz="1400" u="none" cap="none" strike="noStrike">
                <a:solidFill>
                  <a:schemeClr val="dk1"/>
                </a:solidFill>
                <a:latin typeface="Century Gothic"/>
                <a:ea typeface="Century Gothic"/>
                <a:cs typeface="Century Gothic"/>
                <a:sym typeface="Century Gothic"/>
              </a:defRPr>
            </a:lvl4pPr>
            <a:lvl5pPr indent="-304800" lvl="4" marL="2286000" marR="0" rtl="0" algn="l">
              <a:spcBef>
                <a:spcPts val="280"/>
              </a:spcBef>
              <a:spcAft>
                <a:spcPts val="0"/>
              </a:spcAft>
              <a:buClr>
                <a:schemeClr val="dk1"/>
              </a:buClr>
              <a:buSzPts val="1200"/>
              <a:buFont typeface="Century Gothic"/>
              <a:buChar char="•"/>
              <a:defRPr b="0" i="0" sz="1200" u="none" cap="none" strike="noStrike">
                <a:solidFill>
                  <a:schemeClr val="dk1"/>
                </a:solidFill>
                <a:latin typeface="Century Gothic"/>
                <a:ea typeface="Century Gothic"/>
                <a:cs typeface="Century Gothic"/>
                <a:sym typeface="Century Gothic"/>
              </a:defRPr>
            </a:lvl5pPr>
            <a:lvl6pPr indent="-304800" lvl="5" marL="2743200" marR="0" rtl="0" algn="l">
              <a:spcBef>
                <a:spcPts val="240"/>
              </a:spcBef>
              <a:spcAft>
                <a:spcPts val="0"/>
              </a:spcAft>
              <a:buClr>
                <a:schemeClr val="dk1"/>
              </a:buClr>
              <a:buSzPts val="1200"/>
              <a:buFont typeface="Century Gothic"/>
              <a:buChar char="•"/>
              <a:defRPr b="0" i="0" sz="1200" u="none" cap="none" strike="noStrike">
                <a:solidFill>
                  <a:schemeClr val="dk1"/>
                </a:solidFill>
                <a:latin typeface="Century Gothic"/>
                <a:ea typeface="Century Gothic"/>
                <a:cs typeface="Century Gothic"/>
                <a:sym typeface="Century Gothic"/>
              </a:defRPr>
            </a:lvl6pPr>
            <a:lvl7pPr indent="-304800" lvl="6" marL="3200400" marR="0" rtl="0" algn="l">
              <a:spcBef>
                <a:spcPts val="240"/>
              </a:spcBef>
              <a:spcAft>
                <a:spcPts val="0"/>
              </a:spcAft>
              <a:buClr>
                <a:schemeClr val="dk1"/>
              </a:buClr>
              <a:buSzPts val="1200"/>
              <a:buFont typeface="Century Gothic"/>
              <a:buChar char="•"/>
              <a:defRPr b="0" i="0" sz="1200" u="none" cap="none" strike="noStrike">
                <a:solidFill>
                  <a:schemeClr val="dk1"/>
                </a:solidFill>
                <a:latin typeface="Century Gothic"/>
                <a:ea typeface="Century Gothic"/>
                <a:cs typeface="Century Gothic"/>
                <a:sym typeface="Century Gothic"/>
              </a:defRPr>
            </a:lvl7pPr>
            <a:lvl8pPr indent="-304800" lvl="7" marL="3657600" marR="0" rtl="0" algn="l">
              <a:spcBef>
                <a:spcPts val="240"/>
              </a:spcBef>
              <a:spcAft>
                <a:spcPts val="0"/>
              </a:spcAft>
              <a:buClr>
                <a:schemeClr val="dk1"/>
              </a:buClr>
              <a:buSzPts val="1200"/>
              <a:buFont typeface="Century Gothic"/>
              <a:buChar char="•"/>
              <a:defRPr b="0" i="0" sz="1200" u="none" cap="none" strike="noStrike">
                <a:solidFill>
                  <a:schemeClr val="dk1"/>
                </a:solidFill>
                <a:latin typeface="Century Gothic"/>
                <a:ea typeface="Century Gothic"/>
                <a:cs typeface="Century Gothic"/>
                <a:sym typeface="Century Gothic"/>
              </a:defRPr>
            </a:lvl8pPr>
            <a:lvl9pPr indent="-304800" lvl="8" marL="4114800" marR="0" rtl="0" algn="l">
              <a:spcBef>
                <a:spcPts val="240"/>
              </a:spcBef>
              <a:spcAft>
                <a:spcPts val="240"/>
              </a:spcAft>
              <a:buClr>
                <a:schemeClr val="dk1"/>
              </a:buClr>
              <a:buSzPts val="1200"/>
              <a:buFont typeface="Century Gothic"/>
              <a:buChar char="•"/>
              <a:defRPr b="0" i="0" sz="1200" u="none" cap="none" strike="noStrike">
                <a:solidFill>
                  <a:schemeClr val="dk1"/>
                </a:solidFill>
                <a:latin typeface="Century Gothic"/>
                <a:ea typeface="Century Gothic"/>
                <a:cs typeface="Century Gothic"/>
                <a:sym typeface="Century Gothic"/>
              </a:defRPr>
            </a:lvl9pPr>
          </a:lstStyle>
          <a:p/>
        </p:txBody>
      </p:sp>
      <p:sp>
        <p:nvSpPr>
          <p:cNvPr id="13" name="Google Shape;13;p95"/>
          <p:cNvSpPr txBox="1"/>
          <p:nvPr>
            <p:ph idx="10" type="dt"/>
          </p:nvPr>
        </p:nvSpPr>
        <p:spPr>
          <a:xfrm>
            <a:off x="431800" y="6308725"/>
            <a:ext cx="1838325" cy="349250"/>
          </a:xfrm>
          <a:prstGeom prst="rect">
            <a:avLst/>
          </a:prstGeom>
          <a:noFill/>
          <a:ln>
            <a:noFill/>
          </a:ln>
        </p:spPr>
        <p:txBody>
          <a:bodyPr anchorCtr="0" anchor="b" bIns="45700" lIns="91425" spcFirstLastPara="1" rIns="91425" wrap="square" tIns="45700">
            <a:noAutofit/>
          </a:bodyPr>
          <a:lstStyle>
            <a:lvl1pPr lv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lvl="1"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4" name="Google Shape;14;p95"/>
          <p:cNvSpPr txBox="1"/>
          <p:nvPr>
            <p:ph idx="11" type="ftr"/>
          </p:nvPr>
        </p:nvSpPr>
        <p:spPr>
          <a:xfrm>
            <a:off x="2376487" y="6308725"/>
            <a:ext cx="4314825" cy="349250"/>
          </a:xfrm>
          <a:prstGeom prst="rect">
            <a:avLst/>
          </a:prstGeom>
          <a:noFill/>
          <a:ln>
            <a:noFill/>
          </a:ln>
        </p:spPr>
        <p:txBody>
          <a:bodyPr anchorCtr="0" anchor="b" bIns="45700" lIns="91425" spcFirstLastPara="1" rIns="91425" wrap="square" tIns="45700">
            <a:noAutofit/>
          </a:bodyPr>
          <a:lstStyle>
            <a:lvl1pPr lv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lvl="1"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5" name="Google Shape;15;p95"/>
          <p:cNvSpPr txBox="1"/>
          <p:nvPr>
            <p:ph idx="12" type="sldNum"/>
          </p:nvPr>
        </p:nvSpPr>
        <p:spPr>
          <a:xfrm>
            <a:off x="6843712" y="6308725"/>
            <a:ext cx="1905000" cy="349250"/>
          </a:xfrm>
          <a:prstGeom prst="rect">
            <a:avLst/>
          </a:prstGeom>
          <a:noFill/>
          <a:ln>
            <a:noFill/>
          </a:ln>
        </p:spPr>
        <p:txBody>
          <a:bodyPr anchorCtr="0" anchor="b" bIns="45700" lIns="91425" spcFirstLastPara="1" rIns="91425" wrap="square" tIns="45700">
            <a:noAutofit/>
          </a:bodyPr>
          <a:lstStyle>
            <a:lvl1pPr indent="0" lvl="0" marL="0" marR="0" rtl="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 name="Shape 22"/>
        <p:cNvGrpSpPr/>
        <p:nvPr/>
      </p:nvGrpSpPr>
      <p:grpSpPr>
        <a:xfrm>
          <a:off x="0" y="0"/>
          <a:ext cx="0" cy="0"/>
          <a:chOff x="0" y="0"/>
          <a:chExt cx="0" cy="0"/>
        </a:xfrm>
      </p:grpSpPr>
      <p:pic>
        <p:nvPicPr>
          <p:cNvPr descr="csk_biorep_page2IMAGE" id="23" name="Google Shape;23;p97"/>
          <p:cNvPicPr preferRelativeResize="0"/>
          <p:nvPr/>
        </p:nvPicPr>
        <p:blipFill rotWithShape="1">
          <a:blip r:embed="rId1">
            <a:alphaModFix/>
          </a:blip>
          <a:srcRect b="0" l="0" r="0" t="0"/>
          <a:stretch/>
        </p:blipFill>
        <p:spPr>
          <a:xfrm>
            <a:off x="0" y="0"/>
            <a:ext cx="9144000" cy="6858000"/>
          </a:xfrm>
          <a:prstGeom prst="rect">
            <a:avLst/>
          </a:prstGeom>
          <a:noFill/>
          <a:ln>
            <a:noFill/>
          </a:ln>
        </p:spPr>
      </p:pic>
      <p:sp>
        <p:nvSpPr>
          <p:cNvPr id="24" name="Google Shape;24;p97"/>
          <p:cNvSpPr txBox="1"/>
          <p:nvPr>
            <p:ph type="title"/>
          </p:nvPr>
        </p:nvSpPr>
        <p:spPr>
          <a:xfrm>
            <a:off x="1908175" y="225425"/>
            <a:ext cx="6840537" cy="1008062"/>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1pPr>
            <a:lvl2pPr lvl="1"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9pPr>
          </a:lstStyle>
          <a:p/>
        </p:txBody>
      </p:sp>
      <p:sp>
        <p:nvSpPr>
          <p:cNvPr id="25" name="Google Shape;25;p97"/>
          <p:cNvSpPr txBox="1"/>
          <p:nvPr>
            <p:ph idx="1" type="body"/>
          </p:nvPr>
        </p:nvSpPr>
        <p:spPr>
          <a:xfrm>
            <a:off x="1908175" y="1449387"/>
            <a:ext cx="6840537" cy="4751387"/>
          </a:xfrm>
          <a:prstGeom prst="rect">
            <a:avLst/>
          </a:prstGeom>
          <a:noFill/>
          <a:ln>
            <a:noFill/>
          </a:ln>
        </p:spPr>
        <p:txBody>
          <a:bodyPr anchorCtr="0" anchor="t" bIns="45700" lIns="91425" spcFirstLastPara="1" rIns="91425" wrap="square" tIns="45700">
            <a:noAutofit/>
          </a:bodyPr>
          <a:lstStyle>
            <a:lvl1pPr indent="-355600" lvl="0" marL="457200" marR="0" rtl="0" algn="l">
              <a:spcBef>
                <a:spcPts val="400"/>
              </a:spcBef>
              <a:spcAft>
                <a:spcPts val="0"/>
              </a:spcAft>
              <a:buClr>
                <a:schemeClr val="dk1"/>
              </a:buClr>
              <a:buSzPts val="2000"/>
              <a:buFont typeface="Century Gothic"/>
              <a:buChar char="•"/>
              <a:defRPr b="0" i="0" sz="2000" u="none" cap="none" strike="noStrike">
                <a:solidFill>
                  <a:schemeClr val="dk1"/>
                </a:solidFill>
                <a:latin typeface="Century Gothic"/>
                <a:ea typeface="Century Gothic"/>
                <a:cs typeface="Century Gothic"/>
                <a:sym typeface="Century Gothic"/>
              </a:defRPr>
            </a:lvl1pPr>
            <a:lvl2pPr indent="-342900" lvl="1" marL="914400" marR="0" rtl="0" algn="l">
              <a:spcBef>
                <a:spcPts val="400"/>
              </a:spcBef>
              <a:spcAft>
                <a:spcPts val="0"/>
              </a:spcAft>
              <a:buClr>
                <a:schemeClr val="dk1"/>
              </a:buClr>
              <a:buSzPts val="1800"/>
              <a:buFont typeface="Century Gothic"/>
              <a:buChar char="•"/>
              <a:defRPr b="0" i="0" sz="1800" u="none" cap="none" strike="noStrike">
                <a:solidFill>
                  <a:schemeClr val="dk1"/>
                </a:solidFill>
                <a:latin typeface="Century Gothic"/>
                <a:ea typeface="Century Gothic"/>
                <a:cs typeface="Century Gothic"/>
                <a:sym typeface="Century Gothic"/>
              </a:defRPr>
            </a:lvl2pPr>
            <a:lvl3pPr indent="-330200" lvl="2" marL="1371600" marR="0" rtl="0" algn="l">
              <a:spcBef>
                <a:spcPts val="360"/>
              </a:spcBef>
              <a:spcAft>
                <a:spcPts val="0"/>
              </a:spcAft>
              <a:buClr>
                <a:schemeClr val="dk1"/>
              </a:buClr>
              <a:buSzPts val="1600"/>
              <a:buFont typeface="Century Gothic"/>
              <a:buChar char="•"/>
              <a:defRPr b="0" i="0" sz="1600" u="none" cap="none" strike="noStrike">
                <a:solidFill>
                  <a:schemeClr val="dk1"/>
                </a:solidFill>
                <a:latin typeface="Century Gothic"/>
                <a:ea typeface="Century Gothic"/>
                <a:cs typeface="Century Gothic"/>
                <a:sym typeface="Century Gothic"/>
              </a:defRPr>
            </a:lvl3pPr>
            <a:lvl4pPr indent="-317500" lvl="3" marL="1828800" marR="0" rtl="0" algn="l">
              <a:spcBef>
                <a:spcPts val="320"/>
              </a:spcBef>
              <a:spcAft>
                <a:spcPts val="0"/>
              </a:spcAft>
              <a:buClr>
                <a:schemeClr val="dk1"/>
              </a:buClr>
              <a:buSzPts val="1400"/>
              <a:buFont typeface="Century Gothic"/>
              <a:buChar char="•"/>
              <a:defRPr b="0" i="0" sz="1400" u="none" cap="none" strike="noStrike">
                <a:solidFill>
                  <a:schemeClr val="dk1"/>
                </a:solidFill>
                <a:latin typeface="Century Gothic"/>
                <a:ea typeface="Century Gothic"/>
                <a:cs typeface="Century Gothic"/>
                <a:sym typeface="Century Gothic"/>
              </a:defRPr>
            </a:lvl4pPr>
            <a:lvl5pPr indent="-304800" lvl="4" marL="2286000" marR="0" rtl="0" algn="l">
              <a:spcBef>
                <a:spcPts val="280"/>
              </a:spcBef>
              <a:spcAft>
                <a:spcPts val="0"/>
              </a:spcAft>
              <a:buClr>
                <a:schemeClr val="dk1"/>
              </a:buClr>
              <a:buSzPts val="1200"/>
              <a:buFont typeface="Century Gothic"/>
              <a:buChar char="•"/>
              <a:defRPr b="0" i="0" sz="1200" u="none" cap="none" strike="noStrike">
                <a:solidFill>
                  <a:schemeClr val="dk1"/>
                </a:solidFill>
                <a:latin typeface="Century Gothic"/>
                <a:ea typeface="Century Gothic"/>
                <a:cs typeface="Century Gothic"/>
                <a:sym typeface="Century Gothic"/>
              </a:defRPr>
            </a:lvl5pPr>
            <a:lvl6pPr indent="-304800" lvl="5" marL="2743200" marR="0" rtl="0" algn="l">
              <a:spcBef>
                <a:spcPts val="240"/>
              </a:spcBef>
              <a:spcAft>
                <a:spcPts val="0"/>
              </a:spcAft>
              <a:buClr>
                <a:schemeClr val="dk1"/>
              </a:buClr>
              <a:buSzPts val="1200"/>
              <a:buFont typeface="Century Gothic"/>
              <a:buChar char="•"/>
              <a:defRPr b="0" i="0" sz="1200" u="none" cap="none" strike="noStrike">
                <a:solidFill>
                  <a:schemeClr val="dk1"/>
                </a:solidFill>
                <a:latin typeface="Century Gothic"/>
                <a:ea typeface="Century Gothic"/>
                <a:cs typeface="Century Gothic"/>
                <a:sym typeface="Century Gothic"/>
              </a:defRPr>
            </a:lvl6pPr>
            <a:lvl7pPr indent="-304800" lvl="6" marL="3200400" marR="0" rtl="0" algn="l">
              <a:spcBef>
                <a:spcPts val="240"/>
              </a:spcBef>
              <a:spcAft>
                <a:spcPts val="0"/>
              </a:spcAft>
              <a:buClr>
                <a:schemeClr val="dk1"/>
              </a:buClr>
              <a:buSzPts val="1200"/>
              <a:buFont typeface="Century Gothic"/>
              <a:buChar char="•"/>
              <a:defRPr b="0" i="0" sz="1200" u="none" cap="none" strike="noStrike">
                <a:solidFill>
                  <a:schemeClr val="dk1"/>
                </a:solidFill>
                <a:latin typeface="Century Gothic"/>
                <a:ea typeface="Century Gothic"/>
                <a:cs typeface="Century Gothic"/>
                <a:sym typeface="Century Gothic"/>
              </a:defRPr>
            </a:lvl7pPr>
            <a:lvl8pPr indent="-304800" lvl="7" marL="3657600" marR="0" rtl="0" algn="l">
              <a:spcBef>
                <a:spcPts val="240"/>
              </a:spcBef>
              <a:spcAft>
                <a:spcPts val="0"/>
              </a:spcAft>
              <a:buClr>
                <a:schemeClr val="dk1"/>
              </a:buClr>
              <a:buSzPts val="1200"/>
              <a:buFont typeface="Century Gothic"/>
              <a:buChar char="•"/>
              <a:defRPr b="0" i="0" sz="1200" u="none" cap="none" strike="noStrike">
                <a:solidFill>
                  <a:schemeClr val="dk1"/>
                </a:solidFill>
                <a:latin typeface="Century Gothic"/>
                <a:ea typeface="Century Gothic"/>
                <a:cs typeface="Century Gothic"/>
                <a:sym typeface="Century Gothic"/>
              </a:defRPr>
            </a:lvl8pPr>
            <a:lvl9pPr indent="-304800" lvl="8" marL="4114800" marR="0" rtl="0" algn="l">
              <a:spcBef>
                <a:spcPts val="240"/>
              </a:spcBef>
              <a:spcAft>
                <a:spcPts val="240"/>
              </a:spcAft>
              <a:buClr>
                <a:schemeClr val="dk1"/>
              </a:buClr>
              <a:buSzPts val="1200"/>
              <a:buFont typeface="Century Gothic"/>
              <a:buChar char="•"/>
              <a:defRPr b="0" i="0" sz="1200" u="none" cap="none" strike="noStrike">
                <a:solidFill>
                  <a:schemeClr val="dk1"/>
                </a:solidFill>
                <a:latin typeface="Century Gothic"/>
                <a:ea typeface="Century Gothic"/>
                <a:cs typeface="Century Gothic"/>
                <a:sym typeface="Century Gothic"/>
              </a:defRPr>
            </a:lvl9pPr>
          </a:lstStyle>
          <a:p/>
        </p:txBody>
      </p:sp>
      <p:sp>
        <p:nvSpPr>
          <p:cNvPr id="26" name="Google Shape;26;p97"/>
          <p:cNvSpPr txBox="1"/>
          <p:nvPr>
            <p:ph idx="10" type="dt"/>
          </p:nvPr>
        </p:nvSpPr>
        <p:spPr>
          <a:xfrm>
            <a:off x="431800" y="6308725"/>
            <a:ext cx="1838325" cy="349250"/>
          </a:xfrm>
          <a:prstGeom prst="rect">
            <a:avLst/>
          </a:prstGeom>
          <a:noFill/>
          <a:ln>
            <a:noFill/>
          </a:ln>
        </p:spPr>
        <p:txBody>
          <a:bodyPr anchorCtr="0" anchor="b" bIns="45700" lIns="91425" spcFirstLastPara="1" rIns="91425" wrap="square" tIns="45700">
            <a:noAutofit/>
          </a:bodyPr>
          <a:lstStyle>
            <a:lvl1pPr lv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lvl="1"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7" name="Google Shape;27;p97"/>
          <p:cNvSpPr txBox="1"/>
          <p:nvPr>
            <p:ph idx="11" type="ftr"/>
          </p:nvPr>
        </p:nvSpPr>
        <p:spPr>
          <a:xfrm>
            <a:off x="2376487" y="6308725"/>
            <a:ext cx="4314825" cy="349250"/>
          </a:xfrm>
          <a:prstGeom prst="rect">
            <a:avLst/>
          </a:prstGeom>
          <a:noFill/>
          <a:ln>
            <a:noFill/>
          </a:ln>
        </p:spPr>
        <p:txBody>
          <a:bodyPr anchorCtr="0" anchor="b" bIns="45700" lIns="91425" spcFirstLastPara="1" rIns="91425" wrap="square" tIns="45700">
            <a:noAutofit/>
          </a:bodyPr>
          <a:lstStyle>
            <a:lvl1pPr lvl="0"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lvl="1"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8" name="Google Shape;28;p97"/>
          <p:cNvSpPr txBox="1"/>
          <p:nvPr>
            <p:ph idx="12" type="sldNum"/>
          </p:nvPr>
        </p:nvSpPr>
        <p:spPr>
          <a:xfrm>
            <a:off x="6843712" y="6308725"/>
            <a:ext cx="1905000" cy="349250"/>
          </a:xfrm>
          <a:prstGeom prst="rect">
            <a:avLst/>
          </a:prstGeom>
          <a:noFill/>
          <a:ln>
            <a:noFill/>
          </a:ln>
        </p:spPr>
        <p:txBody>
          <a:bodyPr anchorCtr="0" anchor="b" bIns="45700" lIns="91425" spcFirstLastPara="1" rIns="91425" wrap="square" tIns="45700">
            <a:noAutofit/>
          </a:bodyPr>
          <a:lstStyle>
            <a:lvl1pPr indent="0" lvl="0" marL="0" marR="0" rtl="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chemeClr val="dk1"/>
              </a:buClr>
              <a:buSzPts val="900"/>
              <a:buFont typeface="Century Gothic"/>
              <a:buNone/>
              <a:defRPr b="0" i="0" sz="900" u="none" cap="none" strike="noStrike">
                <a:solidFill>
                  <a:schemeClr val="dk1"/>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6" name="Shape 106"/>
        <p:cNvGrpSpPr/>
        <p:nvPr/>
      </p:nvGrpSpPr>
      <p:grpSpPr>
        <a:xfrm>
          <a:off x="0" y="0"/>
          <a:ext cx="0" cy="0"/>
          <a:chOff x="0" y="0"/>
          <a:chExt cx="0" cy="0"/>
        </a:xfrm>
      </p:grpSpPr>
      <p:pic>
        <p:nvPicPr>
          <p:cNvPr descr="csk_biorep_page2IMAGE" id="107" name="Google Shape;107;p103"/>
          <p:cNvPicPr preferRelativeResize="0"/>
          <p:nvPr/>
        </p:nvPicPr>
        <p:blipFill rotWithShape="1">
          <a:blip r:embed="rId1">
            <a:alphaModFix/>
          </a:blip>
          <a:srcRect b="0" l="0" r="0" t="0"/>
          <a:stretch/>
        </p:blipFill>
        <p:spPr>
          <a:xfrm>
            <a:off x="0" y="0"/>
            <a:ext cx="9144000" cy="6858000"/>
          </a:xfrm>
          <a:prstGeom prst="rect">
            <a:avLst/>
          </a:prstGeom>
          <a:noFill/>
          <a:ln>
            <a:noFill/>
          </a:ln>
        </p:spPr>
      </p:pic>
      <p:sp>
        <p:nvSpPr>
          <p:cNvPr id="108" name="Google Shape;108;p103"/>
          <p:cNvSpPr txBox="1"/>
          <p:nvPr>
            <p:ph type="title"/>
          </p:nvPr>
        </p:nvSpPr>
        <p:spPr>
          <a:xfrm>
            <a:off x="1908175" y="225425"/>
            <a:ext cx="6840537" cy="1008062"/>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1pPr>
            <a:lvl2pPr lvl="1"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2800" u="none" cap="none" strike="noStrike">
                <a:solidFill>
                  <a:schemeClr val="dk1"/>
                </a:solidFill>
                <a:latin typeface="Century Gothic"/>
                <a:ea typeface="Century Gothic"/>
                <a:cs typeface="Century Gothic"/>
                <a:sym typeface="Century Gothic"/>
              </a:defRPr>
            </a:lvl9pPr>
          </a:lstStyle>
          <a:p/>
        </p:txBody>
      </p:sp>
      <p:sp>
        <p:nvSpPr>
          <p:cNvPr id="109" name="Google Shape;109;p103"/>
          <p:cNvSpPr txBox="1"/>
          <p:nvPr>
            <p:ph idx="1" type="body"/>
          </p:nvPr>
        </p:nvSpPr>
        <p:spPr>
          <a:xfrm>
            <a:off x="1908175" y="1449387"/>
            <a:ext cx="6840537" cy="4751387"/>
          </a:xfrm>
          <a:prstGeom prst="rect">
            <a:avLst/>
          </a:prstGeom>
          <a:noFill/>
          <a:ln>
            <a:noFill/>
          </a:ln>
        </p:spPr>
        <p:txBody>
          <a:bodyPr anchorCtr="0" anchor="t" bIns="45700" lIns="91425" spcFirstLastPara="1" rIns="91425" wrap="square" tIns="45700">
            <a:noAutofit/>
          </a:bodyPr>
          <a:lstStyle>
            <a:lvl1pPr indent="-355600" lvl="0" marL="457200" marR="0" rtl="0" algn="l">
              <a:spcBef>
                <a:spcPts val="400"/>
              </a:spcBef>
              <a:spcAft>
                <a:spcPts val="0"/>
              </a:spcAft>
              <a:buClr>
                <a:schemeClr val="dk1"/>
              </a:buClr>
              <a:buSzPts val="2000"/>
              <a:buFont typeface="Century Gothic"/>
              <a:buChar char="•"/>
              <a:defRPr b="0" i="0" sz="2000" u="none" cap="none" strike="noStrike">
                <a:solidFill>
                  <a:schemeClr val="dk1"/>
                </a:solidFill>
                <a:latin typeface="Century Gothic"/>
                <a:ea typeface="Century Gothic"/>
                <a:cs typeface="Century Gothic"/>
                <a:sym typeface="Century Gothic"/>
              </a:defRPr>
            </a:lvl1pPr>
            <a:lvl2pPr indent="-342900" lvl="1" marL="914400" marR="0" rtl="0" algn="l">
              <a:spcBef>
                <a:spcPts val="400"/>
              </a:spcBef>
              <a:spcAft>
                <a:spcPts val="0"/>
              </a:spcAft>
              <a:buClr>
                <a:schemeClr val="dk1"/>
              </a:buClr>
              <a:buSzPts val="1800"/>
              <a:buFont typeface="Century Gothic"/>
              <a:buChar char="•"/>
              <a:defRPr b="0" i="0" sz="1800" u="none" cap="none" strike="noStrike">
                <a:solidFill>
                  <a:schemeClr val="dk1"/>
                </a:solidFill>
                <a:latin typeface="Century Gothic"/>
                <a:ea typeface="Century Gothic"/>
                <a:cs typeface="Century Gothic"/>
                <a:sym typeface="Century Gothic"/>
              </a:defRPr>
            </a:lvl2pPr>
            <a:lvl3pPr indent="-330200" lvl="2" marL="1371600" marR="0" rtl="0" algn="l">
              <a:spcBef>
                <a:spcPts val="360"/>
              </a:spcBef>
              <a:spcAft>
                <a:spcPts val="0"/>
              </a:spcAft>
              <a:buClr>
                <a:schemeClr val="dk1"/>
              </a:buClr>
              <a:buSzPts val="1600"/>
              <a:buFont typeface="Century Gothic"/>
              <a:buChar char="•"/>
              <a:defRPr b="0" i="0" sz="1600" u="none" cap="none" strike="noStrike">
                <a:solidFill>
                  <a:schemeClr val="dk1"/>
                </a:solidFill>
                <a:latin typeface="Century Gothic"/>
                <a:ea typeface="Century Gothic"/>
                <a:cs typeface="Century Gothic"/>
                <a:sym typeface="Century Gothic"/>
              </a:defRPr>
            </a:lvl3pPr>
            <a:lvl4pPr indent="-317500" lvl="3" marL="1828800" marR="0" rtl="0" algn="l">
              <a:spcBef>
                <a:spcPts val="320"/>
              </a:spcBef>
              <a:spcAft>
                <a:spcPts val="0"/>
              </a:spcAft>
              <a:buClr>
                <a:schemeClr val="dk1"/>
              </a:buClr>
              <a:buSzPts val="1400"/>
              <a:buFont typeface="Century Gothic"/>
              <a:buChar char="•"/>
              <a:defRPr b="0" i="0" sz="1400" u="none" cap="none" strike="noStrike">
                <a:solidFill>
                  <a:schemeClr val="dk1"/>
                </a:solidFill>
                <a:latin typeface="Century Gothic"/>
                <a:ea typeface="Century Gothic"/>
                <a:cs typeface="Century Gothic"/>
                <a:sym typeface="Century Gothic"/>
              </a:defRPr>
            </a:lvl4pPr>
            <a:lvl5pPr indent="-304800" lvl="4" marL="2286000" marR="0" rtl="0" algn="l">
              <a:spcBef>
                <a:spcPts val="280"/>
              </a:spcBef>
              <a:spcAft>
                <a:spcPts val="0"/>
              </a:spcAft>
              <a:buClr>
                <a:schemeClr val="dk1"/>
              </a:buClr>
              <a:buSzPts val="1200"/>
              <a:buFont typeface="Century Gothic"/>
              <a:buChar char="•"/>
              <a:defRPr b="0" i="0" sz="1200" u="none" cap="none" strike="noStrike">
                <a:solidFill>
                  <a:schemeClr val="dk1"/>
                </a:solidFill>
                <a:latin typeface="Century Gothic"/>
                <a:ea typeface="Century Gothic"/>
                <a:cs typeface="Century Gothic"/>
                <a:sym typeface="Century Gothic"/>
              </a:defRPr>
            </a:lvl5pPr>
            <a:lvl6pPr indent="-304800" lvl="5" marL="2743200" marR="0" rtl="0" algn="l">
              <a:spcBef>
                <a:spcPts val="240"/>
              </a:spcBef>
              <a:spcAft>
                <a:spcPts val="0"/>
              </a:spcAft>
              <a:buClr>
                <a:schemeClr val="dk1"/>
              </a:buClr>
              <a:buSzPts val="1200"/>
              <a:buFont typeface="Century Gothic"/>
              <a:buChar char="•"/>
              <a:defRPr b="0" i="0" sz="1200" u="none" cap="none" strike="noStrike">
                <a:solidFill>
                  <a:schemeClr val="dk1"/>
                </a:solidFill>
                <a:latin typeface="Century Gothic"/>
                <a:ea typeface="Century Gothic"/>
                <a:cs typeface="Century Gothic"/>
                <a:sym typeface="Century Gothic"/>
              </a:defRPr>
            </a:lvl6pPr>
            <a:lvl7pPr indent="-304800" lvl="6" marL="3200400" marR="0" rtl="0" algn="l">
              <a:spcBef>
                <a:spcPts val="240"/>
              </a:spcBef>
              <a:spcAft>
                <a:spcPts val="0"/>
              </a:spcAft>
              <a:buClr>
                <a:schemeClr val="dk1"/>
              </a:buClr>
              <a:buSzPts val="1200"/>
              <a:buFont typeface="Century Gothic"/>
              <a:buChar char="•"/>
              <a:defRPr b="0" i="0" sz="1200" u="none" cap="none" strike="noStrike">
                <a:solidFill>
                  <a:schemeClr val="dk1"/>
                </a:solidFill>
                <a:latin typeface="Century Gothic"/>
                <a:ea typeface="Century Gothic"/>
                <a:cs typeface="Century Gothic"/>
                <a:sym typeface="Century Gothic"/>
              </a:defRPr>
            </a:lvl7pPr>
            <a:lvl8pPr indent="-304800" lvl="7" marL="3657600" marR="0" rtl="0" algn="l">
              <a:spcBef>
                <a:spcPts val="240"/>
              </a:spcBef>
              <a:spcAft>
                <a:spcPts val="0"/>
              </a:spcAft>
              <a:buClr>
                <a:schemeClr val="dk1"/>
              </a:buClr>
              <a:buSzPts val="1200"/>
              <a:buFont typeface="Century Gothic"/>
              <a:buChar char="•"/>
              <a:defRPr b="0" i="0" sz="1200" u="none" cap="none" strike="noStrike">
                <a:solidFill>
                  <a:schemeClr val="dk1"/>
                </a:solidFill>
                <a:latin typeface="Century Gothic"/>
                <a:ea typeface="Century Gothic"/>
                <a:cs typeface="Century Gothic"/>
                <a:sym typeface="Century Gothic"/>
              </a:defRPr>
            </a:lvl8pPr>
            <a:lvl9pPr indent="-304800" lvl="8" marL="4114800" marR="0" rtl="0" algn="l">
              <a:spcBef>
                <a:spcPts val="240"/>
              </a:spcBef>
              <a:spcAft>
                <a:spcPts val="240"/>
              </a:spcAft>
              <a:buClr>
                <a:schemeClr val="dk1"/>
              </a:buClr>
              <a:buSzPts val="1200"/>
              <a:buFont typeface="Century Gothic"/>
              <a:buChar char="•"/>
              <a:defRPr b="0" i="0" sz="1200" u="none" cap="none" strike="noStrike">
                <a:solidFill>
                  <a:schemeClr val="dk1"/>
                </a:solidFill>
                <a:latin typeface="Century Gothic"/>
                <a:ea typeface="Century Gothic"/>
                <a:cs typeface="Century Gothic"/>
                <a:sym typeface="Century Gothic"/>
              </a:defRPr>
            </a:lvl9pPr>
          </a:lstStyle>
          <a:p/>
        </p:txBody>
      </p:sp>
      <p:sp>
        <p:nvSpPr>
          <p:cNvPr id="110" name="Google Shape;110;p103"/>
          <p:cNvSpPr txBox="1"/>
          <p:nvPr>
            <p:ph idx="10" type="dt"/>
          </p:nvPr>
        </p:nvSpPr>
        <p:spPr>
          <a:xfrm>
            <a:off x="431800" y="6308725"/>
            <a:ext cx="1838325" cy="349250"/>
          </a:xfrm>
          <a:prstGeom prst="rect">
            <a:avLst/>
          </a:prstGeom>
          <a:noFill/>
          <a:ln>
            <a:noFill/>
          </a:ln>
        </p:spPr>
        <p:txBody>
          <a:bodyPr anchorCtr="0" anchor="b" bIns="45700" lIns="91425" spcFirstLastPara="1" rIns="91425" wrap="square" tIns="45700">
            <a:noAutofit/>
          </a:bodyPr>
          <a:lstStyle>
            <a:lvl1pPr lvl="0" marR="0" rtl="0" algn="ctr">
              <a:lnSpc>
                <a:spcPct val="100000"/>
              </a:lnSpc>
              <a:spcBef>
                <a:spcPts val="0"/>
              </a:spcBef>
              <a:spcAft>
                <a:spcPts val="0"/>
              </a:spcAft>
              <a:buSzPts val="1400"/>
              <a:buNone/>
              <a:defRPr b="0" i="0" sz="2400" u="none">
                <a:solidFill>
                  <a:schemeClr val="dk1"/>
                </a:solidFill>
                <a:latin typeface="Times New Roman"/>
                <a:ea typeface="Times New Roman"/>
                <a:cs typeface="Times New Roman"/>
                <a:sym typeface="Times New Roman"/>
              </a:defRPr>
            </a:lvl1pPr>
            <a:lvl2pPr lvl="1"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11" name="Google Shape;111;p103"/>
          <p:cNvSpPr txBox="1"/>
          <p:nvPr>
            <p:ph idx="11" type="ftr"/>
          </p:nvPr>
        </p:nvSpPr>
        <p:spPr>
          <a:xfrm>
            <a:off x="2376487" y="6308725"/>
            <a:ext cx="4314825" cy="349250"/>
          </a:xfrm>
          <a:prstGeom prst="rect">
            <a:avLst/>
          </a:prstGeom>
          <a:noFill/>
          <a:ln>
            <a:noFill/>
          </a:ln>
        </p:spPr>
        <p:txBody>
          <a:bodyPr anchorCtr="0" anchor="b" bIns="45700" lIns="91425" spcFirstLastPara="1" rIns="91425" wrap="square" tIns="45700">
            <a:noAutofit/>
          </a:bodyPr>
          <a:lstStyle>
            <a:lvl1pPr lvl="0" marR="0" rtl="0" algn="ctr">
              <a:lnSpc>
                <a:spcPct val="100000"/>
              </a:lnSpc>
              <a:spcBef>
                <a:spcPts val="0"/>
              </a:spcBef>
              <a:spcAft>
                <a:spcPts val="0"/>
              </a:spcAft>
              <a:buSzPts val="1400"/>
              <a:buNone/>
              <a:defRPr b="0" i="0" sz="2400" u="none">
                <a:solidFill>
                  <a:schemeClr val="dk1"/>
                </a:solidFill>
                <a:latin typeface="Times New Roman"/>
                <a:ea typeface="Times New Roman"/>
                <a:cs typeface="Times New Roman"/>
                <a:sym typeface="Times New Roman"/>
              </a:defRPr>
            </a:lvl1pPr>
            <a:lvl2pPr lvl="1"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ctr">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12" name="Google Shape;112;p103"/>
          <p:cNvSpPr txBox="1"/>
          <p:nvPr>
            <p:ph idx="12" type="sldNum"/>
          </p:nvPr>
        </p:nvSpPr>
        <p:spPr>
          <a:xfrm>
            <a:off x="6843712" y="6308725"/>
            <a:ext cx="1905000" cy="349250"/>
          </a:xfrm>
          <a:prstGeom prst="rect">
            <a:avLst/>
          </a:prstGeom>
          <a:noFill/>
          <a:ln>
            <a:noFill/>
          </a:ln>
        </p:spPr>
        <p:txBody>
          <a:bodyPr anchorCtr="0" anchor="b" bIns="45700" lIns="91425" spcFirstLastPara="1" rIns="91425" wrap="square" tIns="45700">
            <a:noAutofit/>
          </a:bodyPr>
          <a:lstStyle>
            <a:lvl1pPr indent="0" lvl="0" marL="0" marR="0" rtl="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chemeClr val="dk1"/>
              </a:buClr>
              <a:buSzPts val="900"/>
              <a:buFont typeface="Century Gothic"/>
              <a:buNone/>
              <a:defRPr b="0" i="0" sz="900" u="none">
                <a:solidFill>
                  <a:schemeClr val="dk1"/>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64"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jpg"/><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6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image" Target="../media/image30.jp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 Id="rId3" Type="http://schemas.openxmlformats.org/officeDocument/2006/relationships/image" Target="../media/image9.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1.xml"/><Relationship Id="rId3" Type="http://schemas.openxmlformats.org/officeDocument/2006/relationships/image" Target="../media/image20.png"/><Relationship Id="rId4" Type="http://schemas.openxmlformats.org/officeDocument/2006/relationships/image" Target="../media/image19.png"/><Relationship Id="rId5" Type="http://schemas.openxmlformats.org/officeDocument/2006/relationships/image" Target="../media/image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 Id="rId3" Type="http://schemas.openxmlformats.org/officeDocument/2006/relationships/image" Target="../media/image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6.xml"/><Relationship Id="rId3" Type="http://schemas.openxmlformats.org/officeDocument/2006/relationships/image" Target="../media/image18.png"/><Relationship Id="rId4" Type="http://schemas.openxmlformats.org/officeDocument/2006/relationships/image" Target="../media/image10.png"/><Relationship Id="rId5" Type="http://schemas.openxmlformats.org/officeDocument/2006/relationships/image" Target="../media/image1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8.xml"/><Relationship Id="rId3" Type="http://schemas.openxmlformats.org/officeDocument/2006/relationships/image" Target="../media/image16.jpg"/><Relationship Id="rId4" Type="http://schemas.openxmlformats.org/officeDocument/2006/relationships/image" Target="../media/image17.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9.xml"/><Relationship Id="rId3" Type="http://schemas.openxmlformats.org/officeDocument/2006/relationships/image" Target="../media/image31.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0.xml"/><Relationship Id="rId3" Type="http://schemas.openxmlformats.org/officeDocument/2006/relationships/image" Target="../media/image55.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2.xml"/><Relationship Id="rId3" Type="http://schemas.openxmlformats.org/officeDocument/2006/relationships/image" Target="../media/image39.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3.xml"/><Relationship Id="rId3" Type="http://schemas.openxmlformats.org/officeDocument/2006/relationships/image" Target="../media/image24.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6.xml"/><Relationship Id="rId3" Type="http://schemas.openxmlformats.org/officeDocument/2006/relationships/image" Target="../media/image22.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8.xml"/><Relationship Id="rId3" Type="http://schemas.openxmlformats.org/officeDocument/2006/relationships/image" Target="../media/image25.jpg"/><Relationship Id="rId4" Type="http://schemas.openxmlformats.org/officeDocument/2006/relationships/image" Target="../media/image28.jpg"/><Relationship Id="rId5" Type="http://schemas.openxmlformats.org/officeDocument/2006/relationships/image" Target="../media/image32.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9.xml"/><Relationship Id="rId3" Type="http://schemas.openxmlformats.org/officeDocument/2006/relationships/image" Target="../media/image33.jpg"/><Relationship Id="rId4" Type="http://schemas.openxmlformats.org/officeDocument/2006/relationships/image" Target="../media/image26.jpg"/><Relationship Id="rId5" Type="http://schemas.openxmlformats.org/officeDocument/2006/relationships/image" Target="../media/image29.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2.xml"/><Relationship Id="rId3" Type="http://schemas.openxmlformats.org/officeDocument/2006/relationships/image" Target="../media/image35.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3.xml"/><Relationship Id="rId3" Type="http://schemas.openxmlformats.org/officeDocument/2006/relationships/image" Target="../media/image41.jp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4.xml"/><Relationship Id="rId3" Type="http://schemas.openxmlformats.org/officeDocument/2006/relationships/image" Target="../media/image46.jp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6.xml"/><Relationship Id="rId3" Type="http://schemas.openxmlformats.org/officeDocument/2006/relationships/image" Target="../media/image27.jp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7.xml"/><Relationship Id="rId3" Type="http://schemas.openxmlformats.org/officeDocument/2006/relationships/image" Target="../media/image36.jpg"/><Relationship Id="rId4" Type="http://schemas.openxmlformats.org/officeDocument/2006/relationships/image" Target="../media/image44.jpg"/><Relationship Id="rId5" Type="http://schemas.openxmlformats.org/officeDocument/2006/relationships/image" Target="../media/image64.jp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8.xml"/><Relationship Id="rId3" Type="http://schemas.openxmlformats.org/officeDocument/2006/relationships/image" Target="../media/image53.jp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2.xml"/><Relationship Id="rId3" Type="http://schemas.openxmlformats.org/officeDocument/2006/relationships/image" Target="../media/image34.jp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3.xml"/><Relationship Id="rId3" Type="http://schemas.openxmlformats.org/officeDocument/2006/relationships/image" Target="../media/image57.jp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4.xml"/><Relationship Id="rId3" Type="http://schemas.openxmlformats.org/officeDocument/2006/relationships/image" Target="../media/image49.jp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8.xml"/><Relationship Id="rId3" Type="http://schemas.openxmlformats.org/officeDocument/2006/relationships/image" Target="../media/image56.jpg"/><Relationship Id="rId4" Type="http://schemas.openxmlformats.org/officeDocument/2006/relationships/image" Target="../media/image47.jp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2.xml"/><Relationship Id="rId3" Type="http://schemas.openxmlformats.org/officeDocument/2006/relationships/image" Target="../media/image54.jpg"/><Relationship Id="rId4" Type="http://schemas.openxmlformats.org/officeDocument/2006/relationships/image" Target="../media/image45.jp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4.xml"/><Relationship Id="rId3" Type="http://schemas.openxmlformats.org/officeDocument/2006/relationships/image" Target="../media/image59.jp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5.xml"/><Relationship Id="rId3" Type="http://schemas.openxmlformats.org/officeDocument/2006/relationships/image" Target="../media/image38.jpg"/><Relationship Id="rId4" Type="http://schemas.openxmlformats.org/officeDocument/2006/relationships/image" Target="../media/image37.jp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6.xml"/><Relationship Id="rId3" Type="http://schemas.openxmlformats.org/officeDocument/2006/relationships/image" Target="../media/image51.jpg"/><Relationship Id="rId4" Type="http://schemas.openxmlformats.org/officeDocument/2006/relationships/image" Target="../media/image40.jp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9.xml"/><Relationship Id="rId3" Type="http://schemas.openxmlformats.org/officeDocument/2006/relationships/image" Target="../media/image43.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0.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1.xml"/><Relationship Id="rId3" Type="http://schemas.openxmlformats.org/officeDocument/2006/relationships/image" Target="../media/image62.jp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5.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6.xml"/><Relationship Id="rId3" Type="http://schemas.openxmlformats.org/officeDocument/2006/relationships/vmlDrawing" Target="../drawings/vmlDrawing1.vml"/><Relationship Id="rId4" Type="http://schemas.openxmlformats.org/officeDocument/2006/relationships/oleObject" Target="../embeddings/Microsoft_Excel_Sheet1.xls"/><Relationship Id="rId5" Type="http://schemas.openxmlformats.org/officeDocument/2006/relationships/oleObject" Target="../embeddings/Microsoft_Excel_Sheet1.xls"/><Relationship Id="rId6" Type="http://schemas.openxmlformats.org/officeDocument/2006/relationships/image" Target="../media/image42.pn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7.xml"/><Relationship Id="rId3" Type="http://schemas.openxmlformats.org/officeDocument/2006/relationships/image" Target="../media/image48.jp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8.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9.xml"/><Relationship Id="rId3" Type="http://schemas.openxmlformats.org/officeDocument/2006/relationships/image" Target="../media/image69.jp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0.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1.xml"/><Relationship Id="rId3" Type="http://schemas.openxmlformats.org/officeDocument/2006/relationships/image" Target="../media/image50.png"/></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2.xml"/><Relationship Id="rId3" Type="http://schemas.openxmlformats.org/officeDocument/2006/relationships/image" Target="../media/image60.jpg"/></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3.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4.xml"/><Relationship Id="rId3" Type="http://schemas.openxmlformats.org/officeDocument/2006/relationships/image" Target="../media/image66.jpg"/></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5.xml"/><Relationship Id="rId3" Type="http://schemas.openxmlformats.org/officeDocument/2006/relationships/image" Target="../media/image52.jpg"/><Relationship Id="rId4" Type="http://schemas.openxmlformats.org/officeDocument/2006/relationships/image" Target="../media/image63.png"/></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6.xml"/><Relationship Id="rId3" Type="http://schemas.openxmlformats.org/officeDocument/2006/relationships/image" Target="../media/image58.jpg"/></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8.xml"/><Relationship Id="rId3" Type="http://schemas.openxmlformats.org/officeDocument/2006/relationships/image" Target="../media/image65.jpg"/></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9.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0.xml"/><Relationship Id="rId3" Type="http://schemas.openxmlformats.org/officeDocument/2006/relationships/image" Target="../media/image68.jpg"/></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2.xml"/><Relationship Id="rId3" Type="http://schemas.openxmlformats.org/officeDocument/2006/relationships/image" Target="../media/image67.jpg"/></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3.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1"/>
          <p:cNvSpPr txBox="1"/>
          <p:nvPr>
            <p:ph type="ctrTitle"/>
          </p:nvPr>
        </p:nvSpPr>
        <p:spPr>
          <a:xfrm>
            <a:off x="0" y="4110037"/>
            <a:ext cx="9144000" cy="20748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000"/>
              <a:buFont typeface="Century Gothic"/>
              <a:buNone/>
            </a:pPr>
            <a:br>
              <a:rPr b="1" i="0" lang="en-US" sz="3000" u="none">
                <a:solidFill>
                  <a:schemeClr val="dk1"/>
                </a:solidFill>
                <a:latin typeface="Century Gothic"/>
                <a:ea typeface="Century Gothic"/>
                <a:cs typeface="Century Gothic"/>
                <a:sym typeface="Century Gothic"/>
              </a:rPr>
            </a:br>
            <a:r>
              <a:rPr b="1" i="0" lang="en-US" sz="3000" u="none">
                <a:solidFill>
                  <a:schemeClr val="dk1"/>
                </a:solidFill>
                <a:latin typeface="Century Gothic"/>
                <a:ea typeface="Century Gothic"/>
                <a:cs typeface="Century Gothic"/>
                <a:sym typeface="Century Gothic"/>
              </a:rPr>
              <a:t>Інфекція глибоких шарів м'яких тканин (фасциіт, міонекроз) і клітинних просторів (шиї, грудної клітки, заочеревинного простору). Остеомієліт.</a:t>
            </a:r>
            <a:br>
              <a:rPr b="0" i="0" lang="en-US" sz="3200" u="none">
                <a:solidFill>
                  <a:schemeClr val="dk1"/>
                </a:solidFill>
                <a:latin typeface="Century Gothic"/>
                <a:ea typeface="Century Gothic"/>
                <a:cs typeface="Century Gothic"/>
                <a:sym typeface="Century Gothic"/>
              </a:rPr>
            </a:br>
            <a:br>
              <a:rPr b="0" i="0" lang="en-US" sz="3200" u="none">
                <a:solidFill>
                  <a:schemeClr val="dk1"/>
                </a:solidFill>
                <a:latin typeface="Century Gothic"/>
                <a:ea typeface="Century Gothic"/>
                <a:cs typeface="Century Gothic"/>
                <a:sym typeface="Century Gothic"/>
              </a:rPr>
            </a:br>
            <a:endParaRPr/>
          </a:p>
        </p:txBody>
      </p:sp>
      <p:sp>
        <p:nvSpPr>
          <p:cNvPr id="126" name="Google Shape;126;p1"/>
          <p:cNvSpPr txBox="1"/>
          <p:nvPr/>
        </p:nvSpPr>
        <p:spPr>
          <a:xfrm>
            <a:off x="2803525" y="6083300"/>
            <a:ext cx="3600450" cy="40005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Calibri"/>
              <a:buNone/>
            </a:pPr>
            <a:r>
              <a:rPr b="1" i="0" lang="en-US" sz="2000" u="none" cap="none" strike="noStrike">
                <a:solidFill>
                  <a:srgbClr val="000000"/>
                </a:solidFill>
                <a:latin typeface="Calibri"/>
                <a:ea typeface="Calibri"/>
                <a:cs typeface="Calibri"/>
                <a:sym typeface="Calibri"/>
              </a:rPr>
              <a:t>Вінниця - 20</a:t>
            </a:r>
            <a:r>
              <a:rPr b="1" lang="en-US" sz="2000">
                <a:latin typeface="Calibri"/>
                <a:ea typeface="Calibri"/>
                <a:cs typeface="Calibri"/>
                <a:sym typeface="Calibri"/>
              </a:rPr>
              <a:t>21</a:t>
            </a:r>
            <a:endParaRPr/>
          </a:p>
        </p:txBody>
      </p:sp>
      <p:sp>
        <p:nvSpPr>
          <p:cNvPr id="127" name="Google Shape;127;p1"/>
          <p:cNvSpPr txBox="1"/>
          <p:nvPr>
            <p:ph idx="1" type="subTitle"/>
          </p:nvPr>
        </p:nvSpPr>
        <p:spPr>
          <a:xfrm>
            <a:off x="114300" y="239712"/>
            <a:ext cx="8896350" cy="1368425"/>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2000"/>
              <a:buFont typeface="Century Gothic"/>
              <a:buNone/>
            </a:pPr>
            <a:r>
              <a:rPr b="0" i="0" lang="en-US" sz="2000" u="none">
                <a:solidFill>
                  <a:srgbClr val="0D0D0D"/>
                </a:solidFill>
                <a:latin typeface="Century Gothic"/>
                <a:ea typeface="Century Gothic"/>
                <a:cs typeface="Century Gothic"/>
                <a:sym typeface="Century Gothic"/>
              </a:rPr>
              <a:t>Вінницький національний медичний університет                            імені М.І. Пирогова</a:t>
            </a:r>
            <a:endParaRPr/>
          </a:p>
          <a:p>
            <a:pPr indent="0" lvl="0" marL="0" rtl="0" algn="ctr">
              <a:lnSpc>
                <a:spcPct val="100000"/>
              </a:lnSpc>
              <a:spcBef>
                <a:spcPts val="800"/>
              </a:spcBef>
              <a:spcAft>
                <a:spcPts val="0"/>
              </a:spcAft>
              <a:buSzPts val="2000"/>
              <a:buFont typeface="Century Gothic"/>
              <a:buNone/>
            </a:pPr>
            <a:r>
              <a:t/>
            </a:r>
            <a:endParaRPr b="0" i="0" sz="2000" u="none">
              <a:solidFill>
                <a:srgbClr val="0D0D0D"/>
              </a:solidFill>
              <a:latin typeface="Century Gothic"/>
              <a:ea typeface="Century Gothic"/>
              <a:cs typeface="Century Gothic"/>
              <a:sym typeface="Century Gothic"/>
            </a:endParaRPr>
          </a:p>
          <a:p>
            <a:pPr indent="0" lvl="0" marL="0" rtl="0" algn="ctr">
              <a:lnSpc>
                <a:spcPct val="100000"/>
              </a:lnSpc>
              <a:spcBef>
                <a:spcPts val="800"/>
              </a:spcBef>
              <a:spcAft>
                <a:spcPts val="0"/>
              </a:spcAft>
              <a:buSzPts val="2000"/>
              <a:buFont typeface="Century Gothic"/>
              <a:buNone/>
            </a:pPr>
            <a:r>
              <a:rPr b="0" i="0" lang="en-US" sz="2000" u="none">
                <a:solidFill>
                  <a:srgbClr val="0D0D0D"/>
                </a:solidFill>
                <a:latin typeface="Century Gothic"/>
                <a:ea typeface="Century Gothic"/>
                <a:cs typeface="Century Gothic"/>
                <a:sym typeface="Century Gothic"/>
              </a:rPr>
              <a:t>Кафедра загальної хірургії</a:t>
            </a:r>
            <a:endParaRPr/>
          </a:p>
          <a:p>
            <a:pPr indent="0" lvl="0" marL="0" rtl="0" algn="ctr">
              <a:lnSpc>
                <a:spcPct val="100000"/>
              </a:lnSpc>
              <a:spcBef>
                <a:spcPts val="800"/>
              </a:spcBef>
              <a:spcAft>
                <a:spcPts val="0"/>
              </a:spcAft>
              <a:buSzPts val="2000"/>
              <a:buFont typeface="Century Gothic"/>
              <a:buNone/>
            </a:pPr>
            <a:r>
              <a:t/>
            </a:r>
            <a:endParaRPr b="1" i="1" sz="2000" u="none">
              <a:solidFill>
                <a:schemeClr val="dk1"/>
              </a:solidFill>
              <a:latin typeface="Century Gothic"/>
              <a:ea typeface="Century Gothic"/>
              <a:cs typeface="Century Gothic"/>
              <a:sym typeface="Century Gothic"/>
            </a:endParaRPr>
          </a:p>
          <a:p>
            <a:pPr indent="0" lvl="0" marL="0" rtl="0" algn="ctr">
              <a:lnSpc>
                <a:spcPct val="100000"/>
              </a:lnSpc>
              <a:spcBef>
                <a:spcPts val="800"/>
              </a:spcBef>
              <a:spcAft>
                <a:spcPts val="0"/>
              </a:spcAft>
              <a:buSzPts val="2000"/>
              <a:buFont typeface="Century Gothic"/>
              <a:buNone/>
            </a:pPr>
            <a:r>
              <a:rPr b="1" i="1" lang="en-US" sz="2000" u="none">
                <a:solidFill>
                  <a:schemeClr val="dk1"/>
                </a:solidFill>
                <a:latin typeface="Century Gothic"/>
                <a:ea typeface="Century Gothic"/>
                <a:cs typeface="Century Gothic"/>
                <a:sym typeface="Century Gothic"/>
              </a:rPr>
              <a:t>Лектор: доц. Ошовский Іван Никифорович</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2"/>
          <p:cNvSpPr txBox="1"/>
          <p:nvPr>
            <p:ph type="title"/>
          </p:nvPr>
        </p:nvSpPr>
        <p:spPr>
          <a:xfrm>
            <a:off x="1223962" y="0"/>
            <a:ext cx="6840537"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4000"/>
              <a:buFont typeface="Century Gothic"/>
              <a:buNone/>
            </a:pPr>
            <a:r>
              <a:rPr b="1" i="0" lang="en-US" sz="4000" u="none">
                <a:solidFill>
                  <a:schemeClr val="dk1"/>
                </a:solidFill>
                <a:latin typeface="Century Gothic"/>
                <a:ea typeface="Century Gothic"/>
                <a:cs typeface="Century Gothic"/>
                <a:sym typeface="Century Gothic"/>
              </a:rPr>
              <a:t>Актуальність проблеми</a:t>
            </a:r>
            <a:endParaRPr/>
          </a:p>
        </p:txBody>
      </p:sp>
      <p:sp>
        <p:nvSpPr>
          <p:cNvPr id="134" name="Google Shape;134;p2"/>
          <p:cNvSpPr txBox="1"/>
          <p:nvPr>
            <p:ph idx="1" type="body"/>
          </p:nvPr>
        </p:nvSpPr>
        <p:spPr>
          <a:xfrm>
            <a:off x="1908175" y="1449387"/>
            <a:ext cx="3352800" cy="4751387"/>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dk1"/>
              </a:buClr>
              <a:buSzPts val="1800"/>
              <a:buFont typeface="Century Gothic"/>
              <a:buChar char="•"/>
            </a:pPr>
            <a:r>
              <a:rPr b="0" i="0" lang="en-US" sz="1800" u="none">
                <a:solidFill>
                  <a:schemeClr val="dk1"/>
                </a:solidFill>
                <a:latin typeface="Century Gothic"/>
                <a:ea typeface="Century Gothic"/>
                <a:cs typeface="Century Gothic"/>
                <a:sym typeface="Century Gothic"/>
              </a:rPr>
              <a:t>Where was Coretta Scott King born?</a:t>
            </a:r>
            <a:endParaRPr/>
          </a:p>
          <a:p>
            <a:pPr indent="-342900" lvl="0" marL="342900" rtl="0" algn="l">
              <a:lnSpc>
                <a:spcPct val="100000"/>
              </a:lnSpc>
              <a:spcBef>
                <a:spcPts val="720"/>
              </a:spcBef>
              <a:spcAft>
                <a:spcPts val="0"/>
              </a:spcAft>
              <a:buClr>
                <a:schemeClr val="dk1"/>
              </a:buClr>
              <a:buSzPts val="1800"/>
              <a:buFont typeface="Century Gothic"/>
              <a:buChar char="•"/>
            </a:pPr>
            <a:r>
              <a:rPr b="0" i="0" lang="en-US" sz="1800" u="none">
                <a:solidFill>
                  <a:schemeClr val="dk1"/>
                </a:solidFill>
                <a:latin typeface="Century Gothic"/>
                <a:ea typeface="Century Gothic"/>
                <a:cs typeface="Century Gothic"/>
                <a:sym typeface="Century Gothic"/>
              </a:rPr>
              <a:t>What did her parents do?</a:t>
            </a:r>
            <a:endParaRPr/>
          </a:p>
          <a:p>
            <a:pPr indent="-342900" lvl="0" marL="342900" rtl="0" algn="l">
              <a:lnSpc>
                <a:spcPct val="100000"/>
              </a:lnSpc>
              <a:spcBef>
                <a:spcPts val="720"/>
              </a:spcBef>
              <a:spcAft>
                <a:spcPts val="0"/>
              </a:spcAft>
              <a:buClr>
                <a:schemeClr val="dk1"/>
              </a:buClr>
              <a:buSzPts val="1800"/>
              <a:buFont typeface="Century Gothic"/>
              <a:buChar char="•"/>
            </a:pPr>
            <a:r>
              <a:rPr b="0" i="0" lang="en-US" sz="1800" u="none">
                <a:solidFill>
                  <a:schemeClr val="dk1"/>
                </a:solidFill>
                <a:latin typeface="Century Gothic"/>
                <a:ea typeface="Century Gothic"/>
                <a:cs typeface="Century Gothic"/>
                <a:sym typeface="Century Gothic"/>
              </a:rPr>
              <a:t>Did she experience prejudice or injustice because of her race when she was a child?</a:t>
            </a:r>
            <a:endParaRPr/>
          </a:p>
          <a:p>
            <a:pPr indent="-342900" lvl="0" marL="342900" rtl="0" algn="l">
              <a:lnSpc>
                <a:spcPct val="100000"/>
              </a:lnSpc>
              <a:spcBef>
                <a:spcPts val="720"/>
              </a:spcBef>
              <a:spcAft>
                <a:spcPts val="0"/>
              </a:spcAft>
              <a:buClr>
                <a:schemeClr val="dk1"/>
              </a:buClr>
              <a:buSzPts val="1800"/>
              <a:buFont typeface="Century Gothic"/>
              <a:buChar char="•"/>
            </a:pPr>
            <a:r>
              <a:rPr b="0" i="0" lang="en-US" sz="1800" u="none">
                <a:solidFill>
                  <a:schemeClr val="dk1"/>
                </a:solidFill>
                <a:latin typeface="Century Gothic"/>
                <a:ea typeface="Century Gothic"/>
                <a:cs typeface="Century Gothic"/>
                <a:sym typeface="Century Gothic"/>
              </a:rPr>
              <a:t>What kind of a student was she?</a:t>
            </a:r>
            <a:endParaRPr/>
          </a:p>
          <a:p>
            <a:pPr indent="-342900" lvl="0" marL="342900" rtl="0" algn="l">
              <a:lnSpc>
                <a:spcPct val="100000"/>
              </a:lnSpc>
              <a:spcBef>
                <a:spcPts val="720"/>
              </a:spcBef>
              <a:spcAft>
                <a:spcPts val="0"/>
              </a:spcAft>
              <a:buClr>
                <a:schemeClr val="dk1"/>
              </a:buClr>
              <a:buSzPts val="1800"/>
              <a:buFont typeface="Century Gothic"/>
              <a:buChar char="•"/>
            </a:pPr>
            <a:r>
              <a:rPr b="0" i="0" lang="en-US" sz="1800" u="none">
                <a:solidFill>
                  <a:schemeClr val="dk1"/>
                </a:solidFill>
                <a:latin typeface="Century Gothic"/>
                <a:ea typeface="Century Gothic"/>
                <a:cs typeface="Century Gothic"/>
                <a:sym typeface="Century Gothic"/>
              </a:rPr>
              <a:t>What were her interests?</a:t>
            </a:r>
            <a:endParaRPr/>
          </a:p>
          <a:p>
            <a:pPr indent="-342900" lvl="0" marL="342900" rtl="0" algn="l">
              <a:lnSpc>
                <a:spcPct val="100000"/>
              </a:lnSpc>
              <a:spcBef>
                <a:spcPts val="720"/>
              </a:spcBef>
              <a:spcAft>
                <a:spcPts val="0"/>
              </a:spcAft>
              <a:buClr>
                <a:schemeClr val="dk1"/>
              </a:buClr>
              <a:buSzPts val="1800"/>
              <a:buFont typeface="Century Gothic"/>
              <a:buChar char="•"/>
            </a:pPr>
            <a:r>
              <a:rPr b="0" i="0" lang="en-US" sz="1800" u="none">
                <a:solidFill>
                  <a:schemeClr val="dk1"/>
                </a:solidFill>
                <a:latin typeface="Century Gothic"/>
                <a:ea typeface="Century Gothic"/>
                <a:cs typeface="Century Gothic"/>
                <a:sym typeface="Century Gothic"/>
              </a:rPr>
              <a:t>Did she go to college? If so, where?</a:t>
            </a:r>
            <a:endParaRPr/>
          </a:p>
        </p:txBody>
      </p:sp>
      <p:sp>
        <p:nvSpPr>
          <p:cNvPr id="135" name="Google Shape;135;p2"/>
          <p:cNvSpPr/>
          <p:nvPr>
            <p:ph idx="2" type="clipArt"/>
          </p:nvPr>
        </p:nvSpPr>
        <p:spPr>
          <a:xfrm>
            <a:off x="5395912" y="1449387"/>
            <a:ext cx="3352800" cy="4751387"/>
          </a:xfrm>
          <a:prstGeom prst="rect">
            <a:avLst/>
          </a:prstGeom>
          <a:noFill/>
          <a:ln>
            <a:noFill/>
          </a:ln>
        </p:spPr>
        <p:txBody>
          <a:bodyPr anchorCtr="0" anchor="t" bIns="45700" lIns="91425" spcFirstLastPara="1" rIns="91425" wrap="square" tIns="45700">
            <a:noAutofit/>
          </a:bodyPr>
          <a:lstStyle/>
          <a:p>
            <a:pPr indent="-215900" lvl="0" marL="342900" marR="0" rtl="0" algn="l">
              <a:spcBef>
                <a:spcPts val="0"/>
              </a:spcBef>
              <a:spcAft>
                <a:spcPts val="0"/>
              </a:spcAft>
              <a:buClr>
                <a:schemeClr val="dk1"/>
              </a:buClr>
              <a:buSzPts val="2000"/>
              <a:buFont typeface="Century Gothic"/>
              <a:buNone/>
            </a:pPr>
            <a:r>
              <a:t/>
            </a:r>
            <a:endParaRPr b="0" i="0" sz="2000" u="none" cap="none" strike="noStrike">
              <a:solidFill>
                <a:schemeClr val="dk1"/>
              </a:solidFill>
              <a:latin typeface="Century Gothic"/>
              <a:ea typeface="Century Gothic"/>
              <a:cs typeface="Century Gothic"/>
              <a:sym typeface="Century Gothic"/>
            </a:endParaRPr>
          </a:p>
        </p:txBody>
      </p:sp>
      <p:pic>
        <p:nvPicPr>
          <p:cNvPr id="136" name="Google Shape;136;p2"/>
          <p:cNvPicPr preferRelativeResize="0"/>
          <p:nvPr/>
        </p:nvPicPr>
        <p:blipFill rotWithShape="1">
          <a:blip r:embed="rId3">
            <a:alphaModFix/>
          </a:blip>
          <a:srcRect b="0" l="0" r="0" t="0"/>
          <a:stretch/>
        </p:blipFill>
        <p:spPr>
          <a:xfrm>
            <a:off x="0" y="1370012"/>
            <a:ext cx="9144000" cy="5357812"/>
          </a:xfrm>
          <a:prstGeom prst="rect">
            <a:avLst/>
          </a:prstGeom>
          <a:noFill/>
          <a:ln>
            <a:noFill/>
          </a:ln>
        </p:spPr>
      </p:pic>
      <p:sp>
        <p:nvSpPr>
          <p:cNvPr id="137" name="Google Shape;137;p2"/>
          <p:cNvSpPr txBox="1"/>
          <p:nvPr/>
        </p:nvSpPr>
        <p:spPr>
          <a:xfrm>
            <a:off x="114300" y="1282700"/>
            <a:ext cx="8896350" cy="5494337"/>
          </a:xfrm>
          <a:prstGeom prst="rect">
            <a:avLst/>
          </a:prstGeom>
          <a:solidFill>
            <a:schemeClr val="lt1"/>
          </a:solidFill>
          <a:ln>
            <a:noFill/>
          </a:ln>
        </p:spPr>
        <p:txBody>
          <a:bodyPr anchorCtr="0" anchor="t" bIns="45700" lIns="91425" spcFirstLastPara="1" rIns="91425" wrap="square" tIns="45700">
            <a:spAutoFit/>
          </a:bodyPr>
          <a:lstStyle/>
          <a:p>
            <a:pPr indent="-361950" lvl="0" marL="361950" marR="0" rtl="0" algn="just">
              <a:lnSpc>
                <a:spcPct val="150000"/>
              </a:lnSpc>
              <a:spcBef>
                <a:spcPts val="0"/>
              </a:spcBef>
              <a:spcAft>
                <a:spcPts val="0"/>
              </a:spcAft>
              <a:buClr>
                <a:schemeClr val="dk1"/>
              </a:buClr>
              <a:buSzPts val="2600"/>
              <a:buFont typeface="Arial"/>
              <a:buChar char="•"/>
            </a:pPr>
            <a:r>
              <a:rPr b="0" i="0" lang="en-US" sz="2600" u="none" cap="none" strike="noStrike">
                <a:solidFill>
                  <a:schemeClr val="dk1"/>
                </a:solidFill>
                <a:latin typeface="Century Gothic"/>
                <a:ea typeface="Century Gothic"/>
                <a:cs typeface="Century Gothic"/>
                <a:sym typeface="Century Gothic"/>
              </a:rPr>
              <a:t>найбільш часта причина зверенення за хірургічною допомогою</a:t>
            </a:r>
            <a:endParaRPr/>
          </a:p>
          <a:p>
            <a:pPr indent="-361950" lvl="0" marL="361950" marR="0" rtl="0" algn="just">
              <a:lnSpc>
                <a:spcPct val="150000"/>
              </a:lnSpc>
              <a:spcBef>
                <a:spcPts val="0"/>
              </a:spcBef>
              <a:spcAft>
                <a:spcPts val="0"/>
              </a:spcAft>
              <a:buClr>
                <a:schemeClr val="dk1"/>
              </a:buClr>
              <a:buSzPts val="2600"/>
              <a:buFont typeface="Arial"/>
              <a:buChar char="•"/>
            </a:pPr>
            <a:r>
              <a:rPr b="0" i="0" lang="en-US" sz="2600" u="none" cap="none" strike="noStrike">
                <a:solidFill>
                  <a:schemeClr val="dk1"/>
                </a:solidFill>
                <a:latin typeface="Century Gothic"/>
                <a:ea typeface="Century Gothic"/>
                <a:cs typeface="Century Gothic"/>
                <a:sym typeface="Century Gothic"/>
              </a:rPr>
              <a:t>70 % у структурі первинних звернень до хірурга поліклініки</a:t>
            </a:r>
            <a:endParaRPr/>
          </a:p>
          <a:p>
            <a:pPr indent="-361950" lvl="0" marL="361950" marR="0" rtl="0" algn="just">
              <a:lnSpc>
                <a:spcPct val="150000"/>
              </a:lnSpc>
              <a:spcBef>
                <a:spcPts val="0"/>
              </a:spcBef>
              <a:spcAft>
                <a:spcPts val="0"/>
              </a:spcAft>
              <a:buClr>
                <a:schemeClr val="dk1"/>
              </a:buClr>
              <a:buSzPts val="2600"/>
              <a:buFont typeface="Arial"/>
              <a:buChar char="•"/>
            </a:pPr>
            <a:r>
              <a:rPr b="0" i="0" lang="en-US" sz="2600" u="none" cap="none" strike="noStrike">
                <a:solidFill>
                  <a:schemeClr val="dk1"/>
                </a:solidFill>
                <a:latin typeface="Century Gothic"/>
                <a:ea typeface="Century Gothic"/>
                <a:cs typeface="Century Gothic"/>
                <a:sym typeface="Century Gothic"/>
              </a:rPr>
              <a:t>24-36 % усіх нозокоміальних інфекцій (пісяопераційні нагноєння, постінєкційні ускладнення тощо)</a:t>
            </a:r>
            <a:endParaRPr/>
          </a:p>
          <a:p>
            <a:pPr indent="-361950" lvl="0" marL="361950" marR="0" rtl="0" algn="just">
              <a:lnSpc>
                <a:spcPct val="150000"/>
              </a:lnSpc>
              <a:spcBef>
                <a:spcPts val="0"/>
              </a:spcBef>
              <a:spcAft>
                <a:spcPts val="0"/>
              </a:spcAft>
              <a:buClr>
                <a:schemeClr val="dk1"/>
              </a:buClr>
              <a:buSzPts val="2600"/>
              <a:buFont typeface="Arial"/>
              <a:buChar char="•"/>
            </a:pPr>
            <a:r>
              <a:rPr b="0" i="0" lang="en-US" sz="2600" u="none" cap="none" strike="noStrike">
                <a:solidFill>
                  <a:schemeClr val="dk1"/>
                </a:solidFill>
                <a:latin typeface="Century Gothic"/>
                <a:ea typeface="Century Gothic"/>
                <a:cs typeface="Century Gothic"/>
                <a:sym typeface="Century Gothic"/>
              </a:rPr>
              <a:t>полімікробна етіологія, зростання кількості антибіотикорезистентних штамів</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3"/>
          <p:cNvSpPr txBox="1"/>
          <p:nvPr>
            <p:ph type="title"/>
          </p:nvPr>
        </p:nvSpPr>
        <p:spPr>
          <a:xfrm>
            <a:off x="0" y="225425"/>
            <a:ext cx="8748712"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Некротизуюючі інфекції м’ягких тканин</a:t>
            </a:r>
            <a:endParaRPr/>
          </a:p>
        </p:txBody>
      </p:sp>
      <p:sp>
        <p:nvSpPr>
          <p:cNvPr id="143" name="Google Shape;143;p3"/>
          <p:cNvSpPr txBox="1"/>
          <p:nvPr>
            <p:ph idx="1" type="body"/>
          </p:nvPr>
        </p:nvSpPr>
        <p:spPr>
          <a:xfrm>
            <a:off x="528637" y="1385887"/>
            <a:ext cx="8110537" cy="4751387"/>
          </a:xfrm>
          <a:prstGeom prst="rect">
            <a:avLst/>
          </a:prstGeom>
          <a:noFill/>
          <a:ln>
            <a:noFill/>
          </a:ln>
        </p:spPr>
        <p:txBody>
          <a:bodyPr anchorCtr="0" anchor="t" bIns="45700" lIns="91425" spcFirstLastPara="1" rIns="91425" wrap="square" tIns="45700">
            <a:noAutofit/>
          </a:bodyPr>
          <a:lstStyle/>
          <a:p>
            <a:pPr indent="379412" lvl="0" marL="6350" rtl="0" algn="just">
              <a:lnSpc>
                <a:spcPct val="100000"/>
              </a:lnSpc>
              <a:spcBef>
                <a:spcPts val="0"/>
              </a:spcBef>
              <a:spcAft>
                <a:spcPts val="0"/>
              </a:spcAft>
              <a:buSzPts val="2800"/>
              <a:buFont typeface="Century Gothic"/>
              <a:buNone/>
            </a:pPr>
            <a:r>
              <a:rPr b="0" i="0" lang="en-US" sz="2800" u="none">
                <a:solidFill>
                  <a:schemeClr val="dk1"/>
                </a:solidFill>
                <a:latin typeface="Century Gothic"/>
                <a:ea typeface="Century Gothic"/>
                <a:cs typeface="Century Gothic"/>
                <a:sym typeface="Century Gothic"/>
              </a:rPr>
              <a:t>Некротизуючі інфекції м'яких тканин (НІМТ) - важкі, швидко або блискавично прогресуючі інфекції м'яких тканин, що супроводжуються вираженою інтоксикацією, що, переважно, вражають фасції, м'язи або жирову клітковину, перебігають без утворення гнійного ексудату або при його непропорційно малій кількості. Залежно від переважаючого морфологічного субстрату, як правило, виділяють некротизуючий фасциіт, міозит і целюліт.</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4"/>
          <p:cNvSpPr txBox="1"/>
          <p:nvPr>
            <p:ph type="title"/>
          </p:nvPr>
        </p:nvSpPr>
        <p:spPr>
          <a:xfrm>
            <a:off x="1908175" y="225425"/>
            <a:ext cx="6840537" cy="10080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sz="2800">
              <a:solidFill>
                <a:schemeClr val="dk1"/>
              </a:solidFill>
              <a:latin typeface="Century Gothic"/>
              <a:ea typeface="Century Gothic"/>
              <a:cs typeface="Century Gothic"/>
              <a:sym typeface="Century Gothic"/>
            </a:endParaRPr>
          </a:p>
        </p:txBody>
      </p:sp>
      <p:sp>
        <p:nvSpPr>
          <p:cNvPr id="149" name="Google Shape;149;p4"/>
          <p:cNvSpPr txBox="1"/>
          <p:nvPr>
            <p:ph idx="1" type="body"/>
          </p:nvPr>
        </p:nvSpPr>
        <p:spPr>
          <a:xfrm>
            <a:off x="1908175" y="1449387"/>
            <a:ext cx="3343275" cy="4751387"/>
          </a:xfrm>
          <a:prstGeom prst="rect">
            <a:avLst/>
          </a:prstGeom>
          <a:noFill/>
          <a:ln>
            <a:noFill/>
          </a:ln>
        </p:spPr>
        <p:txBody>
          <a:bodyPr anchorCtr="0" anchor="t" bIns="45700" lIns="91425" spcFirstLastPara="1" rIns="91425" wrap="square" tIns="45700">
            <a:noAutofit/>
          </a:bodyPr>
          <a:lstStyle/>
          <a:p>
            <a:pPr indent="-215900" lvl="0" marL="342900" rtl="0" algn="l">
              <a:spcBef>
                <a:spcPts val="0"/>
              </a:spcBef>
              <a:spcAft>
                <a:spcPts val="0"/>
              </a:spcAft>
              <a:buSzPts val="2000"/>
              <a:buFont typeface="Century Gothic"/>
              <a:buNone/>
            </a:pPr>
            <a:r>
              <a:t/>
            </a:r>
            <a:endParaRPr sz="2000">
              <a:solidFill>
                <a:schemeClr val="dk1"/>
              </a:solidFill>
              <a:latin typeface="Century Gothic"/>
              <a:ea typeface="Century Gothic"/>
              <a:cs typeface="Century Gothic"/>
              <a:sym typeface="Century Gothic"/>
            </a:endParaRPr>
          </a:p>
        </p:txBody>
      </p:sp>
      <p:sp>
        <p:nvSpPr>
          <p:cNvPr id="150" name="Google Shape;150;p4"/>
          <p:cNvSpPr/>
          <p:nvPr>
            <p:ph idx="2" type="clipArt"/>
          </p:nvPr>
        </p:nvSpPr>
        <p:spPr>
          <a:xfrm>
            <a:off x="5403850" y="1449387"/>
            <a:ext cx="3344862" cy="4751387"/>
          </a:xfrm>
          <a:prstGeom prst="rect">
            <a:avLst/>
          </a:prstGeom>
          <a:noFill/>
          <a:ln>
            <a:noFill/>
          </a:ln>
        </p:spPr>
        <p:txBody>
          <a:bodyPr anchorCtr="0" anchor="t" bIns="45700" lIns="91425" spcFirstLastPara="1" rIns="91425" wrap="square" tIns="45700">
            <a:noAutofit/>
          </a:bodyPr>
          <a:lstStyle/>
          <a:p>
            <a:pPr indent="-215900" lvl="0" marL="342900" marR="0" rtl="0" algn="l">
              <a:spcBef>
                <a:spcPts val="0"/>
              </a:spcBef>
              <a:spcAft>
                <a:spcPts val="0"/>
              </a:spcAft>
              <a:buClr>
                <a:schemeClr val="dk1"/>
              </a:buClr>
              <a:buSzPts val="2000"/>
              <a:buFont typeface="Century Gothic"/>
              <a:buNone/>
            </a:pPr>
            <a:r>
              <a:t/>
            </a:r>
            <a:endParaRPr b="0" i="0" sz="2000" u="none" cap="none" strike="noStrike">
              <a:solidFill>
                <a:schemeClr val="dk1"/>
              </a:solidFill>
              <a:latin typeface="Century Gothic"/>
              <a:ea typeface="Century Gothic"/>
              <a:cs typeface="Century Gothic"/>
              <a:sym typeface="Century Gothic"/>
            </a:endParaRPr>
          </a:p>
        </p:txBody>
      </p:sp>
      <p:pic>
        <p:nvPicPr>
          <p:cNvPr id="151" name="Google Shape;151;p4"/>
          <p:cNvPicPr preferRelativeResize="0"/>
          <p:nvPr/>
        </p:nvPicPr>
        <p:blipFill rotWithShape="1">
          <a:blip r:embed="rId3">
            <a:alphaModFix/>
          </a:blip>
          <a:srcRect b="0" l="0" r="0" t="0"/>
          <a:stretch/>
        </p:blipFill>
        <p:spPr>
          <a:xfrm>
            <a:off x="0" y="673100"/>
            <a:ext cx="9144000" cy="5554662"/>
          </a:xfrm>
          <a:prstGeom prst="rect">
            <a:avLst/>
          </a:prstGeom>
          <a:noFill/>
          <a:ln>
            <a:noFill/>
          </a:ln>
        </p:spPr>
      </p:pic>
      <p:sp>
        <p:nvSpPr>
          <p:cNvPr id="152" name="Google Shape;152;p4"/>
          <p:cNvSpPr txBox="1"/>
          <p:nvPr/>
        </p:nvSpPr>
        <p:spPr>
          <a:xfrm>
            <a:off x="5676900" y="819150"/>
            <a:ext cx="3105150" cy="3540125"/>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2800"/>
              <a:buFont typeface="Century Gothic"/>
              <a:buNone/>
            </a:pPr>
            <a:r>
              <a:rPr b="1" i="0" lang="en-US" sz="2800" u="none" cap="none" strike="noStrike">
                <a:solidFill>
                  <a:schemeClr val="dk1"/>
                </a:solidFill>
                <a:latin typeface="Century Gothic"/>
                <a:ea typeface="Century Gothic"/>
                <a:cs typeface="Century Gothic"/>
                <a:sym typeface="Century Gothic"/>
              </a:rPr>
              <a:t>Некротизуючий целюліт</a:t>
            </a:r>
            <a:r>
              <a:rPr b="0" i="0" lang="en-US" sz="2800" u="none" cap="none" strike="noStrike">
                <a:solidFill>
                  <a:schemeClr val="dk1"/>
                </a:solidFill>
                <a:latin typeface="Century Gothic"/>
                <a:ea typeface="Century Gothic"/>
                <a:cs typeface="Century Gothic"/>
                <a:sym typeface="Century Gothic"/>
              </a:rPr>
              <a:t> – швидкий і поширений некроз підшкірної жирової клітковини</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5"/>
          <p:cNvSpPr txBox="1"/>
          <p:nvPr/>
        </p:nvSpPr>
        <p:spPr>
          <a:xfrm>
            <a:off x="533400" y="2438400"/>
            <a:ext cx="4495800" cy="5794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t/>
            </a:r>
            <a:endParaRPr b="0" i="0" sz="2400" u="none">
              <a:solidFill>
                <a:schemeClr val="dk1"/>
              </a:solidFill>
              <a:latin typeface="Times New Roman"/>
              <a:ea typeface="Times New Roman"/>
              <a:cs typeface="Times New Roman"/>
              <a:sym typeface="Times New Roman"/>
            </a:endParaRPr>
          </a:p>
        </p:txBody>
      </p:sp>
      <p:sp>
        <p:nvSpPr>
          <p:cNvPr id="159" name="Google Shape;159;p5"/>
          <p:cNvSpPr txBox="1"/>
          <p:nvPr/>
        </p:nvSpPr>
        <p:spPr>
          <a:xfrm>
            <a:off x="6705600" y="2667000"/>
            <a:ext cx="184150" cy="457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t/>
            </a:r>
            <a:endParaRPr b="0" i="0" sz="2400" u="none">
              <a:solidFill>
                <a:schemeClr val="dk1"/>
              </a:solidFill>
              <a:latin typeface="Times New Roman"/>
              <a:ea typeface="Times New Roman"/>
              <a:cs typeface="Times New Roman"/>
              <a:sym typeface="Times New Roman"/>
            </a:endParaRPr>
          </a:p>
        </p:txBody>
      </p:sp>
      <p:sp>
        <p:nvSpPr>
          <p:cNvPr id="160" name="Google Shape;160;p5"/>
          <p:cNvSpPr txBox="1"/>
          <p:nvPr>
            <p:ph type="title"/>
          </p:nvPr>
        </p:nvSpPr>
        <p:spPr>
          <a:xfrm>
            <a:off x="1250950" y="219075"/>
            <a:ext cx="6840537" cy="1008062"/>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Clr>
                <a:schemeClr val="dk1"/>
              </a:buClr>
              <a:buSzPts val="2800"/>
              <a:buFont typeface="Century Gothic"/>
              <a:buNone/>
            </a:pPr>
            <a:r>
              <a:rPr b="0" i="0" lang="en-US" sz="2800" u="none">
                <a:solidFill>
                  <a:schemeClr val="dk1"/>
                </a:solidFill>
                <a:latin typeface="Century Gothic"/>
                <a:ea typeface="Century Gothic"/>
                <a:cs typeface="Century Gothic"/>
                <a:sym typeface="Century Gothic"/>
              </a:rPr>
              <a:t>Marriage to Martin Luther King</a:t>
            </a:r>
            <a:endParaRPr/>
          </a:p>
        </p:txBody>
      </p:sp>
      <p:sp>
        <p:nvSpPr>
          <p:cNvPr id="161" name="Google Shape;161;p5"/>
          <p:cNvSpPr/>
          <p:nvPr>
            <p:ph idx="2" type="clipArt"/>
          </p:nvPr>
        </p:nvSpPr>
        <p:spPr>
          <a:xfrm>
            <a:off x="5395912" y="1449387"/>
            <a:ext cx="3352800" cy="4751387"/>
          </a:xfrm>
          <a:prstGeom prst="rect">
            <a:avLst/>
          </a:prstGeom>
          <a:noFill/>
          <a:ln>
            <a:noFill/>
          </a:ln>
        </p:spPr>
        <p:txBody>
          <a:bodyPr anchorCtr="0" anchor="t" bIns="45700" lIns="91425" spcFirstLastPara="1" rIns="91425" wrap="square" tIns="45700">
            <a:noAutofit/>
          </a:bodyPr>
          <a:lstStyle/>
          <a:p>
            <a:pPr indent="-215900" lvl="0" marL="342900" marR="0" rtl="0" algn="l">
              <a:spcBef>
                <a:spcPts val="0"/>
              </a:spcBef>
              <a:spcAft>
                <a:spcPts val="0"/>
              </a:spcAft>
              <a:buClr>
                <a:schemeClr val="dk1"/>
              </a:buClr>
              <a:buSzPts val="2000"/>
              <a:buFont typeface="Century Gothic"/>
              <a:buNone/>
            </a:pPr>
            <a:r>
              <a:t/>
            </a:r>
            <a:endParaRPr b="0" i="0" sz="2000" u="none" cap="none" strike="noStrike">
              <a:solidFill>
                <a:schemeClr val="dk1"/>
              </a:solidFill>
              <a:latin typeface="Century Gothic"/>
              <a:ea typeface="Century Gothic"/>
              <a:cs typeface="Century Gothic"/>
              <a:sym typeface="Century Gothic"/>
            </a:endParaRPr>
          </a:p>
        </p:txBody>
      </p:sp>
      <p:sp>
        <p:nvSpPr>
          <p:cNvPr id="162" name="Google Shape;162;p5"/>
          <p:cNvSpPr txBox="1"/>
          <p:nvPr>
            <p:ph idx="1" type="body"/>
          </p:nvPr>
        </p:nvSpPr>
        <p:spPr>
          <a:xfrm>
            <a:off x="1908175" y="1449387"/>
            <a:ext cx="3352800" cy="4751387"/>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dk1"/>
              </a:buClr>
              <a:buSzPts val="1800"/>
              <a:buFont typeface="Century Gothic"/>
              <a:buChar char="•"/>
            </a:pPr>
            <a:r>
              <a:rPr b="0" i="0" lang="en-US" sz="1800" u="none">
                <a:solidFill>
                  <a:schemeClr val="dk1"/>
                </a:solidFill>
                <a:latin typeface="Century Gothic"/>
                <a:ea typeface="Century Gothic"/>
                <a:cs typeface="Century Gothic"/>
                <a:sym typeface="Century Gothic"/>
              </a:rPr>
              <a:t>Where did Coretta and Martin meet?</a:t>
            </a:r>
            <a:endParaRPr/>
          </a:p>
          <a:p>
            <a:pPr indent="-342900" lvl="0" marL="342900" rtl="0" algn="l">
              <a:lnSpc>
                <a:spcPct val="100000"/>
              </a:lnSpc>
              <a:spcBef>
                <a:spcPts val="720"/>
              </a:spcBef>
              <a:spcAft>
                <a:spcPts val="0"/>
              </a:spcAft>
              <a:buClr>
                <a:schemeClr val="dk1"/>
              </a:buClr>
              <a:buSzPts val="1800"/>
              <a:buFont typeface="Century Gothic"/>
              <a:buChar char="•"/>
            </a:pPr>
            <a:r>
              <a:rPr b="0" i="0" lang="en-US" sz="1800" u="none">
                <a:solidFill>
                  <a:schemeClr val="dk1"/>
                </a:solidFill>
                <a:latin typeface="Century Gothic"/>
                <a:ea typeface="Century Gothic"/>
                <a:cs typeface="Century Gothic"/>
                <a:sym typeface="Century Gothic"/>
              </a:rPr>
              <a:t>Where did they live when they were first married?</a:t>
            </a:r>
            <a:endParaRPr/>
          </a:p>
          <a:p>
            <a:pPr indent="-342900" lvl="0" marL="342900" rtl="0" algn="l">
              <a:lnSpc>
                <a:spcPct val="100000"/>
              </a:lnSpc>
              <a:spcBef>
                <a:spcPts val="720"/>
              </a:spcBef>
              <a:spcAft>
                <a:spcPts val="0"/>
              </a:spcAft>
              <a:buClr>
                <a:schemeClr val="dk1"/>
              </a:buClr>
              <a:buSzPts val="1800"/>
              <a:buFont typeface="Century Gothic"/>
              <a:buChar char="•"/>
            </a:pPr>
            <a:r>
              <a:rPr b="0" i="0" lang="en-US" sz="1800" u="none">
                <a:solidFill>
                  <a:schemeClr val="dk1"/>
                </a:solidFill>
                <a:latin typeface="Century Gothic"/>
                <a:ea typeface="Century Gothic"/>
                <a:cs typeface="Century Gothic"/>
                <a:sym typeface="Century Gothic"/>
              </a:rPr>
              <a:t>Where did Martin Luther King work?</a:t>
            </a:r>
            <a:endParaRPr/>
          </a:p>
        </p:txBody>
      </p:sp>
      <p:pic>
        <p:nvPicPr>
          <p:cNvPr descr="C:\Users\Администратор\Desktop\4.jpg" id="163" name="Google Shape;163;p5"/>
          <p:cNvPicPr preferRelativeResize="0"/>
          <p:nvPr/>
        </p:nvPicPr>
        <p:blipFill rotWithShape="1">
          <a:blip r:embed="rId3">
            <a:alphaModFix/>
          </a:blip>
          <a:srcRect b="0" l="0" r="0" t="0"/>
          <a:stretch/>
        </p:blipFill>
        <p:spPr>
          <a:xfrm>
            <a:off x="0" y="-120650"/>
            <a:ext cx="9145587" cy="5678487"/>
          </a:xfrm>
          <a:prstGeom prst="rect">
            <a:avLst/>
          </a:prstGeom>
          <a:noFill/>
          <a:ln>
            <a:noFill/>
          </a:ln>
        </p:spPr>
      </p:pic>
      <p:pic>
        <p:nvPicPr>
          <p:cNvPr descr="C:\Users\Администратор\Desktop\812.jpg" id="164" name="Google Shape;164;p5"/>
          <p:cNvPicPr preferRelativeResize="0"/>
          <p:nvPr/>
        </p:nvPicPr>
        <p:blipFill rotWithShape="1">
          <a:blip r:embed="rId4">
            <a:alphaModFix/>
          </a:blip>
          <a:srcRect b="0" l="0" r="0" t="0"/>
          <a:stretch/>
        </p:blipFill>
        <p:spPr>
          <a:xfrm>
            <a:off x="3213100" y="5060950"/>
            <a:ext cx="2874962" cy="2111375"/>
          </a:xfrm>
          <a:prstGeom prst="rect">
            <a:avLst/>
          </a:prstGeom>
          <a:noFill/>
          <a:ln>
            <a:noFill/>
          </a:ln>
        </p:spPr>
      </p:pic>
      <p:sp>
        <p:nvSpPr>
          <p:cNvPr id="165" name="Google Shape;165;p5"/>
          <p:cNvSpPr txBox="1"/>
          <p:nvPr/>
        </p:nvSpPr>
        <p:spPr>
          <a:xfrm>
            <a:off x="0" y="2266950"/>
            <a:ext cx="9144000" cy="120015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2400"/>
              <a:buFont typeface="Century Gothic"/>
              <a:buNone/>
            </a:pPr>
            <a:r>
              <a:rPr b="1" i="0" lang="en-US" sz="2400" u="none">
                <a:solidFill>
                  <a:schemeClr val="dk1"/>
                </a:solidFill>
                <a:latin typeface="Century Gothic"/>
                <a:ea typeface="Century Gothic"/>
                <a:cs typeface="Century Gothic"/>
                <a:sym typeface="Century Gothic"/>
              </a:rPr>
              <a:t>Некротизуючий фасциіт </a:t>
            </a:r>
            <a:r>
              <a:rPr b="0" i="0" lang="en-US" sz="2400" u="none">
                <a:solidFill>
                  <a:schemeClr val="dk1"/>
                </a:solidFill>
                <a:latin typeface="Century Gothic"/>
                <a:ea typeface="Century Gothic"/>
                <a:cs typeface="Century Gothic"/>
                <a:sym typeface="Century Gothic"/>
              </a:rPr>
              <a:t>– некротизуюча інфекція, що швидко поширюється з ураженням шкіри, підшкіроної жирової клітковини, поверхневої і глибокої фасцій</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6"/>
          <p:cNvSpPr txBox="1"/>
          <p:nvPr>
            <p:ph type="title"/>
          </p:nvPr>
        </p:nvSpPr>
        <p:spPr>
          <a:xfrm>
            <a:off x="1250950" y="219075"/>
            <a:ext cx="6840537" cy="1008062"/>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Clr>
                <a:schemeClr val="dk1"/>
              </a:buClr>
              <a:buSzPts val="2800"/>
              <a:buFont typeface="Century Gothic"/>
              <a:buNone/>
            </a:pPr>
            <a:r>
              <a:rPr b="0" i="0" lang="en-US" sz="2800" u="none">
                <a:solidFill>
                  <a:schemeClr val="dk1"/>
                </a:solidFill>
                <a:latin typeface="Century Gothic"/>
                <a:ea typeface="Century Gothic"/>
                <a:cs typeface="Century Gothic"/>
                <a:sym typeface="Century Gothic"/>
              </a:rPr>
              <a:t>Starting the civil rights movement</a:t>
            </a:r>
            <a:endParaRPr/>
          </a:p>
        </p:txBody>
      </p:sp>
      <p:sp>
        <p:nvSpPr>
          <p:cNvPr id="172" name="Google Shape;172;p6"/>
          <p:cNvSpPr txBox="1"/>
          <p:nvPr/>
        </p:nvSpPr>
        <p:spPr>
          <a:xfrm>
            <a:off x="457200" y="2971800"/>
            <a:ext cx="4495800" cy="5794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t/>
            </a:r>
            <a:endParaRPr b="0" i="0" sz="2400" u="none">
              <a:solidFill>
                <a:schemeClr val="dk1"/>
              </a:solidFill>
              <a:latin typeface="Times New Roman"/>
              <a:ea typeface="Times New Roman"/>
              <a:cs typeface="Times New Roman"/>
              <a:sym typeface="Times New Roman"/>
            </a:endParaRPr>
          </a:p>
        </p:txBody>
      </p:sp>
      <p:pic>
        <p:nvPicPr>
          <p:cNvPr id="173" name="Google Shape;173;p6"/>
          <p:cNvPicPr preferRelativeResize="0"/>
          <p:nvPr/>
        </p:nvPicPr>
        <p:blipFill rotWithShape="1">
          <a:blip r:embed="rId3">
            <a:alphaModFix/>
          </a:blip>
          <a:srcRect b="0" l="0" r="0" t="0"/>
          <a:stretch/>
        </p:blipFill>
        <p:spPr>
          <a:xfrm>
            <a:off x="598487" y="28575"/>
            <a:ext cx="8069262" cy="6056312"/>
          </a:xfrm>
          <a:prstGeom prst="rect">
            <a:avLst/>
          </a:prstGeom>
          <a:noFill/>
          <a:ln>
            <a:noFill/>
          </a:ln>
        </p:spPr>
      </p:pic>
      <p:sp>
        <p:nvSpPr>
          <p:cNvPr id="174" name="Google Shape;174;p6"/>
          <p:cNvSpPr txBox="1"/>
          <p:nvPr/>
        </p:nvSpPr>
        <p:spPr>
          <a:xfrm>
            <a:off x="-190500" y="5757862"/>
            <a:ext cx="9525000" cy="1016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000"/>
              <a:buFont typeface="Times New Roman"/>
              <a:buNone/>
            </a:pPr>
            <a:r>
              <a:t/>
            </a:r>
            <a:endParaRPr b="0" i="0" sz="2000" u="non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Хворий К., 49 років, некротичний целюлофасциіт тканин крижово-куприкової і правої сідничної ділянок.</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7"/>
          <p:cNvSpPr txBox="1"/>
          <p:nvPr>
            <p:ph type="title"/>
          </p:nvPr>
        </p:nvSpPr>
        <p:spPr>
          <a:xfrm>
            <a:off x="1908175" y="225425"/>
            <a:ext cx="6840537" cy="10080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sz="2800">
              <a:solidFill>
                <a:schemeClr val="dk1"/>
              </a:solidFill>
              <a:latin typeface="Century Gothic"/>
              <a:ea typeface="Century Gothic"/>
              <a:cs typeface="Century Gothic"/>
              <a:sym typeface="Century Gothic"/>
            </a:endParaRPr>
          </a:p>
        </p:txBody>
      </p:sp>
      <p:sp>
        <p:nvSpPr>
          <p:cNvPr id="180" name="Google Shape;180;p7"/>
          <p:cNvSpPr txBox="1"/>
          <p:nvPr>
            <p:ph idx="1" type="body"/>
          </p:nvPr>
        </p:nvSpPr>
        <p:spPr>
          <a:xfrm>
            <a:off x="0" y="5724525"/>
            <a:ext cx="9144000" cy="1436687"/>
          </a:xfrm>
          <a:prstGeom prst="rect">
            <a:avLst/>
          </a:prstGeom>
          <a:noFill/>
          <a:ln>
            <a:noFill/>
          </a:ln>
        </p:spPr>
        <p:txBody>
          <a:bodyPr anchorCtr="0" anchor="t" bIns="45700" lIns="91425" spcFirstLastPara="1" rIns="91425" wrap="square" tIns="45700">
            <a:noAutofit/>
          </a:bodyPr>
          <a:lstStyle/>
          <a:p>
            <a:pPr indent="-215900" lvl="0" marL="342900" rtl="0" algn="l">
              <a:lnSpc>
                <a:spcPct val="100000"/>
              </a:lnSpc>
              <a:spcBef>
                <a:spcPts val="0"/>
              </a:spcBef>
              <a:spcAft>
                <a:spcPts val="0"/>
              </a:spcAft>
              <a:buClr>
                <a:schemeClr val="dk1"/>
              </a:buClr>
              <a:buSzPts val="2000"/>
              <a:buFont typeface="Century Gothic"/>
              <a:buNone/>
            </a:pPr>
            <a:r>
              <a:t/>
            </a:r>
            <a:endParaRPr b="0" i="0" sz="2000" u="none">
              <a:solidFill>
                <a:schemeClr val="dk1"/>
              </a:solidFill>
              <a:latin typeface="Century Gothic"/>
              <a:ea typeface="Century Gothic"/>
              <a:cs typeface="Century Gothic"/>
              <a:sym typeface="Century Gothic"/>
            </a:endParaRPr>
          </a:p>
          <a:p>
            <a:pPr indent="-342900" lvl="0" marL="342900" rtl="0" algn="ctr">
              <a:lnSpc>
                <a:spcPct val="100000"/>
              </a:lnSpc>
              <a:spcBef>
                <a:spcPts val="800"/>
              </a:spcBef>
              <a:spcAft>
                <a:spcPts val="0"/>
              </a:spcAft>
              <a:buSzPts val="2000"/>
              <a:buFont typeface="Century Gothic"/>
              <a:buNone/>
            </a:pPr>
            <a:r>
              <a:rPr b="0" i="0" lang="en-US" sz="2000" u="none">
                <a:solidFill>
                  <a:schemeClr val="dk1"/>
                </a:solidFill>
                <a:latin typeface="Century Gothic"/>
                <a:ea typeface="Century Gothic"/>
                <a:cs typeface="Century Gothic"/>
                <a:sym typeface="Century Gothic"/>
              </a:rPr>
              <a:t>Стан при поступленні у 65 - річної пацієнтки з НФ після протиправцевого щеплення .</a:t>
            </a:r>
            <a:endParaRPr/>
          </a:p>
        </p:txBody>
      </p:sp>
      <p:pic>
        <p:nvPicPr>
          <p:cNvPr id="181" name="Google Shape;181;p7"/>
          <p:cNvPicPr preferRelativeResize="0"/>
          <p:nvPr/>
        </p:nvPicPr>
        <p:blipFill rotWithShape="1">
          <a:blip r:embed="rId3">
            <a:alphaModFix/>
          </a:blip>
          <a:srcRect b="0" l="0" r="0" t="0"/>
          <a:stretch/>
        </p:blipFill>
        <p:spPr>
          <a:xfrm>
            <a:off x="44450" y="28575"/>
            <a:ext cx="9023350" cy="614203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8"/>
          <p:cNvSpPr txBox="1"/>
          <p:nvPr>
            <p:ph type="title"/>
          </p:nvPr>
        </p:nvSpPr>
        <p:spPr>
          <a:xfrm>
            <a:off x="385762" y="9525"/>
            <a:ext cx="8362950"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Century Gothic"/>
              <a:buNone/>
            </a:pPr>
            <a:r>
              <a:rPr b="1" i="0" lang="en-US" sz="4400" u="none">
                <a:solidFill>
                  <a:schemeClr val="dk1"/>
                </a:solidFill>
                <a:latin typeface="Century Gothic"/>
                <a:ea typeface="Century Gothic"/>
                <a:cs typeface="Century Gothic"/>
                <a:sym typeface="Century Gothic"/>
              </a:rPr>
              <a:t>Актуальність</a:t>
            </a:r>
            <a:endParaRPr/>
          </a:p>
        </p:txBody>
      </p:sp>
      <p:sp>
        <p:nvSpPr>
          <p:cNvPr id="187" name="Google Shape;187;p8"/>
          <p:cNvSpPr txBox="1"/>
          <p:nvPr>
            <p:ph idx="1" type="body"/>
          </p:nvPr>
        </p:nvSpPr>
        <p:spPr>
          <a:xfrm>
            <a:off x="0" y="633412"/>
            <a:ext cx="9144000" cy="4751387"/>
          </a:xfrm>
          <a:prstGeom prst="rect">
            <a:avLst/>
          </a:prstGeom>
          <a:noFill/>
          <a:ln>
            <a:noFill/>
          </a:ln>
        </p:spPr>
        <p:txBody>
          <a:bodyPr anchorCtr="0" anchor="t" bIns="45700" lIns="91425" spcFirstLastPara="1" rIns="91425" wrap="square" tIns="45700">
            <a:noAutofit/>
          </a:bodyPr>
          <a:lstStyle/>
          <a:p>
            <a:pPr indent="-165100" lvl="0" marL="342900" rtl="0" algn="l">
              <a:lnSpc>
                <a:spcPct val="100000"/>
              </a:lnSpc>
              <a:spcBef>
                <a:spcPts val="0"/>
              </a:spcBef>
              <a:spcAft>
                <a:spcPts val="0"/>
              </a:spcAft>
              <a:buClr>
                <a:schemeClr val="dk1"/>
              </a:buClr>
              <a:buSzPts val="2800"/>
              <a:buFont typeface="Century Gothic"/>
              <a:buNone/>
            </a:pPr>
            <a:r>
              <a:t/>
            </a:r>
            <a:endParaRPr b="0" i="0" sz="2800" u="none">
              <a:solidFill>
                <a:schemeClr val="dk1"/>
              </a:solidFill>
              <a:latin typeface="Century Gothic"/>
              <a:ea typeface="Century Gothic"/>
              <a:cs typeface="Century Gothic"/>
              <a:sym typeface="Century Gothic"/>
            </a:endParaRPr>
          </a:p>
          <a:p>
            <a:pPr indent="-342900" lvl="0" marL="342900" rtl="0" algn="l">
              <a:lnSpc>
                <a:spcPct val="10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Захворювання вперше описано Гіппократом в V столітті до н.е. </a:t>
            </a:r>
            <a:endParaRPr/>
          </a:p>
          <a:p>
            <a:pPr indent="-342900" lvl="0" marL="342900" rtl="0" algn="l">
              <a:lnSpc>
                <a:spcPct val="10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Перший випадок , описаний в Сполучених Штатах , датується 1871 р. </a:t>
            </a:r>
            <a:endParaRPr/>
          </a:p>
          <a:p>
            <a:pPr indent="-342900" lvl="0" marL="342900" rtl="0" algn="l">
              <a:lnSpc>
                <a:spcPct val="10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Термін «некротизуючий фасциіт» вперше застосований в 1952 р. </a:t>
            </a:r>
            <a:endParaRPr/>
          </a:p>
          <a:p>
            <a:pPr indent="-342900" lvl="0" marL="342900" rtl="0" algn="l">
              <a:lnSpc>
                <a:spcPct val="10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Поширеність серед дорослих становить 0,4 випадки на 100000 чоловік . </a:t>
            </a:r>
            <a:endParaRPr/>
          </a:p>
          <a:p>
            <a:pPr indent="-342900" lvl="0" marL="342900" rtl="0" algn="l">
              <a:lnSpc>
                <a:spcPct val="10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Поширеність серед дітей становить 0,08 випадка на 100000 чоловік . </a:t>
            </a:r>
            <a:endParaRPr/>
          </a:p>
          <a:p>
            <a:pPr indent="-342900" lvl="0" marL="342900" rtl="0" algn="l">
              <a:lnSpc>
                <a:spcPct val="10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Смертністю від 30 до 50 % .</a:t>
            </a:r>
            <a:endParaRPr/>
          </a:p>
          <a:p>
            <a:pPr indent="-165100" lvl="0" marL="342900" rtl="0" algn="l">
              <a:spcBef>
                <a:spcPts val="1120"/>
              </a:spcBef>
              <a:spcAft>
                <a:spcPts val="0"/>
              </a:spcAft>
              <a:buSzPts val="2800"/>
              <a:buFont typeface="Century Gothic"/>
              <a:buNone/>
            </a:pPr>
            <a:r>
              <a:t/>
            </a:r>
            <a:endParaRPr b="0" i="0" sz="2800" u="none">
              <a:solidFill>
                <a:schemeClr val="dk1"/>
              </a:solidFill>
              <a:latin typeface="Century Gothic"/>
              <a:ea typeface="Century Gothic"/>
              <a:cs typeface="Century Gothic"/>
              <a:sym typeface="Century Gothic"/>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9"/>
          <p:cNvSpPr txBox="1"/>
          <p:nvPr>
            <p:ph type="title"/>
          </p:nvPr>
        </p:nvSpPr>
        <p:spPr>
          <a:xfrm>
            <a:off x="0" y="369887"/>
            <a:ext cx="9144000"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Century Gothic"/>
              <a:buNone/>
            </a:pPr>
            <a:r>
              <a:rPr b="1" i="0" lang="en-US" sz="3200" u="none">
                <a:solidFill>
                  <a:schemeClr val="dk1"/>
                </a:solidFill>
                <a:latin typeface="Century Gothic"/>
                <a:ea typeface="Century Gothic"/>
                <a:cs typeface="Century Gothic"/>
                <a:sym typeface="Century Gothic"/>
              </a:rPr>
              <a:t>Діагностичні критерії                      некротизуючого фасциіту                                                                  по Fisher, 1979 </a:t>
            </a:r>
            <a:endParaRPr/>
          </a:p>
        </p:txBody>
      </p:sp>
      <p:sp>
        <p:nvSpPr>
          <p:cNvPr id="193" name="Google Shape;193;p9"/>
          <p:cNvSpPr txBox="1"/>
          <p:nvPr>
            <p:ph idx="1" type="body"/>
          </p:nvPr>
        </p:nvSpPr>
        <p:spPr>
          <a:xfrm>
            <a:off x="23812" y="1662112"/>
            <a:ext cx="9072562" cy="4751387"/>
          </a:xfrm>
          <a:prstGeom prst="rect">
            <a:avLst/>
          </a:prstGeom>
          <a:noFill/>
          <a:ln>
            <a:noFill/>
          </a:ln>
        </p:spPr>
        <p:txBody>
          <a:bodyPr anchorCtr="0" anchor="t" bIns="45700" lIns="91425" spcFirstLastPara="1" rIns="91425" wrap="square" tIns="45700">
            <a:noAutofit/>
          </a:bodyPr>
          <a:lstStyle/>
          <a:p>
            <a:pPr indent="-342900" lvl="0" marL="342900" rtl="0" algn="just">
              <a:lnSpc>
                <a:spcPct val="100000"/>
              </a:lnSpc>
              <a:spcBef>
                <a:spcPts val="0"/>
              </a:spcBef>
              <a:spcAft>
                <a:spcPts val="0"/>
              </a:spcAft>
              <a:buClr>
                <a:schemeClr val="dk1"/>
              </a:buClr>
              <a:buSzPts val="2600"/>
              <a:buFont typeface="Century Gothic"/>
              <a:buChar char="•"/>
            </a:pPr>
            <a:r>
              <a:rPr b="0" i="0" lang="en-US" sz="2600" u="none">
                <a:solidFill>
                  <a:schemeClr val="dk1"/>
                </a:solidFill>
                <a:latin typeface="Century Gothic"/>
                <a:ea typeface="Century Gothic"/>
                <a:cs typeface="Century Gothic"/>
                <a:sym typeface="Century Gothic"/>
              </a:rPr>
              <a:t>Екстенсивний некроз поверхневої фасції з поширенням на суміжну шкіру. </a:t>
            </a:r>
            <a:endParaRPr/>
          </a:p>
          <a:p>
            <a:pPr indent="-342900" lvl="0" marL="342900" rtl="0" algn="just">
              <a:lnSpc>
                <a:spcPct val="100000"/>
              </a:lnSpc>
              <a:spcBef>
                <a:spcPts val="1040"/>
              </a:spcBef>
              <a:spcAft>
                <a:spcPts val="0"/>
              </a:spcAft>
              <a:buClr>
                <a:schemeClr val="dk1"/>
              </a:buClr>
              <a:buSzPts val="2600"/>
              <a:buFont typeface="Century Gothic"/>
              <a:buChar char="•"/>
            </a:pPr>
            <a:r>
              <a:rPr b="0" i="0" lang="en-US" sz="2600" u="none">
                <a:solidFill>
                  <a:schemeClr val="dk1"/>
                </a:solidFill>
                <a:latin typeface="Century Gothic"/>
                <a:ea typeface="Century Gothic"/>
                <a:cs typeface="Century Gothic"/>
                <a:sym typeface="Century Gothic"/>
              </a:rPr>
              <a:t>Середня чи важка системна інтоксикація з порушенням свідомості. </a:t>
            </a:r>
            <a:endParaRPr/>
          </a:p>
          <a:p>
            <a:pPr indent="-342900" lvl="0" marL="342900" rtl="0" algn="just">
              <a:lnSpc>
                <a:spcPct val="100000"/>
              </a:lnSpc>
              <a:spcBef>
                <a:spcPts val="1040"/>
              </a:spcBef>
              <a:spcAft>
                <a:spcPts val="0"/>
              </a:spcAft>
              <a:buClr>
                <a:schemeClr val="dk1"/>
              </a:buClr>
              <a:buSzPts val="2600"/>
              <a:buFont typeface="Century Gothic"/>
              <a:buChar char="•"/>
            </a:pPr>
            <a:r>
              <a:rPr b="0" i="0" lang="en-US" sz="2600" u="none">
                <a:solidFill>
                  <a:schemeClr val="dk1"/>
                </a:solidFill>
                <a:latin typeface="Century Gothic"/>
                <a:ea typeface="Century Gothic"/>
                <a:cs typeface="Century Gothic"/>
                <a:sym typeface="Century Gothic"/>
              </a:rPr>
              <a:t>Відсутність первинного втягнення в процес м'язів. </a:t>
            </a:r>
            <a:endParaRPr/>
          </a:p>
          <a:p>
            <a:pPr indent="-342900" lvl="0" marL="342900" rtl="0" algn="just">
              <a:lnSpc>
                <a:spcPct val="100000"/>
              </a:lnSpc>
              <a:spcBef>
                <a:spcPts val="1040"/>
              </a:spcBef>
              <a:spcAft>
                <a:spcPts val="0"/>
              </a:spcAft>
              <a:buClr>
                <a:schemeClr val="dk1"/>
              </a:buClr>
              <a:buSzPts val="2600"/>
              <a:buFont typeface="Century Gothic"/>
              <a:buChar char="•"/>
            </a:pPr>
            <a:r>
              <a:rPr b="0" i="0" lang="en-US" sz="2600" u="none">
                <a:solidFill>
                  <a:schemeClr val="dk1"/>
                </a:solidFill>
                <a:latin typeface="Century Gothic"/>
                <a:ea typeface="Century Gothic"/>
                <a:cs typeface="Century Gothic"/>
                <a:sym typeface="Century Gothic"/>
              </a:rPr>
              <a:t>Відсутність клостридій в мазку з рани. </a:t>
            </a:r>
            <a:endParaRPr/>
          </a:p>
          <a:p>
            <a:pPr indent="-342900" lvl="0" marL="342900" rtl="0" algn="just">
              <a:lnSpc>
                <a:spcPct val="100000"/>
              </a:lnSpc>
              <a:spcBef>
                <a:spcPts val="1040"/>
              </a:spcBef>
              <a:spcAft>
                <a:spcPts val="0"/>
              </a:spcAft>
              <a:buClr>
                <a:schemeClr val="dk1"/>
              </a:buClr>
              <a:buSzPts val="2600"/>
              <a:buFont typeface="Century Gothic"/>
              <a:buChar char="•"/>
            </a:pPr>
            <a:r>
              <a:rPr b="0" i="0" lang="en-US" sz="2600" u="none">
                <a:solidFill>
                  <a:schemeClr val="dk1"/>
                </a:solidFill>
                <a:latin typeface="Century Gothic"/>
                <a:ea typeface="Century Gothic"/>
                <a:cs typeface="Century Gothic"/>
                <a:sym typeface="Century Gothic"/>
              </a:rPr>
              <a:t>Відсутність судинної оклюзії, як причини некрозу. </a:t>
            </a:r>
            <a:endParaRPr/>
          </a:p>
          <a:p>
            <a:pPr indent="-342900" lvl="0" marL="342900" rtl="0" algn="just">
              <a:lnSpc>
                <a:spcPct val="100000"/>
              </a:lnSpc>
              <a:spcBef>
                <a:spcPts val="1080"/>
              </a:spcBef>
              <a:spcAft>
                <a:spcPts val="0"/>
              </a:spcAft>
              <a:buClr>
                <a:schemeClr val="dk1"/>
              </a:buClr>
              <a:buSzPts val="2600"/>
              <a:buFont typeface="Century Gothic"/>
              <a:buChar char="•"/>
            </a:pPr>
            <a:r>
              <a:rPr b="0" i="0" lang="en-US" sz="2600" u="none">
                <a:solidFill>
                  <a:schemeClr val="dk1"/>
                </a:solidFill>
                <a:latin typeface="Century Gothic"/>
                <a:ea typeface="Century Gothic"/>
                <a:cs typeface="Century Gothic"/>
                <a:sym typeface="Century Gothic"/>
              </a:rPr>
              <a:t>Гістологічно: лейкоцитарна інфільтрація, вогнищевий некроз фасції і навколишніх тканин, а також мікросудинні тромбози</a:t>
            </a:r>
            <a:r>
              <a:rPr b="0" i="0" lang="en-US" sz="2800" u="none">
                <a:solidFill>
                  <a:schemeClr val="dk1"/>
                </a:solidFill>
                <a:latin typeface="Century Gothic"/>
                <a:ea typeface="Century Gothic"/>
                <a:cs typeface="Century Gothic"/>
                <a:sym typeface="Century Gothic"/>
              </a:rPr>
              <a:t>.</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10"/>
          <p:cNvSpPr txBox="1"/>
          <p:nvPr>
            <p:ph type="title"/>
          </p:nvPr>
        </p:nvSpPr>
        <p:spPr>
          <a:xfrm>
            <a:off x="288925" y="874712"/>
            <a:ext cx="8748712"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Century Gothic"/>
              <a:buNone/>
            </a:pPr>
            <a:br>
              <a:rPr b="0" i="0" lang="en-US" sz="3200" u="none">
                <a:solidFill>
                  <a:schemeClr val="dk1"/>
                </a:solidFill>
                <a:latin typeface="Century Gothic"/>
                <a:ea typeface="Century Gothic"/>
                <a:cs typeface="Century Gothic"/>
                <a:sym typeface="Century Gothic"/>
              </a:rPr>
            </a:br>
            <a:r>
              <a:rPr b="1" i="0" lang="en-US" sz="3200" u="none">
                <a:solidFill>
                  <a:schemeClr val="dk1"/>
                </a:solidFill>
                <a:latin typeface="Century Gothic"/>
                <a:ea typeface="Century Gothic"/>
                <a:cs typeface="Century Gothic"/>
                <a:sym typeface="Century Gothic"/>
              </a:rPr>
              <a:t>Визначення стрептококового токсичного шокового синдрому</a:t>
            </a:r>
            <a:br>
              <a:rPr b="0" i="0" lang="en-US" sz="3200" u="none">
                <a:solidFill>
                  <a:schemeClr val="dk1"/>
                </a:solidFill>
                <a:latin typeface="Century Gothic"/>
                <a:ea typeface="Century Gothic"/>
                <a:cs typeface="Century Gothic"/>
                <a:sym typeface="Century Gothic"/>
              </a:rPr>
            </a:br>
            <a:r>
              <a:rPr b="1" i="0" lang="en-US" sz="3200" u="none">
                <a:solidFill>
                  <a:schemeClr val="dk1"/>
                </a:solidFill>
                <a:latin typeface="Century Gothic"/>
                <a:ea typeface="Century Gothic"/>
                <a:cs typeface="Century Gothic"/>
                <a:sym typeface="Century Gothic"/>
              </a:rPr>
              <a:t>(Streptococcal toxic shock syndrome) </a:t>
            </a:r>
            <a:br>
              <a:rPr b="1" i="0" lang="en-US" sz="3200" u="none">
                <a:solidFill>
                  <a:schemeClr val="dk1"/>
                </a:solidFill>
                <a:latin typeface="Century Gothic"/>
                <a:ea typeface="Century Gothic"/>
                <a:cs typeface="Century Gothic"/>
                <a:sym typeface="Century Gothic"/>
              </a:rPr>
            </a:br>
            <a:endParaRPr/>
          </a:p>
        </p:txBody>
      </p:sp>
      <p:sp>
        <p:nvSpPr>
          <p:cNvPr id="200" name="Google Shape;200;p10"/>
          <p:cNvSpPr txBox="1"/>
          <p:nvPr>
            <p:ph idx="1" type="body"/>
          </p:nvPr>
        </p:nvSpPr>
        <p:spPr>
          <a:xfrm>
            <a:off x="0" y="1471612"/>
            <a:ext cx="9144000" cy="47513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Font typeface="Century Gothic"/>
              <a:buNone/>
            </a:pPr>
            <a:r>
              <a:rPr b="0" i="0" lang="en-US" sz="1800" u="none">
                <a:solidFill>
                  <a:schemeClr val="dk1"/>
                </a:solidFill>
                <a:latin typeface="Century Gothic"/>
                <a:ea typeface="Century Gothic"/>
                <a:cs typeface="Century Gothic"/>
                <a:sym typeface="Century Gothic"/>
              </a:rPr>
              <a:t>I. Виділення стрептококів групи А (Streptococcus pyogenes)</a:t>
            </a:r>
            <a:br>
              <a:rPr b="0" i="0" lang="en-US" sz="1800" u="none">
                <a:solidFill>
                  <a:schemeClr val="dk1"/>
                </a:solidFill>
                <a:latin typeface="Century Gothic"/>
                <a:ea typeface="Century Gothic"/>
                <a:cs typeface="Century Gothic"/>
                <a:sym typeface="Century Gothic"/>
              </a:rPr>
            </a:br>
            <a:r>
              <a:rPr b="0" i="0" lang="en-US" sz="1800" u="none">
                <a:solidFill>
                  <a:schemeClr val="dk1"/>
                </a:solidFill>
                <a:latin typeface="Century Gothic"/>
                <a:ea typeface="Century Gothic"/>
                <a:cs typeface="Century Gothic"/>
                <a:sym typeface="Century Gothic"/>
              </a:rPr>
              <a:t>А. з стерильних в нормі рідин і порожнин організму (наприклад: кров, ліквор, плевральний і перитонеальний секрет, тканинна біопсія, хірургічна рана).</a:t>
            </a:r>
            <a:br>
              <a:rPr b="0" i="0" lang="en-US" sz="1800" u="none">
                <a:solidFill>
                  <a:schemeClr val="dk1"/>
                </a:solidFill>
                <a:latin typeface="Century Gothic"/>
                <a:ea typeface="Century Gothic"/>
                <a:cs typeface="Century Gothic"/>
                <a:sym typeface="Century Gothic"/>
              </a:rPr>
            </a:br>
            <a:r>
              <a:rPr b="0" i="0" lang="en-US" sz="1800" u="none">
                <a:solidFill>
                  <a:schemeClr val="dk1"/>
                </a:solidFill>
                <a:latin typeface="Century Gothic"/>
                <a:ea typeface="Century Gothic"/>
                <a:cs typeface="Century Gothic"/>
                <a:sym typeface="Century Gothic"/>
              </a:rPr>
              <a:t>Б. з нестерильних рідин і порожнин організму (зів, мокрота, піхва, поверхневі ушкодження шкіри).</a:t>
            </a:r>
            <a:br>
              <a:rPr b="0" i="0" lang="en-US" sz="1800" u="none">
                <a:solidFill>
                  <a:schemeClr val="dk1"/>
                </a:solidFill>
                <a:latin typeface="Century Gothic"/>
                <a:ea typeface="Century Gothic"/>
                <a:cs typeface="Century Gothic"/>
                <a:sym typeface="Century Gothic"/>
              </a:rPr>
            </a:br>
            <a:r>
              <a:rPr b="0" i="0" lang="en-US" sz="1800" u="none">
                <a:solidFill>
                  <a:schemeClr val="dk1"/>
                </a:solidFill>
                <a:latin typeface="Century Gothic"/>
                <a:ea typeface="Century Gothic"/>
                <a:cs typeface="Century Gothic"/>
                <a:sym typeface="Century Gothic"/>
              </a:rPr>
              <a:t>II. Клінічні ознаки</a:t>
            </a:r>
            <a:br>
              <a:rPr b="0" i="0" lang="en-US" sz="1800" u="none">
                <a:solidFill>
                  <a:schemeClr val="dk1"/>
                </a:solidFill>
                <a:latin typeface="Century Gothic"/>
                <a:ea typeface="Century Gothic"/>
                <a:cs typeface="Century Gothic"/>
                <a:sym typeface="Century Gothic"/>
              </a:rPr>
            </a:br>
            <a:r>
              <a:rPr b="0" i="0" lang="en-US" sz="1800" u="none">
                <a:solidFill>
                  <a:schemeClr val="dk1"/>
                </a:solidFill>
                <a:latin typeface="Century Gothic"/>
                <a:ea typeface="Century Gothic"/>
                <a:cs typeface="Century Gothic"/>
                <a:sym typeface="Century Gothic"/>
              </a:rPr>
              <a:t>А. гіпотензія: систолічний тиск &lt;9 0 мм Hg (у дорослих), &lt;5 Perzentile (у дітей) і</a:t>
            </a:r>
            <a:br>
              <a:rPr b="0" i="0" lang="en-US" sz="1800" u="none">
                <a:solidFill>
                  <a:schemeClr val="dk1"/>
                </a:solidFill>
                <a:latin typeface="Century Gothic"/>
                <a:ea typeface="Century Gothic"/>
                <a:cs typeface="Century Gothic"/>
                <a:sym typeface="Century Gothic"/>
              </a:rPr>
            </a:br>
            <a:r>
              <a:rPr b="0" i="0" lang="en-US" sz="1800" u="none">
                <a:solidFill>
                  <a:schemeClr val="dk1"/>
                </a:solidFill>
                <a:latin typeface="Century Gothic"/>
                <a:ea typeface="Century Gothic"/>
                <a:cs typeface="Century Gothic"/>
                <a:sym typeface="Century Gothic"/>
              </a:rPr>
              <a:t>Б.&gt; 2 з наступних клінічних змін:</a:t>
            </a:r>
            <a:br>
              <a:rPr b="0" i="0" lang="en-US" sz="1800" u="none">
                <a:solidFill>
                  <a:schemeClr val="dk1"/>
                </a:solidFill>
                <a:latin typeface="Century Gothic"/>
                <a:ea typeface="Century Gothic"/>
                <a:cs typeface="Century Gothic"/>
                <a:sym typeface="Century Gothic"/>
              </a:rPr>
            </a:br>
            <a:r>
              <a:rPr b="0" i="0" lang="en-US" sz="1800" u="none">
                <a:solidFill>
                  <a:schemeClr val="dk1"/>
                </a:solidFill>
                <a:latin typeface="Century Gothic"/>
                <a:ea typeface="Century Gothic"/>
                <a:cs typeface="Century Gothic"/>
                <a:sym typeface="Century Gothic"/>
              </a:rPr>
              <a:t>• Ниркова недостатність. Креатинін&gt; 177 μmol / l. При попередньо існуючій ниркової недостатності - подвоєння цього показника.</a:t>
            </a:r>
            <a:br>
              <a:rPr b="0" i="0" lang="en-US" sz="1800" u="none">
                <a:solidFill>
                  <a:schemeClr val="dk1"/>
                </a:solidFill>
                <a:latin typeface="Century Gothic"/>
                <a:ea typeface="Century Gothic"/>
                <a:cs typeface="Century Gothic"/>
                <a:sym typeface="Century Gothic"/>
              </a:rPr>
            </a:br>
            <a:r>
              <a:rPr b="0" i="0" lang="en-US" sz="1800" u="none">
                <a:solidFill>
                  <a:schemeClr val="dk1"/>
                </a:solidFill>
                <a:latin typeface="Century Gothic"/>
                <a:ea typeface="Century Gothic"/>
                <a:cs typeface="Century Gothic"/>
                <a:sym typeface="Century Gothic"/>
              </a:rPr>
              <a:t>• Порушення коагуляції. Тромбоцити &lt;100 000 / μl або дисеміноване внутрішньосудинне зсідання.</a:t>
            </a:r>
            <a:br>
              <a:rPr b="0" i="0" lang="en-US" sz="1800" u="none">
                <a:solidFill>
                  <a:schemeClr val="dk1"/>
                </a:solidFill>
                <a:latin typeface="Century Gothic"/>
                <a:ea typeface="Century Gothic"/>
                <a:cs typeface="Century Gothic"/>
                <a:sym typeface="Century Gothic"/>
              </a:rPr>
            </a:br>
            <a:r>
              <a:rPr b="0" i="0" lang="en-US" sz="1800" u="none">
                <a:solidFill>
                  <a:schemeClr val="dk1"/>
                </a:solidFill>
                <a:latin typeface="Century Gothic"/>
                <a:ea typeface="Century Gothic"/>
                <a:cs typeface="Century Gothic"/>
                <a:sym typeface="Century Gothic"/>
              </a:rPr>
              <a:t>• Функція печінки. Подвоєння показників АСТ, АЛТ або білірубіну удвічі в порівнянні з нормою або (при попередньо існуючій печінковій патології) подвоєння індивідуальних показників).</a:t>
            </a:r>
            <a:br>
              <a:rPr b="0" i="0" lang="en-US" sz="1800" u="none">
                <a:solidFill>
                  <a:schemeClr val="dk1"/>
                </a:solidFill>
                <a:latin typeface="Century Gothic"/>
                <a:ea typeface="Century Gothic"/>
                <a:cs typeface="Century Gothic"/>
                <a:sym typeface="Century Gothic"/>
              </a:rPr>
            </a:br>
            <a:r>
              <a:rPr b="0" i="0" lang="en-US" sz="1800" u="none">
                <a:solidFill>
                  <a:schemeClr val="dk1"/>
                </a:solidFill>
                <a:latin typeface="Century Gothic"/>
                <a:ea typeface="Century Gothic"/>
                <a:cs typeface="Century Gothic"/>
                <a:sym typeface="Century Gothic"/>
              </a:rPr>
              <a:t>• розвинувся респіраторний дистрес-синдром.</a:t>
            </a:r>
            <a:br>
              <a:rPr b="0" i="0" lang="en-US" sz="1800" u="none">
                <a:solidFill>
                  <a:schemeClr val="dk1"/>
                </a:solidFill>
                <a:latin typeface="Century Gothic"/>
                <a:ea typeface="Century Gothic"/>
                <a:cs typeface="Century Gothic"/>
                <a:sym typeface="Century Gothic"/>
              </a:rPr>
            </a:br>
            <a:r>
              <a:rPr b="0" i="0" lang="en-US" sz="1800" u="none">
                <a:solidFill>
                  <a:schemeClr val="dk1"/>
                </a:solidFill>
                <a:latin typeface="Century Gothic"/>
                <a:ea typeface="Century Gothic"/>
                <a:cs typeface="Century Gothic"/>
                <a:sym typeface="Century Gothic"/>
              </a:rPr>
              <a:t>• Генералізовані еритематозні висипання, можливо з утворенням пухирів.</a:t>
            </a:r>
            <a:br>
              <a:rPr b="0" i="0" lang="en-US" sz="1800" u="none">
                <a:solidFill>
                  <a:schemeClr val="dk1"/>
                </a:solidFill>
                <a:latin typeface="Century Gothic"/>
                <a:ea typeface="Century Gothic"/>
                <a:cs typeface="Century Gothic"/>
                <a:sym typeface="Century Gothic"/>
              </a:rPr>
            </a:br>
            <a:r>
              <a:rPr b="0" i="0" lang="en-US" sz="1800" u="none">
                <a:solidFill>
                  <a:schemeClr val="dk1"/>
                </a:solidFill>
                <a:latin typeface="Century Gothic"/>
                <a:ea typeface="Century Gothic"/>
                <a:cs typeface="Century Gothic"/>
                <a:sym typeface="Century Gothic"/>
              </a:rPr>
              <a:t>• некрози мяких тканин(некротизуючий фасциіт або міозит, гангрена).</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11"/>
          <p:cNvSpPr txBox="1"/>
          <p:nvPr>
            <p:ph type="title"/>
          </p:nvPr>
        </p:nvSpPr>
        <p:spPr>
          <a:xfrm>
            <a:off x="1230312" y="193675"/>
            <a:ext cx="6840537"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Century Gothic"/>
              <a:buNone/>
            </a:pPr>
            <a:r>
              <a:rPr b="1" i="0" lang="en-US" sz="3200" u="none">
                <a:solidFill>
                  <a:schemeClr val="dk1"/>
                </a:solidFill>
                <a:latin typeface="Century Gothic"/>
                <a:ea typeface="Century Gothic"/>
                <a:cs typeface="Century Gothic"/>
                <a:sym typeface="Century Gothic"/>
              </a:rPr>
              <a:t>Фактори ризику некротизуючого фасциіту</a:t>
            </a:r>
            <a:endParaRPr/>
          </a:p>
        </p:txBody>
      </p:sp>
      <p:sp>
        <p:nvSpPr>
          <p:cNvPr id="206" name="Google Shape;206;p11"/>
          <p:cNvSpPr txBox="1"/>
          <p:nvPr>
            <p:ph idx="1" type="body"/>
          </p:nvPr>
        </p:nvSpPr>
        <p:spPr>
          <a:xfrm>
            <a:off x="95250" y="1338262"/>
            <a:ext cx="4365625" cy="4751387"/>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2200"/>
              <a:buFont typeface="Century Gothic"/>
              <a:buNone/>
            </a:pPr>
            <a:r>
              <a:rPr b="1" i="0" lang="en-US" sz="2200" u="none">
                <a:solidFill>
                  <a:schemeClr val="dk1"/>
                </a:solidFill>
                <a:latin typeface="Century Gothic"/>
                <a:ea typeface="Century Gothic"/>
                <a:cs typeface="Century Gothic"/>
                <a:sym typeface="Century Gothic"/>
              </a:rPr>
              <a:t>Тип I: </a:t>
            </a:r>
            <a:endParaRPr/>
          </a:p>
          <a:p>
            <a:pPr indent="-127000" lvl="0" marL="0" rtl="0" algn="l">
              <a:lnSpc>
                <a:spcPct val="100000"/>
              </a:lnSpc>
              <a:spcBef>
                <a:spcPts val="4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Цукровий діабет.</a:t>
            </a:r>
            <a:endParaRPr/>
          </a:p>
          <a:p>
            <a:pPr indent="-127000" lvl="0" marL="0" rtl="0" algn="l">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Важке захворювання периферичних судин.</a:t>
            </a:r>
            <a:endParaRPr/>
          </a:p>
          <a:p>
            <a:pPr indent="-127000" lvl="0" marL="0" rtl="0" algn="l">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Ожиріння.</a:t>
            </a:r>
            <a:endParaRPr/>
          </a:p>
          <a:p>
            <a:pPr indent="-127000" lvl="0" marL="0" rtl="0" algn="l">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Алкоголізм і цироз.</a:t>
            </a:r>
            <a:endParaRPr/>
          </a:p>
          <a:p>
            <a:pPr indent="-127000" lvl="0" marL="0" rtl="0" algn="l">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Внутрішньовенне введення лікарських препаратів.</a:t>
            </a:r>
            <a:endParaRPr/>
          </a:p>
          <a:p>
            <a:pPr indent="-127000" lvl="0" marL="0" rtl="0" algn="l">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Пролежні.</a:t>
            </a:r>
            <a:endParaRPr/>
          </a:p>
          <a:p>
            <a:pPr indent="-127000" lvl="0" marL="0" rtl="0" algn="l">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Недоїдання.</a:t>
            </a:r>
            <a:endParaRPr/>
          </a:p>
          <a:p>
            <a:pPr indent="-127000" lvl="0" marL="0" rtl="0" algn="l">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Пацієнт після операції або з проникаючим пораненням.</a:t>
            </a:r>
            <a:endParaRPr/>
          </a:p>
          <a:p>
            <a:pPr indent="-127000" lvl="0" marL="0" rtl="0" algn="l">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Абсцес жіночих статевих органів.</a:t>
            </a:r>
            <a:endParaRPr/>
          </a:p>
          <a:p>
            <a:pPr indent="-215900" lvl="0" marL="342900" rtl="0" algn="l">
              <a:spcBef>
                <a:spcPts val="800"/>
              </a:spcBef>
              <a:spcAft>
                <a:spcPts val="0"/>
              </a:spcAft>
              <a:buSzPts val="2000"/>
              <a:buFont typeface="Century Gothic"/>
              <a:buNone/>
            </a:pPr>
            <a:r>
              <a:t/>
            </a:r>
            <a:endParaRPr b="0" i="0" sz="2000" u="none">
              <a:solidFill>
                <a:schemeClr val="dk1"/>
              </a:solidFill>
              <a:latin typeface="Century Gothic"/>
              <a:ea typeface="Century Gothic"/>
              <a:cs typeface="Century Gothic"/>
              <a:sym typeface="Century Gothic"/>
            </a:endParaRPr>
          </a:p>
        </p:txBody>
      </p:sp>
      <p:sp>
        <p:nvSpPr>
          <p:cNvPr id="207" name="Google Shape;207;p11"/>
          <p:cNvSpPr txBox="1"/>
          <p:nvPr/>
        </p:nvSpPr>
        <p:spPr>
          <a:xfrm>
            <a:off x="4556125" y="1355725"/>
            <a:ext cx="4603750" cy="470852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200"/>
              <a:buFont typeface="Century Gothic"/>
              <a:buNone/>
            </a:pPr>
            <a:r>
              <a:rPr b="1" i="0" lang="en-US" sz="2200" u="none">
                <a:solidFill>
                  <a:schemeClr val="dk1"/>
                </a:solidFill>
                <a:latin typeface="Century Gothic"/>
                <a:ea typeface="Century Gothic"/>
                <a:cs typeface="Century Gothic"/>
                <a:sym typeface="Century Gothic"/>
              </a:rPr>
              <a:t>Типа ІI: </a:t>
            </a:r>
            <a:endParaRPr/>
          </a:p>
          <a:p>
            <a:pPr indent="-127000" lvl="0" marL="0" marR="0" rtl="0" algn="l">
              <a:lnSpc>
                <a:spcPct val="100000"/>
              </a:lnSpc>
              <a:spcBef>
                <a:spcPts val="4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Цукровий діабет.</a:t>
            </a:r>
            <a:endParaRPr/>
          </a:p>
          <a:p>
            <a:pPr indent="-127000" lvl="0" marL="0" marR="0" rtl="0" algn="l">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Важке захворювання периферичних судин.</a:t>
            </a:r>
            <a:endParaRPr/>
          </a:p>
          <a:p>
            <a:pPr indent="-127000" lvl="0" marL="0" marR="0" rtl="0" algn="l">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Нещодавні пологи.</a:t>
            </a:r>
            <a:endParaRPr/>
          </a:p>
          <a:p>
            <a:pPr indent="-127000" lvl="0" marL="0" marR="0" rtl="0" algn="l">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Травма.</a:t>
            </a:r>
            <a:endParaRPr/>
          </a:p>
          <a:p>
            <a:pPr indent="-127000" lvl="0" marL="0" marR="0" rtl="0" algn="l">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Пошкодження м'язів.</a:t>
            </a:r>
            <a:endParaRPr/>
          </a:p>
          <a:p>
            <a:pPr indent="-127000" lvl="0" marL="0" marR="0" rtl="0" algn="l">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Вітряна віспа.</a:t>
            </a:r>
            <a:endParaRPr/>
          </a:p>
          <a:p>
            <a:pPr indent="-127000" lvl="0" marL="0" marR="0" rtl="0" algn="l">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Про роль застосування нестероїдних протизапальних засобів є суперечливі відомості</a:t>
            </a:r>
            <a:endParaRPr/>
          </a:p>
          <a:p>
            <a:pPr indent="-139700" lvl="0" marL="0" marR="0" rtl="0" algn="l">
              <a:lnSpc>
                <a:spcPct val="100000"/>
              </a:lnSpc>
              <a:spcBef>
                <a:spcPts val="400"/>
              </a:spcBef>
              <a:spcAft>
                <a:spcPts val="0"/>
              </a:spcAft>
              <a:buClr>
                <a:schemeClr val="dk1"/>
              </a:buClr>
              <a:buSzPts val="2200"/>
              <a:buFont typeface="Century Gothic"/>
              <a:buChar char="-"/>
            </a:pPr>
            <a:r>
              <a:rPr b="0" i="0" lang="en-US" sz="2200" u="none">
                <a:solidFill>
                  <a:schemeClr val="dk1"/>
                </a:solidFill>
                <a:latin typeface="Century Gothic"/>
                <a:ea typeface="Century Gothic"/>
                <a:cs typeface="Century Gothic"/>
                <a:sym typeface="Century Gothic"/>
              </a:rPr>
              <a:t>.</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2"/>
          <p:cNvSpPr txBox="1"/>
          <p:nvPr>
            <p:ph type="title"/>
          </p:nvPr>
        </p:nvSpPr>
        <p:spPr>
          <a:xfrm>
            <a:off x="300037" y="225425"/>
            <a:ext cx="8448675"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Century Gothic"/>
              <a:buNone/>
            </a:pPr>
            <a:r>
              <a:rPr b="1" i="0" lang="en-US" sz="3200" u="none">
                <a:solidFill>
                  <a:schemeClr val="dk1"/>
                </a:solidFill>
                <a:latin typeface="Century Gothic"/>
                <a:ea typeface="Century Gothic"/>
                <a:cs typeface="Century Gothic"/>
                <a:sym typeface="Century Gothic"/>
              </a:rPr>
              <a:t>Клініка і діагностика            некротизуючого фасциіту</a:t>
            </a:r>
            <a:endParaRPr/>
          </a:p>
        </p:txBody>
      </p:sp>
      <p:sp>
        <p:nvSpPr>
          <p:cNvPr id="213" name="Google Shape;213;p12"/>
          <p:cNvSpPr txBox="1"/>
          <p:nvPr>
            <p:ph idx="1" type="body"/>
          </p:nvPr>
        </p:nvSpPr>
        <p:spPr>
          <a:xfrm>
            <a:off x="-122237" y="1376362"/>
            <a:ext cx="9402762" cy="47513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600"/>
              <a:buFont typeface="Century Gothic"/>
              <a:buNone/>
            </a:pPr>
            <a:r>
              <a:rPr b="0" i="0" lang="en-US" sz="1600" u="none">
                <a:solidFill>
                  <a:schemeClr val="dk1"/>
                </a:solidFill>
                <a:latin typeface="Century Gothic"/>
                <a:ea typeface="Century Gothic"/>
                <a:cs typeface="Century Gothic"/>
                <a:sym typeface="Century Gothic"/>
              </a:rPr>
              <a:t>• Швидке прогресування еритеми в міхур, екхімоз і некроз або гангрену.</a:t>
            </a:r>
            <a:br>
              <a:rPr b="0" i="0" lang="en-US" sz="1600" u="none">
                <a:solidFill>
                  <a:schemeClr val="dk1"/>
                </a:solidFill>
                <a:latin typeface="Century Gothic"/>
                <a:ea typeface="Century Gothic"/>
                <a:cs typeface="Century Gothic"/>
                <a:sym typeface="Century Gothic"/>
              </a:rPr>
            </a:br>
            <a:r>
              <a:rPr b="0" i="0" lang="en-US" sz="1600" u="none">
                <a:solidFill>
                  <a:schemeClr val="dk1"/>
                </a:solidFill>
                <a:latin typeface="Century Gothic"/>
                <a:ea typeface="Century Gothic"/>
                <a:cs typeface="Century Gothic"/>
                <a:sym typeface="Century Gothic"/>
              </a:rPr>
              <a:t>• Набряк «здерев'янілих» підшкірних тканин, що поширюється за межі еритеми.</a:t>
            </a:r>
            <a:br>
              <a:rPr b="0" i="0" lang="en-US" sz="1600" u="none">
                <a:solidFill>
                  <a:schemeClr val="dk1"/>
                </a:solidFill>
                <a:latin typeface="Century Gothic"/>
                <a:ea typeface="Century Gothic"/>
                <a:cs typeface="Century Gothic"/>
                <a:sym typeface="Century Gothic"/>
              </a:rPr>
            </a:br>
            <a:r>
              <a:rPr b="0" i="0" lang="en-US" sz="1600" u="none">
                <a:solidFill>
                  <a:schemeClr val="dk1"/>
                </a:solidFill>
                <a:latin typeface="Century Gothic"/>
                <a:ea typeface="Century Gothic"/>
                <a:cs typeface="Century Gothic"/>
                <a:sym typeface="Century Gothic"/>
              </a:rPr>
              <a:t>• Відсутність реакції на емпіричну протимікробну терапію.</a:t>
            </a:r>
            <a:br>
              <a:rPr b="0" i="0" lang="en-US" sz="1600" u="none">
                <a:solidFill>
                  <a:schemeClr val="dk1"/>
                </a:solidFill>
                <a:latin typeface="Century Gothic"/>
                <a:ea typeface="Century Gothic"/>
                <a:cs typeface="Century Gothic"/>
                <a:sym typeface="Century Gothic"/>
              </a:rPr>
            </a:br>
            <a:r>
              <a:rPr b="0" i="0" lang="en-US" sz="1600" u="none">
                <a:solidFill>
                  <a:schemeClr val="dk1"/>
                </a:solidFill>
                <a:latin typeface="Century Gothic"/>
                <a:ea typeface="Century Gothic"/>
                <a:cs typeface="Century Gothic"/>
                <a:sym typeface="Century Gothic"/>
              </a:rPr>
              <a:t>• Висока температура тіла і виражена системна токсичність.</a:t>
            </a:r>
            <a:br>
              <a:rPr b="0" i="0" lang="en-US" sz="1600" u="none">
                <a:solidFill>
                  <a:schemeClr val="dk1"/>
                </a:solidFill>
                <a:latin typeface="Century Gothic"/>
                <a:ea typeface="Century Gothic"/>
                <a:cs typeface="Century Gothic"/>
                <a:sym typeface="Century Gothic"/>
              </a:rPr>
            </a:br>
            <a:r>
              <a:rPr b="0" i="0" lang="en-US" sz="1600" u="none">
                <a:solidFill>
                  <a:schemeClr val="dk1"/>
                </a:solidFill>
                <a:latin typeface="Century Gothic"/>
                <a:ea typeface="Century Gothic"/>
                <a:cs typeface="Century Gothic"/>
                <a:sym typeface="Century Gothic"/>
              </a:rPr>
              <a:t>• Виражений сильний біль, без тенденції до стихання, непропорційна шкірним проявам.</a:t>
            </a:r>
            <a:br>
              <a:rPr b="0" i="0" lang="en-US" sz="1600" u="none">
                <a:solidFill>
                  <a:schemeClr val="dk1"/>
                </a:solidFill>
                <a:latin typeface="Century Gothic"/>
                <a:ea typeface="Century Gothic"/>
                <a:cs typeface="Century Gothic"/>
                <a:sym typeface="Century Gothic"/>
              </a:rPr>
            </a:br>
            <a:r>
              <a:rPr b="0" i="0" lang="en-US" sz="1600" u="none">
                <a:solidFill>
                  <a:schemeClr val="dk1"/>
                </a:solidFill>
                <a:latin typeface="Century Gothic"/>
                <a:ea typeface="Century Gothic"/>
                <a:cs typeface="Century Gothic"/>
                <a:sym typeface="Century Gothic"/>
              </a:rPr>
              <a:t>• У міру прогресування захворювання біль наближається до шкірної анестезії.</a:t>
            </a:r>
            <a:br>
              <a:rPr b="0" i="0" lang="en-US" sz="1600" u="none">
                <a:solidFill>
                  <a:schemeClr val="dk1"/>
                </a:solidFill>
                <a:latin typeface="Century Gothic"/>
                <a:ea typeface="Century Gothic"/>
                <a:cs typeface="Century Gothic"/>
                <a:sym typeface="Century Gothic"/>
              </a:rPr>
            </a:br>
            <a:r>
              <a:rPr b="0" i="0" lang="en-US" sz="1600" u="none">
                <a:solidFill>
                  <a:schemeClr val="dk1"/>
                </a:solidFill>
                <a:latin typeface="Century Gothic"/>
                <a:ea typeface="Century Gothic"/>
                <a:cs typeface="Century Gothic"/>
                <a:sym typeface="Century Gothic"/>
              </a:rPr>
              <a:t>• Крепітація при некротизуючому фасцміті типу I.</a:t>
            </a:r>
            <a:br>
              <a:rPr b="0" i="0" lang="en-US" sz="1600" u="none">
                <a:solidFill>
                  <a:schemeClr val="dk1"/>
                </a:solidFill>
                <a:latin typeface="Century Gothic"/>
                <a:ea typeface="Century Gothic"/>
                <a:cs typeface="Century Gothic"/>
                <a:sym typeface="Century Gothic"/>
              </a:rPr>
            </a:br>
            <a:r>
              <a:rPr b="0" i="0" lang="en-US" sz="1600" u="none">
                <a:solidFill>
                  <a:schemeClr val="dk1"/>
                </a:solidFill>
                <a:latin typeface="Century Gothic"/>
                <a:ea typeface="Century Gothic"/>
                <a:cs typeface="Century Gothic"/>
                <a:sym typeface="Century Gothic"/>
              </a:rPr>
              <a:t>• Може виникати на будь-якій ділянці тіла, хоча у більшості випадків спостерігається на нижніх кінцівках</a:t>
            </a:r>
            <a:br>
              <a:rPr b="0" i="0" lang="en-US" sz="1600" u="none">
                <a:solidFill>
                  <a:schemeClr val="dk1"/>
                </a:solidFill>
                <a:latin typeface="Century Gothic"/>
                <a:ea typeface="Century Gothic"/>
                <a:cs typeface="Century Gothic"/>
                <a:sym typeface="Century Gothic"/>
              </a:rPr>
            </a:br>
            <a:r>
              <a:rPr b="0" i="0" lang="en-US" sz="1600" u="none">
                <a:solidFill>
                  <a:schemeClr val="dk1"/>
                </a:solidFill>
                <a:latin typeface="Century Gothic"/>
                <a:ea typeface="Century Gothic"/>
                <a:cs typeface="Century Gothic"/>
                <a:sym typeface="Century Gothic"/>
              </a:rPr>
              <a:t>• Часто зустрічається на черевній стінці і в промежині.</a:t>
            </a:r>
            <a:br>
              <a:rPr b="0" i="0" lang="en-US" sz="1600" u="none">
                <a:solidFill>
                  <a:schemeClr val="dk1"/>
                </a:solidFill>
                <a:latin typeface="Century Gothic"/>
                <a:ea typeface="Century Gothic"/>
                <a:cs typeface="Century Gothic"/>
                <a:sym typeface="Century Gothic"/>
              </a:rPr>
            </a:br>
            <a:r>
              <a:rPr b="0" i="0" lang="en-US" sz="1600" u="none">
                <a:solidFill>
                  <a:schemeClr val="dk1"/>
                </a:solidFill>
                <a:latin typeface="Century Gothic"/>
                <a:ea typeface="Century Gothic"/>
                <a:cs typeface="Century Gothic"/>
                <a:sym typeface="Century Gothic"/>
              </a:rPr>
              <a:t>• Рутинні лабораторні тести неспецифічні.</a:t>
            </a:r>
            <a:br>
              <a:rPr b="0" i="0" lang="en-US" sz="1600" u="none">
                <a:solidFill>
                  <a:schemeClr val="dk1"/>
                </a:solidFill>
                <a:latin typeface="Century Gothic"/>
                <a:ea typeface="Century Gothic"/>
                <a:cs typeface="Century Gothic"/>
                <a:sym typeface="Century Gothic"/>
              </a:rPr>
            </a:br>
            <a:r>
              <a:rPr b="0" i="0" lang="en-US" sz="1600" u="none">
                <a:solidFill>
                  <a:schemeClr val="dk1"/>
                </a:solidFill>
                <a:latin typeface="Century Gothic"/>
                <a:ea typeface="Century Gothic"/>
                <a:cs typeface="Century Gothic"/>
                <a:sym typeface="Century Gothic"/>
              </a:rPr>
              <a:t>• Для культурального аналізу краще виконувати глибоку біопсію.</a:t>
            </a:r>
            <a:br>
              <a:rPr b="0" i="0" lang="en-US" sz="1600" u="none">
                <a:solidFill>
                  <a:schemeClr val="dk1"/>
                </a:solidFill>
                <a:latin typeface="Century Gothic"/>
                <a:ea typeface="Century Gothic"/>
                <a:cs typeface="Century Gothic"/>
                <a:sym typeface="Century Gothic"/>
              </a:rPr>
            </a:br>
            <a:r>
              <a:rPr b="0" i="0" lang="en-US" sz="1600" u="none">
                <a:solidFill>
                  <a:schemeClr val="dk1"/>
                </a:solidFill>
                <a:latin typeface="Century Gothic"/>
                <a:ea typeface="Century Gothic"/>
                <a:cs typeface="Century Gothic"/>
                <a:sym typeface="Century Gothic"/>
              </a:rPr>
              <a:t>• Стандартна рентгенографія не дає необхідної інформації, за винятком випадків наявності повітря в тканинах.</a:t>
            </a:r>
            <a:br>
              <a:rPr b="0" i="0" lang="en-US" sz="1600" u="none">
                <a:solidFill>
                  <a:schemeClr val="dk1"/>
                </a:solidFill>
                <a:latin typeface="Century Gothic"/>
                <a:ea typeface="Century Gothic"/>
                <a:cs typeface="Century Gothic"/>
                <a:sym typeface="Century Gothic"/>
              </a:rPr>
            </a:br>
            <a:r>
              <a:rPr b="0" i="0" lang="en-US" sz="1600" u="none">
                <a:solidFill>
                  <a:schemeClr val="dk1"/>
                </a:solidFill>
                <a:latin typeface="Century Gothic"/>
                <a:ea typeface="Century Gothic"/>
                <a:cs typeface="Century Gothic"/>
                <a:sym typeface="Century Gothic"/>
              </a:rPr>
              <a:t>• МРТ допомагає визначити масштаб ураження, але при цьому не слід відкладати консультацію хірурга.</a:t>
            </a:r>
            <a:br>
              <a:rPr b="0" i="0" lang="en-US" sz="1600" u="none">
                <a:solidFill>
                  <a:schemeClr val="dk1"/>
                </a:solidFill>
                <a:latin typeface="Century Gothic"/>
                <a:ea typeface="Century Gothic"/>
                <a:cs typeface="Century Gothic"/>
                <a:sym typeface="Century Gothic"/>
              </a:rPr>
            </a:br>
            <a:r>
              <a:rPr b="0" i="0" lang="en-US" sz="1600" u="none">
                <a:solidFill>
                  <a:schemeClr val="dk1"/>
                </a:solidFill>
                <a:latin typeface="Century Gothic"/>
                <a:ea typeface="Century Gothic"/>
                <a:cs typeface="Century Gothic"/>
                <a:sym typeface="Century Gothic"/>
              </a:rPr>
              <a:t>• При макроскопічному дослідженні виявляються набряклі, тьмяні, фасції сірого кольору з довгими і тонкими ділянками некрозу.</a:t>
            </a:r>
            <a:br>
              <a:rPr b="0" i="0" lang="en-US" sz="1600" u="none">
                <a:solidFill>
                  <a:schemeClr val="dk1"/>
                </a:solidFill>
                <a:latin typeface="Century Gothic"/>
                <a:ea typeface="Century Gothic"/>
                <a:cs typeface="Century Gothic"/>
                <a:sym typeface="Century Gothic"/>
              </a:rPr>
            </a:br>
            <a:r>
              <a:rPr b="0" i="0" lang="en-US" sz="1600" u="none">
                <a:solidFill>
                  <a:schemeClr val="dk1"/>
                </a:solidFill>
                <a:latin typeface="Century Gothic"/>
                <a:ea typeface="Century Gothic"/>
                <a:cs typeface="Century Gothic"/>
                <a:sym typeface="Century Gothic"/>
              </a:rPr>
              <a:t>• Некроз поверхневих фасцій і жирової клітковини призводить до утворення рідкого гною з неприємним запахом.</a:t>
            </a:r>
            <a:br>
              <a:rPr b="0" i="0" lang="en-US" sz="1600" u="none">
                <a:solidFill>
                  <a:schemeClr val="dk1"/>
                </a:solidFill>
                <a:latin typeface="Century Gothic"/>
                <a:ea typeface="Century Gothic"/>
                <a:cs typeface="Century Gothic"/>
                <a:sym typeface="Century Gothic"/>
              </a:rPr>
            </a:br>
            <a:r>
              <a:rPr b="0" i="0" lang="en-US" sz="1600" u="none">
                <a:solidFill>
                  <a:schemeClr val="dk1"/>
                </a:solidFill>
                <a:latin typeface="Century Gothic"/>
                <a:ea typeface="Century Gothic"/>
                <a:cs typeface="Century Gothic"/>
                <a:sym typeface="Century Gothic"/>
              </a:rPr>
              <a:t>• При гістологічному дослідженні виявляється некроз підшкірно-жирової клітковини, васкуліт та локальні крововиливи.</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3"/>
          <p:cNvSpPr txBox="1"/>
          <p:nvPr>
            <p:ph type="title"/>
          </p:nvPr>
        </p:nvSpPr>
        <p:spPr>
          <a:xfrm>
            <a:off x="1908175" y="225425"/>
            <a:ext cx="6840537" cy="1008062"/>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sz="2800">
              <a:solidFill>
                <a:schemeClr val="dk1"/>
              </a:solidFill>
              <a:latin typeface="Century Gothic"/>
              <a:ea typeface="Century Gothic"/>
              <a:cs typeface="Century Gothic"/>
              <a:sym typeface="Century Gothic"/>
            </a:endParaRPr>
          </a:p>
        </p:txBody>
      </p:sp>
      <p:sp>
        <p:nvSpPr>
          <p:cNvPr id="219" name="Google Shape;219;p13"/>
          <p:cNvSpPr txBox="1"/>
          <p:nvPr>
            <p:ph idx="1" type="body"/>
          </p:nvPr>
        </p:nvSpPr>
        <p:spPr>
          <a:xfrm>
            <a:off x="1908175" y="1449387"/>
            <a:ext cx="3343275" cy="4751387"/>
          </a:xfrm>
          <a:prstGeom prst="rect">
            <a:avLst/>
          </a:prstGeom>
          <a:noFill/>
          <a:ln>
            <a:noFill/>
          </a:ln>
        </p:spPr>
        <p:txBody>
          <a:bodyPr anchorCtr="0" anchor="t" bIns="45700" lIns="91425" spcFirstLastPara="1" rIns="91425" wrap="square" tIns="45700">
            <a:noAutofit/>
          </a:bodyPr>
          <a:lstStyle/>
          <a:p>
            <a:pPr indent="-215900" lvl="0" marL="342900" rtl="0" algn="l">
              <a:spcBef>
                <a:spcPts val="0"/>
              </a:spcBef>
              <a:spcAft>
                <a:spcPts val="0"/>
              </a:spcAft>
              <a:buSzPts val="2000"/>
              <a:buFont typeface="Century Gothic"/>
              <a:buNone/>
            </a:pPr>
            <a:r>
              <a:t/>
            </a:r>
            <a:endParaRPr sz="2000">
              <a:solidFill>
                <a:schemeClr val="dk1"/>
              </a:solidFill>
              <a:latin typeface="Century Gothic"/>
              <a:ea typeface="Century Gothic"/>
              <a:cs typeface="Century Gothic"/>
              <a:sym typeface="Century Gothic"/>
            </a:endParaRPr>
          </a:p>
        </p:txBody>
      </p:sp>
      <p:sp>
        <p:nvSpPr>
          <p:cNvPr id="220" name="Google Shape;220;p13"/>
          <p:cNvSpPr/>
          <p:nvPr>
            <p:ph idx="2" type="clipArt"/>
          </p:nvPr>
        </p:nvSpPr>
        <p:spPr>
          <a:xfrm>
            <a:off x="5403850" y="1449387"/>
            <a:ext cx="3344862" cy="4751387"/>
          </a:xfrm>
          <a:prstGeom prst="rect">
            <a:avLst/>
          </a:prstGeom>
          <a:noFill/>
          <a:ln>
            <a:noFill/>
          </a:ln>
        </p:spPr>
        <p:txBody>
          <a:bodyPr anchorCtr="0" anchor="t" bIns="45700" lIns="91425" spcFirstLastPara="1" rIns="91425" wrap="square" tIns="45700">
            <a:noAutofit/>
          </a:bodyPr>
          <a:lstStyle/>
          <a:p>
            <a:pPr indent="-215900" lvl="0" marL="342900" marR="0" rtl="0" algn="l">
              <a:spcBef>
                <a:spcPts val="0"/>
              </a:spcBef>
              <a:spcAft>
                <a:spcPts val="0"/>
              </a:spcAft>
              <a:buClr>
                <a:schemeClr val="dk1"/>
              </a:buClr>
              <a:buSzPts val="2000"/>
              <a:buFont typeface="Century Gothic"/>
              <a:buNone/>
            </a:pPr>
            <a:r>
              <a:t/>
            </a:r>
            <a:endParaRPr b="0" i="0" sz="2000" u="none" cap="none" strike="noStrike">
              <a:solidFill>
                <a:schemeClr val="dk1"/>
              </a:solidFill>
              <a:latin typeface="Century Gothic"/>
              <a:ea typeface="Century Gothic"/>
              <a:cs typeface="Century Gothic"/>
              <a:sym typeface="Century Gothic"/>
            </a:endParaRPr>
          </a:p>
        </p:txBody>
      </p:sp>
      <p:pic>
        <p:nvPicPr>
          <p:cNvPr id="221" name="Google Shape;221;p13"/>
          <p:cNvPicPr preferRelativeResize="0"/>
          <p:nvPr/>
        </p:nvPicPr>
        <p:blipFill rotWithShape="1">
          <a:blip r:embed="rId3">
            <a:alphaModFix/>
          </a:blip>
          <a:srcRect b="0" l="0" r="0" t="0"/>
          <a:stretch/>
        </p:blipFill>
        <p:spPr>
          <a:xfrm>
            <a:off x="-7937" y="433387"/>
            <a:ext cx="9151937" cy="60356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14"/>
          <p:cNvSpPr txBox="1"/>
          <p:nvPr/>
        </p:nvSpPr>
        <p:spPr>
          <a:xfrm>
            <a:off x="5775325" y="2632075"/>
            <a:ext cx="1387475" cy="457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t/>
            </a:r>
            <a:endParaRPr b="0" i="0" sz="2400" u="none">
              <a:solidFill>
                <a:schemeClr val="dk1"/>
              </a:solidFill>
              <a:latin typeface="Times New Roman"/>
              <a:ea typeface="Times New Roman"/>
              <a:cs typeface="Times New Roman"/>
              <a:sym typeface="Times New Roman"/>
            </a:endParaRPr>
          </a:p>
        </p:txBody>
      </p:sp>
      <p:sp>
        <p:nvSpPr>
          <p:cNvPr id="228" name="Google Shape;228;p14"/>
          <p:cNvSpPr txBox="1"/>
          <p:nvPr/>
        </p:nvSpPr>
        <p:spPr>
          <a:xfrm>
            <a:off x="5410200" y="3505200"/>
            <a:ext cx="2667000" cy="457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t/>
            </a:r>
            <a:endParaRPr b="0" i="0" sz="2400" u="none">
              <a:solidFill>
                <a:schemeClr val="dk1"/>
              </a:solidFill>
              <a:latin typeface="Times New Roman"/>
              <a:ea typeface="Times New Roman"/>
              <a:cs typeface="Times New Roman"/>
              <a:sym typeface="Times New Roman"/>
            </a:endParaRPr>
          </a:p>
        </p:txBody>
      </p:sp>
      <p:sp>
        <p:nvSpPr>
          <p:cNvPr id="229" name="Google Shape;229;p14"/>
          <p:cNvSpPr txBox="1"/>
          <p:nvPr>
            <p:ph type="title"/>
          </p:nvPr>
        </p:nvSpPr>
        <p:spPr>
          <a:xfrm>
            <a:off x="1250950" y="219075"/>
            <a:ext cx="6840537" cy="1008062"/>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Clr>
                <a:schemeClr val="dk1"/>
              </a:buClr>
              <a:buSzPts val="2800"/>
              <a:buFont typeface="Century Gothic"/>
              <a:buNone/>
            </a:pPr>
            <a:r>
              <a:rPr b="0" i="0" lang="en-US" sz="2800" u="none">
                <a:solidFill>
                  <a:schemeClr val="dk1"/>
                </a:solidFill>
                <a:latin typeface="Century Gothic"/>
                <a:ea typeface="Century Gothic"/>
                <a:cs typeface="Century Gothic"/>
                <a:sym typeface="Century Gothic"/>
              </a:rPr>
              <a:t>Raising her children and using her gifts</a:t>
            </a:r>
            <a:endParaRPr/>
          </a:p>
        </p:txBody>
      </p:sp>
      <p:sp>
        <p:nvSpPr>
          <p:cNvPr id="230" name="Google Shape;230;p14"/>
          <p:cNvSpPr txBox="1"/>
          <p:nvPr>
            <p:ph idx="1" type="body"/>
          </p:nvPr>
        </p:nvSpPr>
        <p:spPr>
          <a:xfrm>
            <a:off x="0" y="5995987"/>
            <a:ext cx="9144000" cy="958850"/>
          </a:xfrm>
          <a:prstGeom prst="rect">
            <a:avLst/>
          </a:prstGeom>
          <a:noFill/>
          <a:ln>
            <a:noFill/>
          </a:ln>
        </p:spPr>
        <p:txBody>
          <a:bodyPr anchorCtr="0" anchor="t" bIns="45700" lIns="91425" spcFirstLastPara="1" rIns="91425" wrap="square" tIns="45700">
            <a:noAutofit/>
          </a:bodyPr>
          <a:lstStyle/>
          <a:p>
            <a:pPr indent="-342900" lvl="0" marL="342900" rtl="0" algn="ctr">
              <a:lnSpc>
                <a:spcPct val="100000"/>
              </a:lnSpc>
              <a:spcBef>
                <a:spcPts val="0"/>
              </a:spcBef>
              <a:spcAft>
                <a:spcPts val="0"/>
              </a:spcAft>
              <a:buSzPts val="1800"/>
              <a:buFont typeface="Century Gothic"/>
              <a:buNone/>
            </a:pPr>
            <a:r>
              <a:rPr b="0" i="0" lang="en-US" sz="1800" u="none">
                <a:solidFill>
                  <a:schemeClr val="dk1"/>
                </a:solidFill>
                <a:latin typeface="Century Gothic"/>
                <a:ea typeface="Century Gothic"/>
                <a:cs typeface="Century Gothic"/>
                <a:sym typeface="Century Gothic"/>
              </a:rPr>
              <a:t>Хворий Н., 20 років, некротичний целюлофасціоміозит лівого стегна                      (10-а доба стаціонарного лікування).</a:t>
            </a:r>
            <a:endParaRPr/>
          </a:p>
        </p:txBody>
      </p:sp>
      <p:pic>
        <p:nvPicPr>
          <p:cNvPr id="231" name="Google Shape;231;p14"/>
          <p:cNvPicPr preferRelativeResize="0"/>
          <p:nvPr/>
        </p:nvPicPr>
        <p:blipFill rotWithShape="1">
          <a:blip r:embed="rId3">
            <a:alphaModFix/>
          </a:blip>
          <a:srcRect b="0" l="0" r="0" t="0"/>
          <a:stretch/>
        </p:blipFill>
        <p:spPr>
          <a:xfrm>
            <a:off x="722312" y="71437"/>
            <a:ext cx="7459662" cy="5599112"/>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15"/>
          <p:cNvSpPr txBox="1"/>
          <p:nvPr>
            <p:ph type="title"/>
          </p:nvPr>
        </p:nvSpPr>
        <p:spPr>
          <a:xfrm>
            <a:off x="5875337" y="311150"/>
            <a:ext cx="3313112" cy="5997575"/>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Clr>
                <a:schemeClr val="dk1"/>
              </a:buClr>
              <a:buSzPts val="2400"/>
              <a:buFont typeface="Century Gothic"/>
              <a:buNone/>
            </a:pPr>
            <a:br>
              <a:rPr b="0" i="0" lang="en-US" sz="2400" u="none">
                <a:solidFill>
                  <a:schemeClr val="dk1"/>
                </a:solidFill>
                <a:latin typeface="Century Gothic"/>
                <a:ea typeface="Century Gothic"/>
                <a:cs typeface="Century Gothic"/>
                <a:sym typeface="Century Gothic"/>
              </a:rPr>
            </a:br>
            <a:r>
              <a:rPr b="1" i="0" lang="en-US" sz="2400" u="none">
                <a:solidFill>
                  <a:schemeClr val="dk1"/>
                </a:solidFill>
                <a:latin typeface="Century Gothic"/>
                <a:ea typeface="Century Gothic"/>
                <a:cs typeface="Century Gothic"/>
                <a:sym typeface="Century Gothic"/>
              </a:rPr>
              <a:t>А. </a:t>
            </a:r>
            <a:r>
              <a:rPr b="0" i="0" lang="en-US" sz="2400" u="none">
                <a:solidFill>
                  <a:schemeClr val="dk1"/>
                </a:solidFill>
                <a:latin typeface="Century Gothic"/>
                <a:ea typeface="Century Gothic"/>
                <a:cs typeface="Century Gothic"/>
                <a:sym typeface="Century Gothic"/>
              </a:rPr>
              <a:t>52-річний пацієнт з некротизуючим фасциітом гомілки після забиття, </a:t>
            </a:r>
            <a:br>
              <a:rPr b="0" i="0" lang="en-US" sz="2400" u="none">
                <a:solidFill>
                  <a:schemeClr val="dk1"/>
                </a:solidFill>
                <a:latin typeface="Century Gothic"/>
                <a:ea typeface="Century Gothic"/>
                <a:cs typeface="Century Gothic"/>
                <a:sym typeface="Century Gothic"/>
              </a:rPr>
            </a:br>
            <a:br>
              <a:rPr b="0" i="0" lang="en-US" sz="2400" u="none">
                <a:solidFill>
                  <a:schemeClr val="dk1"/>
                </a:solidFill>
                <a:latin typeface="Century Gothic"/>
                <a:ea typeface="Century Gothic"/>
                <a:cs typeface="Century Gothic"/>
                <a:sym typeface="Century Gothic"/>
              </a:rPr>
            </a:br>
            <a:r>
              <a:rPr b="1" i="0" lang="en-US" sz="2400" u="none">
                <a:solidFill>
                  <a:schemeClr val="dk1"/>
                </a:solidFill>
                <a:latin typeface="Century Gothic"/>
                <a:ea typeface="Century Gothic"/>
                <a:cs typeface="Century Gothic"/>
                <a:sym typeface="Century Gothic"/>
              </a:rPr>
              <a:t>Б. </a:t>
            </a:r>
            <a:r>
              <a:rPr b="0" i="0" lang="en-US" sz="2400" u="none">
                <a:solidFill>
                  <a:schemeClr val="dk1"/>
                </a:solidFill>
                <a:latin typeface="Century Gothic"/>
                <a:ea typeface="Century Gothic"/>
                <a:cs typeface="Century Gothic"/>
                <a:sym typeface="Century Gothic"/>
              </a:rPr>
              <a:t>3 роки після пластики клаптем з використанням m. latissimus dorsi, комбінованої з пластикою розщеплени мшкірним клаптем</a:t>
            </a:r>
            <a:endParaRPr/>
          </a:p>
        </p:txBody>
      </p:sp>
      <p:pic>
        <p:nvPicPr>
          <p:cNvPr id="237" name="Google Shape;237;p15"/>
          <p:cNvPicPr preferRelativeResize="0"/>
          <p:nvPr/>
        </p:nvPicPr>
        <p:blipFill rotWithShape="1">
          <a:blip r:embed="rId3">
            <a:alphaModFix/>
          </a:blip>
          <a:srcRect b="0" l="0" r="0" t="0"/>
          <a:stretch/>
        </p:blipFill>
        <p:spPr>
          <a:xfrm>
            <a:off x="-681037" y="0"/>
            <a:ext cx="6510337" cy="6831012"/>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pic>
        <p:nvPicPr>
          <p:cNvPr id="243" name="Google Shape;243;p16"/>
          <p:cNvPicPr preferRelativeResize="0"/>
          <p:nvPr/>
        </p:nvPicPr>
        <p:blipFill rotWithShape="1">
          <a:blip r:embed="rId3">
            <a:alphaModFix/>
          </a:blip>
          <a:srcRect b="0" l="0" r="0" t="0"/>
          <a:stretch/>
        </p:blipFill>
        <p:spPr>
          <a:xfrm>
            <a:off x="-3175" y="433387"/>
            <a:ext cx="9147175" cy="6084887"/>
          </a:xfrm>
          <a:prstGeom prst="rect">
            <a:avLst/>
          </a:prstGeom>
          <a:noFill/>
          <a:ln>
            <a:noFill/>
          </a:ln>
        </p:spPr>
      </p:pic>
      <p:sp>
        <p:nvSpPr>
          <p:cNvPr id="244" name="Google Shape;244;p16"/>
          <p:cNvSpPr txBox="1"/>
          <p:nvPr/>
        </p:nvSpPr>
        <p:spPr>
          <a:xfrm>
            <a:off x="0" y="573087"/>
            <a:ext cx="4722812" cy="2246312"/>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800"/>
              <a:buFont typeface="Century Gothic"/>
              <a:buNone/>
            </a:pPr>
            <a:r>
              <a:rPr b="1" i="0" lang="en-US" sz="2800" u="none">
                <a:solidFill>
                  <a:schemeClr val="dk1"/>
                </a:solidFill>
                <a:latin typeface="Century Gothic"/>
                <a:ea typeface="Century Gothic"/>
                <a:cs typeface="Century Gothic"/>
                <a:sym typeface="Century Gothic"/>
              </a:rPr>
              <a:t>Піоміозит</a:t>
            </a:r>
            <a:r>
              <a:rPr b="0" i="0" lang="en-US" sz="2800" u="none">
                <a:solidFill>
                  <a:schemeClr val="dk1"/>
                </a:solidFill>
                <a:latin typeface="Century Gothic"/>
                <a:ea typeface="Century Gothic"/>
                <a:cs typeface="Century Gothic"/>
                <a:sym typeface="Century Gothic"/>
              </a:rPr>
              <a:t> – гнійна інфекція окремих ділянок мязових тканин, які перебігають з утворенням абсцесів  </a:t>
            </a:r>
            <a:endParaRPr/>
          </a:p>
        </p:txBody>
      </p:sp>
      <p:sp>
        <p:nvSpPr>
          <p:cNvPr id="245" name="Google Shape;245;p16"/>
          <p:cNvSpPr txBox="1"/>
          <p:nvPr/>
        </p:nvSpPr>
        <p:spPr>
          <a:xfrm>
            <a:off x="368300" y="3194050"/>
            <a:ext cx="7478712" cy="181610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2800"/>
              <a:buFont typeface="Century Gothic"/>
              <a:buNone/>
            </a:pPr>
            <a:r>
              <a:rPr b="1" i="0" lang="en-US" sz="2800" u="none">
                <a:solidFill>
                  <a:schemeClr val="dk1"/>
                </a:solidFill>
                <a:latin typeface="Century Gothic"/>
                <a:ea typeface="Century Gothic"/>
                <a:cs typeface="Century Gothic"/>
                <a:sym typeface="Century Gothic"/>
              </a:rPr>
              <a:t>Міонекроз</a:t>
            </a:r>
            <a:r>
              <a:rPr b="0" i="0" lang="en-US" sz="2800" u="none">
                <a:solidFill>
                  <a:schemeClr val="dk1"/>
                </a:solidFill>
                <a:latin typeface="Century Gothic"/>
                <a:ea typeface="Century Gothic"/>
                <a:cs typeface="Century Gothic"/>
                <a:sym typeface="Century Gothic"/>
              </a:rPr>
              <a:t> (газова гангрена) – поширена гнійна інфекція з прогресуючою деструкцією мязів і прилеглих тканин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pic>
        <p:nvPicPr>
          <p:cNvPr descr="Файл:Gas gangrene.jpg" id="251" name="Google Shape;251;p17"/>
          <p:cNvPicPr preferRelativeResize="0"/>
          <p:nvPr/>
        </p:nvPicPr>
        <p:blipFill rotWithShape="1">
          <a:blip r:embed="rId3">
            <a:alphaModFix/>
          </a:blip>
          <a:srcRect b="0" l="0" r="0" t="0"/>
          <a:stretch/>
        </p:blipFill>
        <p:spPr>
          <a:xfrm>
            <a:off x="-238125" y="0"/>
            <a:ext cx="9672637" cy="6858000"/>
          </a:xfrm>
          <a:prstGeom prst="rect">
            <a:avLst/>
          </a:prstGeom>
          <a:noFill/>
          <a:ln>
            <a:noFill/>
          </a:ln>
        </p:spPr>
      </p:pic>
      <p:pic>
        <p:nvPicPr>
          <p:cNvPr descr="micro06 клостридии гангрена" id="252" name="Google Shape;252;p17"/>
          <p:cNvPicPr preferRelativeResize="0"/>
          <p:nvPr/>
        </p:nvPicPr>
        <p:blipFill rotWithShape="1">
          <a:blip r:embed="rId4">
            <a:alphaModFix/>
          </a:blip>
          <a:srcRect b="0" l="0" r="0" t="0"/>
          <a:stretch/>
        </p:blipFill>
        <p:spPr>
          <a:xfrm>
            <a:off x="6881812" y="4681537"/>
            <a:ext cx="2574925" cy="2176462"/>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8"/>
          <p:cNvSpPr txBox="1"/>
          <p:nvPr>
            <p:ph type="title"/>
          </p:nvPr>
        </p:nvSpPr>
        <p:spPr>
          <a:xfrm>
            <a:off x="1535112" y="0"/>
            <a:ext cx="6840537"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4800"/>
              <a:buFont typeface="Century Gothic"/>
              <a:buNone/>
            </a:pPr>
            <a:r>
              <a:rPr b="1" i="0" lang="en-US" sz="4800" u="none">
                <a:solidFill>
                  <a:schemeClr val="dk1"/>
                </a:solidFill>
                <a:latin typeface="Century Gothic"/>
                <a:ea typeface="Century Gothic"/>
                <a:cs typeface="Century Gothic"/>
                <a:sym typeface="Century Gothic"/>
              </a:rPr>
              <a:t>Актуальність</a:t>
            </a:r>
            <a:endParaRPr/>
          </a:p>
        </p:txBody>
      </p:sp>
      <p:sp>
        <p:nvSpPr>
          <p:cNvPr id="258" name="Google Shape;258;p18"/>
          <p:cNvSpPr txBox="1"/>
          <p:nvPr>
            <p:ph idx="1" type="body"/>
          </p:nvPr>
        </p:nvSpPr>
        <p:spPr>
          <a:xfrm>
            <a:off x="495300" y="1912937"/>
            <a:ext cx="8286750" cy="4751387"/>
          </a:xfrm>
          <a:prstGeom prst="rect">
            <a:avLst/>
          </a:prstGeom>
          <a:noFill/>
          <a:ln>
            <a:noFill/>
          </a:ln>
        </p:spPr>
        <p:txBody>
          <a:bodyPr anchorCtr="0" anchor="t" bIns="45700" lIns="91425" spcFirstLastPara="1" rIns="91425" wrap="square" tIns="45700">
            <a:noAutofit/>
          </a:bodyPr>
          <a:lstStyle/>
          <a:p>
            <a:pPr indent="-342900" lvl="0" marL="342900" rtl="0" algn="just">
              <a:lnSpc>
                <a:spcPct val="100000"/>
              </a:lnSpc>
              <a:spcBef>
                <a:spcPts val="0"/>
              </a:spcBef>
              <a:spcAft>
                <a:spcPts val="0"/>
              </a:spcAft>
              <a:buClr>
                <a:schemeClr val="dk1"/>
              </a:buClr>
              <a:buSzPts val="3200"/>
              <a:buFont typeface="Century Gothic"/>
              <a:buChar char="•"/>
            </a:pPr>
            <a:r>
              <a:rPr b="0" i="0" lang="en-US" sz="3200" u="none">
                <a:solidFill>
                  <a:schemeClr val="dk1"/>
                </a:solidFill>
                <a:latin typeface="Century Gothic"/>
                <a:ea typeface="Century Gothic"/>
                <a:cs typeface="Century Gothic"/>
                <a:sym typeface="Century Gothic"/>
              </a:rPr>
              <a:t>Поширеність і висока частота анаеробної інфекції (40-95%).</a:t>
            </a:r>
            <a:endParaRPr/>
          </a:p>
          <a:p>
            <a:pPr indent="-342900" lvl="0" marL="342900" rtl="0" algn="just">
              <a:lnSpc>
                <a:spcPct val="100000"/>
              </a:lnSpc>
              <a:spcBef>
                <a:spcPts val="1280"/>
              </a:spcBef>
              <a:spcAft>
                <a:spcPts val="0"/>
              </a:spcAft>
              <a:buClr>
                <a:schemeClr val="dk1"/>
              </a:buClr>
              <a:buSzPts val="3200"/>
              <a:buFont typeface="Century Gothic"/>
              <a:buChar char="•"/>
            </a:pPr>
            <a:r>
              <a:rPr b="0" i="0" lang="en-US" sz="3200" u="none">
                <a:solidFill>
                  <a:schemeClr val="dk1"/>
                </a:solidFill>
                <a:latin typeface="Century Gothic"/>
                <a:ea typeface="Century Gothic"/>
                <a:cs typeface="Century Gothic"/>
                <a:sym typeface="Century Gothic"/>
              </a:rPr>
              <a:t>Виняткова тяжкість перебігу.</a:t>
            </a:r>
            <a:endParaRPr/>
          </a:p>
          <a:p>
            <a:pPr indent="-342900" lvl="0" marL="342900" rtl="0" algn="just">
              <a:lnSpc>
                <a:spcPct val="100000"/>
              </a:lnSpc>
              <a:spcBef>
                <a:spcPts val="1280"/>
              </a:spcBef>
              <a:spcAft>
                <a:spcPts val="0"/>
              </a:spcAft>
              <a:buClr>
                <a:schemeClr val="dk1"/>
              </a:buClr>
              <a:buSzPts val="3200"/>
              <a:buFont typeface="Century Gothic"/>
              <a:buChar char="•"/>
            </a:pPr>
            <a:r>
              <a:rPr b="0" i="0" lang="en-US" sz="3200" u="none">
                <a:solidFill>
                  <a:schemeClr val="dk1"/>
                </a:solidFill>
                <a:latin typeface="Century Gothic"/>
                <a:ea typeface="Century Gothic"/>
                <a:cs typeface="Century Gothic"/>
                <a:sym typeface="Century Gothic"/>
              </a:rPr>
              <a:t>Висока летальність (50-60%).</a:t>
            </a:r>
            <a:endParaRPr/>
          </a:p>
          <a:p>
            <a:pPr indent="-342900" lvl="0" marL="342900" rtl="0" algn="just">
              <a:lnSpc>
                <a:spcPct val="100000"/>
              </a:lnSpc>
              <a:spcBef>
                <a:spcPts val="1280"/>
              </a:spcBef>
              <a:spcAft>
                <a:spcPts val="0"/>
              </a:spcAft>
              <a:buClr>
                <a:schemeClr val="dk1"/>
              </a:buClr>
              <a:buSzPts val="3200"/>
              <a:buFont typeface="Century Gothic"/>
              <a:buChar char="•"/>
            </a:pPr>
            <a:r>
              <a:rPr b="0" i="0" lang="en-US" sz="3200" u="none">
                <a:solidFill>
                  <a:schemeClr val="dk1"/>
                </a:solidFill>
                <a:latin typeface="Century Gothic"/>
                <a:ea typeface="Century Gothic"/>
                <a:cs typeface="Century Gothic"/>
                <a:sym typeface="Century Gothic"/>
              </a:rPr>
              <a:t>Висока інвалідизація(50% - ампутації).</a:t>
            </a:r>
            <a:endParaRPr/>
          </a:p>
          <a:p>
            <a:pPr indent="-342900" lvl="0" marL="342900" rtl="0" algn="just">
              <a:lnSpc>
                <a:spcPct val="100000"/>
              </a:lnSpc>
              <a:spcBef>
                <a:spcPts val="1280"/>
              </a:spcBef>
              <a:spcAft>
                <a:spcPts val="0"/>
              </a:spcAft>
              <a:buClr>
                <a:schemeClr val="dk1"/>
              </a:buClr>
              <a:buSzPts val="3200"/>
              <a:buFont typeface="Century Gothic"/>
              <a:buChar char="•"/>
            </a:pPr>
            <a:r>
              <a:rPr b="0" i="0" lang="en-US" sz="3200" u="none">
                <a:solidFill>
                  <a:schemeClr val="dk1"/>
                </a:solidFill>
                <a:latin typeface="Century Gothic"/>
                <a:ea typeface="Century Gothic"/>
                <a:cs typeface="Century Gothic"/>
                <a:sym typeface="Century Gothic"/>
              </a:rPr>
              <a:t>Медико-економічне значення.</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19"/>
          <p:cNvSpPr txBox="1"/>
          <p:nvPr>
            <p:ph type="title"/>
          </p:nvPr>
        </p:nvSpPr>
        <p:spPr>
          <a:xfrm>
            <a:off x="457200" y="0"/>
            <a:ext cx="8229600" cy="1219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Century Gothic"/>
              <a:buNone/>
            </a:pPr>
            <a:r>
              <a:rPr b="1" i="0" lang="en-US" sz="3200" u="none">
                <a:solidFill>
                  <a:schemeClr val="dk1"/>
                </a:solidFill>
                <a:latin typeface="Century Gothic"/>
                <a:ea typeface="Century Gothic"/>
                <a:cs typeface="Century Gothic"/>
                <a:sym typeface="Century Gothic"/>
              </a:rPr>
              <a:t>Причини розвитку анаеробної  інфекції</a:t>
            </a:r>
            <a:endParaRPr/>
          </a:p>
        </p:txBody>
      </p:sp>
      <p:sp>
        <p:nvSpPr>
          <p:cNvPr id="264" name="Google Shape;264;p19"/>
          <p:cNvSpPr txBox="1"/>
          <p:nvPr>
            <p:ph idx="1" type="body"/>
          </p:nvPr>
        </p:nvSpPr>
        <p:spPr>
          <a:xfrm>
            <a:off x="285750" y="1447800"/>
            <a:ext cx="8229600" cy="4267200"/>
          </a:xfrm>
          <a:prstGeom prst="rect">
            <a:avLst/>
          </a:prstGeom>
          <a:noFill/>
          <a:ln>
            <a:noFill/>
          </a:ln>
        </p:spPr>
        <p:txBody>
          <a:bodyPr anchorCtr="0" anchor="t" bIns="45700" lIns="91425" spcFirstLastPara="1" rIns="91425" wrap="square" tIns="45700">
            <a:noAutofit/>
          </a:bodyPr>
          <a:lstStyle/>
          <a:p>
            <a:pPr indent="-342900" lvl="0" marL="342900" rtl="0" algn="just">
              <a:lnSpc>
                <a:spcPct val="100000"/>
              </a:lnSpc>
              <a:spcBef>
                <a:spcPts val="0"/>
              </a:spcBef>
              <a:spcAft>
                <a:spcPts val="0"/>
              </a:spcAft>
              <a:buClr>
                <a:schemeClr val="dk1"/>
              </a:buClr>
              <a:buSzPts val="2400"/>
              <a:buFont typeface="Century Gothic"/>
              <a:buChar char="•"/>
            </a:pPr>
            <a:r>
              <a:rPr b="0" i="0" lang="en-US" sz="2400" u="none">
                <a:solidFill>
                  <a:schemeClr val="dk1"/>
                </a:solidFill>
                <a:latin typeface="Century Gothic"/>
                <a:ea typeface="Century Gothic"/>
                <a:cs typeface="Century Gothic"/>
                <a:sym typeface="Century Gothic"/>
              </a:rPr>
              <a:t>У 65% випадків - великі і глибокі пошкодження тканин, особливо кінцівок з переломами кісток.</a:t>
            </a:r>
            <a:endParaRPr/>
          </a:p>
          <a:p>
            <a:pPr indent="-342900" lvl="0" marL="342900" rtl="0" algn="just">
              <a:lnSpc>
                <a:spcPct val="100000"/>
              </a:lnSpc>
              <a:spcBef>
                <a:spcPts val="960"/>
              </a:spcBef>
              <a:spcAft>
                <a:spcPts val="0"/>
              </a:spcAft>
              <a:buClr>
                <a:schemeClr val="dk1"/>
              </a:buClr>
              <a:buSzPts val="2400"/>
              <a:buFont typeface="Century Gothic"/>
              <a:buChar char="•"/>
            </a:pPr>
            <a:r>
              <a:rPr b="0" i="0" lang="en-US" sz="2400" u="none">
                <a:solidFill>
                  <a:schemeClr val="dk1"/>
                </a:solidFill>
                <a:latin typeface="Century Gothic"/>
                <a:ea typeface="Century Gothic"/>
                <a:cs typeface="Century Gothic"/>
                <a:sym typeface="Century Gothic"/>
              </a:rPr>
              <a:t>У 35% випадків - операції на шлунково-кишковому тракті, жовчних, сечовивідних шляхах, опіки, відмороження, гнійно-запальних захворювання.</a:t>
            </a:r>
            <a:endParaRPr/>
          </a:p>
        </p:txBody>
      </p:sp>
      <p:pic>
        <p:nvPicPr>
          <p:cNvPr descr="03f7" id="265" name="Google Shape;265;p19"/>
          <p:cNvPicPr preferRelativeResize="0"/>
          <p:nvPr/>
        </p:nvPicPr>
        <p:blipFill rotWithShape="1">
          <a:blip r:embed="rId3">
            <a:alphaModFix/>
          </a:blip>
          <a:srcRect b="0" l="0" r="0" t="0"/>
          <a:stretch/>
        </p:blipFill>
        <p:spPr>
          <a:xfrm>
            <a:off x="2571750" y="3757612"/>
            <a:ext cx="4022725" cy="3138487"/>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20"/>
          <p:cNvSpPr txBox="1"/>
          <p:nvPr>
            <p:ph type="title"/>
          </p:nvPr>
        </p:nvSpPr>
        <p:spPr>
          <a:xfrm>
            <a:off x="209550" y="149225"/>
            <a:ext cx="8748712"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Century Gothic"/>
              <a:buNone/>
            </a:pPr>
            <a:r>
              <a:rPr b="1" i="0" lang="en-US" sz="3200" u="none">
                <a:solidFill>
                  <a:schemeClr val="dk1"/>
                </a:solidFill>
                <a:latin typeface="Century Gothic"/>
                <a:ea typeface="Century Gothic"/>
                <a:cs typeface="Century Gothic"/>
                <a:sym typeface="Century Gothic"/>
              </a:rPr>
              <a:t>Додаткові фактори анаеробного патологічного процесу</a:t>
            </a:r>
            <a:endParaRPr/>
          </a:p>
        </p:txBody>
      </p:sp>
      <p:sp>
        <p:nvSpPr>
          <p:cNvPr id="271" name="Google Shape;271;p20"/>
          <p:cNvSpPr txBox="1"/>
          <p:nvPr>
            <p:ph idx="1" type="body"/>
          </p:nvPr>
        </p:nvSpPr>
        <p:spPr>
          <a:xfrm>
            <a:off x="323850" y="1290637"/>
            <a:ext cx="8540750" cy="4824412"/>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Значна крововтрата</a:t>
            </a:r>
            <a:endParaRPr/>
          </a:p>
          <a:p>
            <a:pPr indent="-342900" lvl="0" marL="342900" rtl="0" algn="l">
              <a:lnSpc>
                <a:spcPct val="10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Місцева ішемія тканин</a:t>
            </a:r>
            <a:br>
              <a:rPr b="0" i="0" lang="en-US" sz="2800" u="none">
                <a:solidFill>
                  <a:schemeClr val="dk1"/>
                </a:solidFill>
                <a:latin typeface="Century Gothic"/>
                <a:ea typeface="Century Gothic"/>
                <a:cs typeface="Century Gothic"/>
                <a:sym typeface="Century Gothic"/>
              </a:rPr>
            </a:br>
            <a:r>
              <a:rPr b="0" i="0" lang="en-US" sz="2800" u="none">
                <a:solidFill>
                  <a:schemeClr val="dk1"/>
                </a:solidFill>
                <a:latin typeface="Century Gothic"/>
                <a:ea typeface="Century Gothic"/>
                <a:cs typeface="Century Gothic"/>
                <a:sym typeface="Century Gothic"/>
              </a:rPr>
              <a:t>шок</a:t>
            </a:r>
            <a:endParaRPr/>
          </a:p>
          <a:p>
            <a:pPr indent="-342900" lvl="0" marL="342900" rtl="0" algn="l">
              <a:lnSpc>
                <a:spcPct val="10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Голодування</a:t>
            </a:r>
            <a:endParaRPr/>
          </a:p>
          <a:p>
            <a:pPr indent="-342900" lvl="0" marL="342900" rtl="0" algn="l">
              <a:lnSpc>
                <a:spcPct val="10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Стрес</a:t>
            </a:r>
            <a:endParaRPr/>
          </a:p>
          <a:p>
            <a:pPr indent="-342900" lvl="0" marL="342900" rtl="0" algn="l">
              <a:lnSpc>
                <a:spcPct val="10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Перевтома</a:t>
            </a:r>
            <a:endParaRPr/>
          </a:p>
          <a:p>
            <a:pPr indent="-342900" lvl="0" marL="342900" rtl="0" algn="l">
              <a:lnSpc>
                <a:spcPct val="10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Супутні захворювання: цукровий діабет, колагенози, злоякісні пухлини та ін.</a:t>
            </a:r>
            <a:endParaRPr/>
          </a:p>
          <a:p>
            <a:pPr indent="-342900" lvl="0" marL="342900" rtl="0" algn="l">
              <a:lnSpc>
                <a:spcPct val="10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Тривалий прийом гормонів і цитостатиків</a:t>
            </a:r>
            <a:endParaRPr/>
          </a:p>
          <a:p>
            <a:pPr indent="-342900" lvl="0" marL="342900" rtl="0" algn="l">
              <a:lnSpc>
                <a:spcPct val="10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Первинний і вторинний імунодефіцити</a:t>
            </a:r>
            <a:endParaRPr/>
          </a:p>
          <a:p>
            <a:pPr indent="-165100" lvl="0" marL="342900" rtl="0" algn="l">
              <a:spcBef>
                <a:spcPts val="1120"/>
              </a:spcBef>
              <a:spcAft>
                <a:spcPts val="0"/>
              </a:spcAft>
              <a:buSzPts val="2800"/>
              <a:buFont typeface="Century Gothic"/>
              <a:buNone/>
            </a:pPr>
            <a:r>
              <a:t/>
            </a:r>
            <a:endParaRPr b="0" i="0" sz="2800" u="none">
              <a:solidFill>
                <a:schemeClr val="dk1"/>
              </a:solidFill>
              <a:latin typeface="Century Gothic"/>
              <a:ea typeface="Century Gothic"/>
              <a:cs typeface="Century Gothic"/>
              <a:sym typeface="Century Gothic"/>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21"/>
          <p:cNvSpPr txBox="1"/>
          <p:nvPr>
            <p:ph type="title"/>
          </p:nvPr>
        </p:nvSpPr>
        <p:spPr>
          <a:xfrm>
            <a:off x="4400550" y="-669925"/>
            <a:ext cx="4686300" cy="22860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Clr>
                <a:schemeClr val="dk1"/>
              </a:buClr>
              <a:buSzPts val="2000"/>
              <a:buFont typeface="Century Gothic"/>
              <a:buNone/>
            </a:pPr>
            <a:br>
              <a:rPr b="0" i="0" lang="en-US" sz="2000" u="none">
                <a:solidFill>
                  <a:schemeClr val="dk1"/>
                </a:solidFill>
                <a:latin typeface="Century Gothic"/>
                <a:ea typeface="Century Gothic"/>
                <a:cs typeface="Century Gothic"/>
                <a:sym typeface="Century Gothic"/>
              </a:rPr>
            </a:br>
            <a:r>
              <a:rPr b="0" i="0" lang="en-US" sz="2000" u="none">
                <a:solidFill>
                  <a:schemeClr val="dk1"/>
                </a:solidFill>
                <a:latin typeface="Century Gothic"/>
                <a:ea typeface="Century Gothic"/>
                <a:cs typeface="Century Gothic"/>
                <a:sym typeface="Century Gothic"/>
              </a:rPr>
              <a:t>Анаеробна неклострідіальная флегмона правого стегна і гомілки у хворої, яка страждає на цукровий діабет протягом 11 років.</a:t>
            </a:r>
            <a:endParaRPr/>
          </a:p>
        </p:txBody>
      </p:sp>
      <p:pic>
        <p:nvPicPr>
          <p:cNvPr id="277" name="Google Shape;277;p21"/>
          <p:cNvPicPr preferRelativeResize="0"/>
          <p:nvPr>
            <p:ph idx="1" type="body"/>
          </p:nvPr>
        </p:nvPicPr>
        <p:blipFill rotWithShape="1">
          <a:blip r:embed="rId3">
            <a:alphaModFix/>
          </a:blip>
          <a:srcRect b="0" l="0" r="0" t="0"/>
          <a:stretch/>
        </p:blipFill>
        <p:spPr>
          <a:xfrm>
            <a:off x="57150" y="28575"/>
            <a:ext cx="4229100" cy="2190750"/>
          </a:xfrm>
          <a:prstGeom prst="rect">
            <a:avLst/>
          </a:prstGeom>
          <a:noFill/>
          <a:ln>
            <a:noFill/>
          </a:ln>
        </p:spPr>
      </p:pic>
      <p:pic>
        <p:nvPicPr>
          <p:cNvPr id="278" name="Google Shape;278;p21"/>
          <p:cNvPicPr preferRelativeResize="0"/>
          <p:nvPr/>
        </p:nvPicPr>
        <p:blipFill rotWithShape="1">
          <a:blip r:embed="rId4">
            <a:alphaModFix/>
          </a:blip>
          <a:srcRect b="0" l="0" r="0" t="0"/>
          <a:stretch/>
        </p:blipFill>
        <p:spPr>
          <a:xfrm>
            <a:off x="76200" y="2324100"/>
            <a:ext cx="4248150" cy="2198687"/>
          </a:xfrm>
          <a:prstGeom prst="rect">
            <a:avLst/>
          </a:prstGeom>
          <a:noFill/>
          <a:ln>
            <a:noFill/>
          </a:ln>
        </p:spPr>
      </p:pic>
      <p:sp>
        <p:nvSpPr>
          <p:cNvPr id="279" name="Google Shape;279;p21"/>
          <p:cNvSpPr txBox="1"/>
          <p:nvPr/>
        </p:nvSpPr>
        <p:spPr>
          <a:xfrm>
            <a:off x="4419600" y="2333625"/>
            <a:ext cx="4572000" cy="19383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000"/>
              <a:buFont typeface="Times New Roman"/>
              <a:buNone/>
            </a:pPr>
            <a:r>
              <a:t/>
            </a:r>
            <a:endParaRPr b="0" i="0" sz="20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Некротичний фасціоцелюліт і міозит правого стегна у                   ВІЛ-інфікованого хворого, викликані P. melaninogenica і Staphylococcus aureus</a:t>
            </a:r>
            <a:endParaRPr/>
          </a:p>
        </p:txBody>
      </p:sp>
      <p:pic>
        <p:nvPicPr>
          <p:cNvPr id="280" name="Google Shape;280;p21"/>
          <p:cNvPicPr preferRelativeResize="0"/>
          <p:nvPr/>
        </p:nvPicPr>
        <p:blipFill rotWithShape="1">
          <a:blip r:embed="rId5">
            <a:alphaModFix/>
          </a:blip>
          <a:srcRect b="0" l="0" r="0" t="0"/>
          <a:stretch/>
        </p:blipFill>
        <p:spPr>
          <a:xfrm>
            <a:off x="57150" y="4629150"/>
            <a:ext cx="4267200" cy="2209800"/>
          </a:xfrm>
          <a:prstGeom prst="rect">
            <a:avLst/>
          </a:prstGeom>
          <a:noFill/>
          <a:ln>
            <a:noFill/>
          </a:ln>
        </p:spPr>
      </p:pic>
      <p:sp>
        <p:nvSpPr>
          <p:cNvPr id="281" name="Google Shape;281;p21"/>
          <p:cNvSpPr txBox="1"/>
          <p:nvPr/>
        </p:nvSpPr>
        <p:spPr>
          <a:xfrm>
            <a:off x="4362450" y="4697412"/>
            <a:ext cx="4591050" cy="19383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000"/>
              <a:buFont typeface="Times New Roman"/>
              <a:buNone/>
            </a:pPr>
            <a:r>
              <a:t/>
            </a:r>
            <a:endParaRPr b="0" i="0" sz="20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Тромбоз м'язової артерії та вени (взяті затискачем) при неклострідіальному (бактероідному) міозиті m.bicepitus femoris</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22"/>
          <p:cNvSpPr txBox="1"/>
          <p:nvPr>
            <p:ph type="title"/>
          </p:nvPr>
        </p:nvSpPr>
        <p:spPr>
          <a:xfrm>
            <a:off x="457200" y="381000"/>
            <a:ext cx="8229600" cy="838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Классификация</a:t>
            </a:r>
            <a:endParaRPr/>
          </a:p>
        </p:txBody>
      </p:sp>
      <p:sp>
        <p:nvSpPr>
          <p:cNvPr id="287" name="Google Shape;287;p22"/>
          <p:cNvSpPr txBox="1"/>
          <p:nvPr>
            <p:ph idx="1" type="body"/>
          </p:nvPr>
        </p:nvSpPr>
        <p:spPr>
          <a:xfrm>
            <a:off x="4400550" y="3409950"/>
            <a:ext cx="4819650" cy="4343400"/>
          </a:xfrm>
          <a:prstGeom prst="rect">
            <a:avLst/>
          </a:prstGeom>
          <a:noFill/>
          <a:ln>
            <a:noFill/>
          </a:ln>
        </p:spPr>
        <p:txBody>
          <a:bodyPr anchorCtr="0" anchor="t" bIns="45700" lIns="91425" spcFirstLastPara="1" rIns="91425" wrap="square" tIns="45700">
            <a:noAutofit/>
          </a:bodyPr>
          <a:lstStyle/>
          <a:p>
            <a:pPr indent="-342900" lvl="0" marL="342900" rtl="0" algn="l">
              <a:lnSpc>
                <a:spcPct val="90000"/>
              </a:lnSpc>
              <a:spcBef>
                <a:spcPts val="0"/>
              </a:spcBef>
              <a:spcAft>
                <a:spcPts val="0"/>
              </a:spcAft>
              <a:buSzPts val="2000"/>
              <a:buFont typeface="Century Gothic"/>
              <a:buNone/>
            </a:pPr>
            <a:r>
              <a:rPr b="1" i="0" lang="en-US" sz="2000" u="none">
                <a:solidFill>
                  <a:srgbClr val="0070C0"/>
                </a:solidFill>
                <a:latin typeface="Century Gothic"/>
                <a:ea typeface="Century Gothic"/>
                <a:cs typeface="Century Gothic"/>
                <a:sym typeface="Century Gothic"/>
              </a:rPr>
              <a:t>4.За джерелом інфекції</a:t>
            </a:r>
            <a:endParaRPr/>
          </a:p>
          <a:p>
            <a:pPr indent="-342900" lvl="0" marL="342900" rtl="0" algn="l">
              <a:lnSpc>
                <a:spcPct val="9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Екзогенная (правець, клостридіальний міонекроз та ін.)</a:t>
            </a:r>
            <a:endParaRPr/>
          </a:p>
          <a:p>
            <a:pPr indent="-342900" lvl="0" marL="342900" rtl="0" algn="l">
              <a:lnSpc>
                <a:spcPct val="9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Ендогенна (п/опер. флегмона, гангрена Фурньє та ін.)</a:t>
            </a:r>
            <a:endParaRPr/>
          </a:p>
        </p:txBody>
      </p:sp>
      <p:graphicFrame>
        <p:nvGraphicFramePr>
          <p:cNvPr id="288" name="Google Shape;288;p22"/>
          <p:cNvGraphicFramePr/>
          <p:nvPr/>
        </p:nvGraphicFramePr>
        <p:xfrm>
          <a:off x="400050" y="1352550"/>
          <a:ext cx="3000000" cy="3000000"/>
        </p:xfrm>
        <a:graphic>
          <a:graphicData uri="http://schemas.openxmlformats.org/drawingml/2006/table">
            <a:tbl>
              <a:tblPr>
                <a:noFill/>
                <a:tableStyleId>{3983C331-1B95-4EB4-80DD-B940F5C8A469}</a:tableStyleId>
              </a:tblPr>
              <a:tblGrid>
                <a:gridCol w="4181475"/>
                <a:gridCol w="4181475"/>
              </a:tblGrid>
              <a:tr h="396875">
                <a:tc gridSpan="2">
                  <a:txBody>
                    <a:bodyPr/>
                    <a:lstStyle/>
                    <a:p>
                      <a:pPr indent="0" lvl="0" marL="0" marR="0" rtl="0" algn="ctr">
                        <a:lnSpc>
                          <a:spcPct val="100000"/>
                        </a:lnSpc>
                        <a:spcBef>
                          <a:spcPts val="0"/>
                        </a:spcBef>
                        <a:spcAft>
                          <a:spcPts val="0"/>
                        </a:spcAft>
                        <a:buClr>
                          <a:srgbClr val="0070C0"/>
                        </a:buClr>
                        <a:buSzPts val="2000"/>
                        <a:buFont typeface="Century Gothic"/>
                        <a:buNone/>
                      </a:pPr>
                      <a:r>
                        <a:rPr b="1" i="0" lang="en-US" sz="2000" u="none" cap="none" strike="noStrike">
                          <a:solidFill>
                            <a:srgbClr val="0070C0"/>
                          </a:solidFill>
                          <a:latin typeface="Century Gothic"/>
                          <a:ea typeface="Century Gothic"/>
                          <a:cs typeface="Century Gothic"/>
                          <a:sym typeface="Century Gothic"/>
                        </a:rPr>
                        <a:t>1.За етіологією</a:t>
                      </a:r>
                      <a:endParaRPr/>
                    </a:p>
                  </a:txBody>
                  <a:tcPr marT="45725" marB="45725" marR="91450" marL="91450"/>
                </a:tc>
                <a:tc hMerge="1"/>
              </a:tr>
              <a:tr h="1614475">
                <a:tc>
                  <a:txBody>
                    <a:bodyPr/>
                    <a:lstStyle/>
                    <a:p>
                      <a:pPr indent="0" lvl="0" marL="0" marR="0" rtl="0" algn="ctr">
                        <a:lnSpc>
                          <a:spcPct val="100000"/>
                        </a:lnSpc>
                        <a:spcBef>
                          <a:spcPts val="0"/>
                        </a:spcBef>
                        <a:spcAft>
                          <a:spcPts val="0"/>
                        </a:spcAft>
                        <a:buClr>
                          <a:schemeClr val="dk1"/>
                        </a:buClr>
                        <a:buSzPts val="2000"/>
                        <a:buFont typeface="Century Gothic"/>
                        <a:buNone/>
                      </a:pPr>
                      <a:r>
                        <a:rPr b="0" i="0" lang="en-US" sz="2000" u="none" cap="none" strike="noStrike">
                          <a:solidFill>
                            <a:schemeClr val="dk1"/>
                          </a:solidFill>
                          <a:latin typeface="Century Gothic"/>
                          <a:ea typeface="Century Gothic"/>
                          <a:cs typeface="Century Gothic"/>
                          <a:sym typeface="Century Gothic"/>
                        </a:rPr>
                        <a:t>Клостридіальні</a:t>
                      </a:r>
                      <a:endParaRPr/>
                    </a:p>
                    <a:p>
                      <a:pPr indent="0" lvl="0" marL="0" marR="0" rtl="0" algn="ctr">
                        <a:lnSpc>
                          <a:spcPct val="100000"/>
                        </a:lnSpc>
                        <a:spcBef>
                          <a:spcPts val="0"/>
                        </a:spcBef>
                        <a:spcAft>
                          <a:spcPts val="0"/>
                        </a:spcAft>
                        <a:buClr>
                          <a:schemeClr val="dk1"/>
                        </a:buClr>
                        <a:buSzPts val="2000"/>
                        <a:buFont typeface="Century Gothic"/>
                        <a:buNone/>
                      </a:pPr>
                      <a:r>
                        <a:rPr b="0" i="0" lang="en-US" sz="2000" u="none" cap="none" strike="noStrike">
                          <a:solidFill>
                            <a:schemeClr val="dk1"/>
                          </a:solidFill>
                          <a:latin typeface="Century Gothic"/>
                          <a:ea typeface="Century Gothic"/>
                          <a:cs typeface="Century Gothic"/>
                          <a:sym typeface="Century Gothic"/>
                        </a:rPr>
                        <a:t>(спороутворюючі)</a:t>
                      </a:r>
                      <a:endParaRPr/>
                    </a:p>
                    <a:p>
                      <a:pPr indent="0" lvl="0" marL="0" marR="0" rtl="0" algn="l">
                        <a:spcBef>
                          <a:spcPts val="0"/>
                        </a:spcBef>
                        <a:spcAft>
                          <a:spcPts val="0"/>
                        </a:spcAft>
                        <a:buNone/>
                      </a:pPr>
                      <a:r>
                        <a:t/>
                      </a:r>
                      <a:endParaRPr b="0" i="0" sz="2000" u="none">
                        <a:solidFill>
                          <a:schemeClr val="dk1"/>
                        </a:solidFill>
                        <a:latin typeface="Century Gothic"/>
                        <a:ea typeface="Century Gothic"/>
                        <a:cs typeface="Century Gothic"/>
                        <a:sym typeface="Century Gothic"/>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 Неклостридіальні</a:t>
                      </a:r>
                      <a:endParaRPr/>
                    </a:p>
                    <a:p>
                      <a:pPr indent="0" lvl="0" marL="0" marR="0" rtl="0" algn="ctr">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(неспороутворюючі)</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 бактероїдні,</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-пептострептококові,</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-фузобактеріальні</a:t>
                      </a:r>
                      <a:endParaRPr/>
                    </a:p>
                  </a:txBody>
                  <a:tcPr marT="45725" marB="45725" marR="91450" marL="91450"/>
                </a:tc>
              </a:tr>
            </a:tbl>
          </a:graphicData>
        </a:graphic>
      </p:graphicFrame>
      <p:sp>
        <p:nvSpPr>
          <p:cNvPr id="289" name="Google Shape;289;p22"/>
          <p:cNvSpPr txBox="1"/>
          <p:nvPr>
            <p:ph idx="1" type="body"/>
          </p:nvPr>
        </p:nvSpPr>
        <p:spPr>
          <a:xfrm>
            <a:off x="193675" y="3392487"/>
            <a:ext cx="4264025" cy="4751387"/>
          </a:xfrm>
          <a:prstGeom prst="rect">
            <a:avLst/>
          </a:prstGeom>
          <a:noFill/>
          <a:ln>
            <a:noFill/>
          </a:ln>
        </p:spPr>
        <p:txBody>
          <a:bodyPr anchorCtr="0" anchor="t" bIns="45700" lIns="91425" spcFirstLastPara="1" rIns="91425" wrap="square" tIns="45700">
            <a:noAutofit/>
          </a:bodyPr>
          <a:lstStyle/>
          <a:p>
            <a:pPr indent="-342900" lvl="0" marL="342900" marR="0" rtl="0" algn="l">
              <a:lnSpc>
                <a:spcPct val="90000"/>
              </a:lnSpc>
              <a:spcBef>
                <a:spcPts val="0"/>
              </a:spcBef>
              <a:spcAft>
                <a:spcPts val="0"/>
              </a:spcAft>
              <a:buClr>
                <a:schemeClr val="dk1"/>
              </a:buClr>
              <a:buSzPts val="2000"/>
              <a:buFont typeface="Century Gothic"/>
              <a:buNone/>
            </a:pPr>
            <a:r>
              <a:rPr b="1" i="0" lang="en-US" sz="2000" u="none" cap="none" strike="noStrike">
                <a:solidFill>
                  <a:srgbClr val="0070C0"/>
                </a:solidFill>
                <a:latin typeface="Century Gothic"/>
                <a:ea typeface="Century Gothic"/>
                <a:cs typeface="Century Gothic"/>
                <a:sym typeface="Century Gothic"/>
              </a:rPr>
              <a:t>2. По характеру м/флорм</a:t>
            </a:r>
            <a:endParaRPr/>
          </a:p>
          <a:p>
            <a:pPr indent="-342900" lvl="0" marL="342900" marR="0" rtl="0" algn="l">
              <a:lnSpc>
                <a:spcPct val="90000"/>
              </a:lnSpc>
              <a:spcBef>
                <a:spcPts val="800"/>
              </a:spcBef>
              <a:spcAft>
                <a:spcPts val="0"/>
              </a:spcAft>
              <a:buClr>
                <a:schemeClr val="dk1"/>
              </a:buClr>
              <a:buSzPts val="2000"/>
              <a:buFont typeface="Century Gothic"/>
              <a:buChar char="-"/>
            </a:pPr>
            <a:r>
              <a:rPr b="0" i="0" lang="en-US" sz="2000" u="none" cap="none" strike="noStrike">
                <a:solidFill>
                  <a:schemeClr val="dk1"/>
                </a:solidFill>
                <a:latin typeface="Century Gothic"/>
                <a:ea typeface="Century Gothic"/>
                <a:cs typeface="Century Gothic"/>
                <a:sym typeface="Century Gothic"/>
              </a:rPr>
              <a:t>Моноінфекція</a:t>
            </a:r>
            <a:endParaRPr/>
          </a:p>
          <a:p>
            <a:pPr indent="-342900" lvl="0" marL="342900" marR="0" rtl="0" algn="l">
              <a:lnSpc>
                <a:spcPct val="90000"/>
              </a:lnSpc>
              <a:spcBef>
                <a:spcPts val="800"/>
              </a:spcBef>
              <a:spcAft>
                <a:spcPts val="0"/>
              </a:spcAft>
              <a:buClr>
                <a:schemeClr val="dk1"/>
              </a:buClr>
              <a:buSzPts val="2000"/>
              <a:buFont typeface="Century Gothic"/>
              <a:buChar char="-"/>
            </a:pPr>
            <a:r>
              <a:rPr b="0" i="0" lang="en-US" sz="2000" u="none" cap="none" strike="noStrike">
                <a:solidFill>
                  <a:schemeClr val="dk1"/>
                </a:solidFill>
                <a:latin typeface="Century Gothic"/>
                <a:ea typeface="Century Gothic"/>
                <a:cs typeface="Century Gothic"/>
                <a:sym typeface="Century Gothic"/>
              </a:rPr>
              <a:t>Поліінфекція (2 и &gt;анаеробів)</a:t>
            </a:r>
            <a:endParaRPr/>
          </a:p>
          <a:p>
            <a:pPr indent="-342900" lvl="0" marL="342900" marR="0" rtl="0" algn="l">
              <a:lnSpc>
                <a:spcPct val="90000"/>
              </a:lnSpc>
              <a:spcBef>
                <a:spcPts val="800"/>
              </a:spcBef>
              <a:spcAft>
                <a:spcPts val="0"/>
              </a:spcAft>
              <a:buClr>
                <a:schemeClr val="dk1"/>
              </a:buClr>
              <a:buSzPts val="2000"/>
              <a:buFont typeface="Century Gothic"/>
              <a:buChar char="-"/>
            </a:pPr>
            <a:r>
              <a:rPr b="0" i="0" lang="en-US" sz="2000" u="none" cap="none" strike="noStrike">
                <a:solidFill>
                  <a:schemeClr val="dk1"/>
                </a:solidFill>
                <a:latin typeface="Century Gothic"/>
                <a:ea typeface="Century Gothic"/>
                <a:cs typeface="Century Gothic"/>
                <a:sym typeface="Century Gothic"/>
              </a:rPr>
              <a:t>Змішана</a:t>
            </a:r>
            <a:endParaRPr/>
          </a:p>
          <a:p>
            <a:pPr indent="-279400" lvl="0" marL="342900" marR="0" rtl="0" algn="l">
              <a:lnSpc>
                <a:spcPct val="90000"/>
              </a:lnSpc>
              <a:spcBef>
                <a:spcPts val="600"/>
              </a:spcBef>
              <a:spcAft>
                <a:spcPts val="0"/>
              </a:spcAft>
              <a:buClr>
                <a:schemeClr val="dk1"/>
              </a:buClr>
              <a:buSzPts val="1000"/>
              <a:buFont typeface="Century Gothic"/>
              <a:buNone/>
            </a:pPr>
            <a:r>
              <a:t/>
            </a:r>
            <a:endParaRPr b="0" i="0" sz="1000" u="none" cap="none" strike="noStrike">
              <a:solidFill>
                <a:schemeClr val="dk1"/>
              </a:solidFill>
              <a:latin typeface="Century Gothic"/>
              <a:ea typeface="Century Gothic"/>
              <a:cs typeface="Century Gothic"/>
              <a:sym typeface="Century Gothic"/>
            </a:endParaRPr>
          </a:p>
          <a:p>
            <a:pPr indent="-342900" lvl="0" marL="342900" marR="0" rtl="0" algn="l">
              <a:lnSpc>
                <a:spcPct val="80000"/>
              </a:lnSpc>
              <a:spcBef>
                <a:spcPts val="600"/>
              </a:spcBef>
              <a:spcAft>
                <a:spcPts val="0"/>
              </a:spcAft>
              <a:buClr>
                <a:schemeClr val="dk1"/>
              </a:buClr>
              <a:buSzPts val="2000"/>
              <a:buFont typeface="Century Gothic"/>
              <a:buNone/>
            </a:pPr>
            <a:r>
              <a:rPr b="1" i="0" lang="en-US" sz="2000" u="none" cap="none" strike="noStrike">
                <a:solidFill>
                  <a:srgbClr val="0070C0"/>
                </a:solidFill>
                <a:latin typeface="Century Gothic"/>
                <a:ea typeface="Century Gothic"/>
                <a:cs typeface="Century Gothic"/>
                <a:sym typeface="Century Gothic"/>
              </a:rPr>
              <a:t>3. За причиною виникнення:</a:t>
            </a:r>
            <a:endParaRPr/>
          </a:p>
          <a:p>
            <a:pPr indent="-342900" lvl="0" marL="342900" marR="0" rtl="0" algn="l">
              <a:lnSpc>
                <a:spcPct val="80000"/>
              </a:lnSpc>
              <a:spcBef>
                <a:spcPts val="800"/>
              </a:spcBef>
              <a:spcAft>
                <a:spcPts val="0"/>
              </a:spcAft>
              <a:buClr>
                <a:schemeClr val="dk1"/>
              </a:buClr>
              <a:buSzPts val="2000"/>
              <a:buFont typeface="Century Gothic"/>
              <a:buChar char="•"/>
            </a:pPr>
            <a:r>
              <a:rPr b="0" i="0" lang="en-US" sz="2000" u="none" cap="none" strike="noStrike">
                <a:solidFill>
                  <a:schemeClr val="dk1"/>
                </a:solidFill>
                <a:latin typeface="Century Gothic"/>
                <a:ea typeface="Century Gothic"/>
                <a:cs typeface="Century Gothic"/>
                <a:sym typeface="Century Gothic"/>
              </a:rPr>
              <a:t>Травматичні</a:t>
            </a:r>
            <a:endParaRPr/>
          </a:p>
          <a:p>
            <a:pPr indent="-342900" lvl="0" marL="342900" marR="0" rtl="0" algn="l">
              <a:lnSpc>
                <a:spcPct val="80000"/>
              </a:lnSpc>
              <a:spcBef>
                <a:spcPts val="800"/>
              </a:spcBef>
              <a:spcAft>
                <a:spcPts val="0"/>
              </a:spcAft>
              <a:buClr>
                <a:schemeClr val="dk1"/>
              </a:buClr>
              <a:buSzPts val="2000"/>
              <a:buFont typeface="Century Gothic"/>
              <a:buChar char="•"/>
            </a:pPr>
            <a:r>
              <a:rPr b="0" i="0" lang="en-US" sz="2000" u="none" cap="none" strike="noStrike">
                <a:solidFill>
                  <a:schemeClr val="dk1"/>
                </a:solidFill>
                <a:latin typeface="Century Gothic"/>
                <a:ea typeface="Century Gothic"/>
                <a:cs typeface="Century Gothic"/>
                <a:sym typeface="Century Gothic"/>
              </a:rPr>
              <a:t>Спонтанні</a:t>
            </a:r>
            <a:endParaRPr/>
          </a:p>
          <a:p>
            <a:pPr indent="-342900" lvl="0" marL="342900" marR="0" rtl="0" algn="l">
              <a:lnSpc>
                <a:spcPct val="80000"/>
              </a:lnSpc>
              <a:spcBef>
                <a:spcPts val="800"/>
              </a:spcBef>
              <a:spcAft>
                <a:spcPts val="0"/>
              </a:spcAft>
              <a:buClr>
                <a:schemeClr val="dk1"/>
              </a:buClr>
              <a:buSzPts val="2000"/>
              <a:buFont typeface="Century Gothic"/>
              <a:buChar char="•"/>
            </a:pPr>
            <a:r>
              <a:rPr b="0" i="0" lang="en-US" sz="2000" u="none" cap="none" strike="noStrike">
                <a:solidFill>
                  <a:schemeClr val="dk1"/>
                </a:solidFill>
                <a:latin typeface="Century Gothic"/>
                <a:ea typeface="Century Gothic"/>
                <a:cs typeface="Century Gothic"/>
                <a:sym typeface="Century Gothic"/>
              </a:rPr>
              <a:t>Ятрогенні</a:t>
            </a:r>
            <a:endParaRPr/>
          </a:p>
          <a:p>
            <a:pPr indent="-215900" lvl="0" marL="342900" marR="0" rtl="0" algn="l">
              <a:spcBef>
                <a:spcPts val="800"/>
              </a:spcBef>
              <a:spcAft>
                <a:spcPts val="0"/>
              </a:spcAft>
              <a:buClr>
                <a:schemeClr val="dk1"/>
              </a:buClr>
              <a:buSzPts val="2000"/>
              <a:buFont typeface="Century Gothic"/>
              <a:buNone/>
            </a:pPr>
            <a:r>
              <a:t/>
            </a:r>
            <a:endParaRPr b="0" i="0" sz="2000" u="none">
              <a:solidFill>
                <a:schemeClr val="dk1"/>
              </a:solidFill>
              <a:latin typeface="Century Gothic"/>
              <a:ea typeface="Century Gothic"/>
              <a:cs typeface="Century Gothic"/>
              <a:sym typeface="Century Gothic"/>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23"/>
          <p:cNvSpPr txBox="1"/>
          <p:nvPr>
            <p:ph type="title"/>
          </p:nvPr>
        </p:nvSpPr>
        <p:spPr>
          <a:xfrm>
            <a:off x="457200" y="-38100"/>
            <a:ext cx="8305800" cy="1219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Century Gothic"/>
              <a:buNone/>
            </a:pPr>
            <a:r>
              <a:rPr b="1" i="0" lang="en-US" sz="3200" u="none">
                <a:solidFill>
                  <a:schemeClr val="dk1"/>
                </a:solidFill>
                <a:latin typeface="Century Gothic"/>
                <a:ea typeface="Century Gothic"/>
                <a:cs typeface="Century Gothic"/>
                <a:sym typeface="Century Gothic"/>
              </a:rPr>
              <a:t>Групи клостридіальної інфекції</a:t>
            </a:r>
            <a:endParaRPr/>
          </a:p>
        </p:txBody>
      </p:sp>
      <p:sp>
        <p:nvSpPr>
          <p:cNvPr id="295" name="Google Shape;295;p23"/>
          <p:cNvSpPr txBox="1"/>
          <p:nvPr>
            <p:ph idx="1" type="body"/>
          </p:nvPr>
        </p:nvSpPr>
        <p:spPr>
          <a:xfrm>
            <a:off x="457200" y="1790700"/>
            <a:ext cx="8229600" cy="4191000"/>
          </a:xfrm>
          <a:prstGeom prst="rect">
            <a:avLst/>
          </a:prstGeom>
          <a:noFill/>
          <a:ln>
            <a:noFill/>
          </a:ln>
        </p:spPr>
        <p:txBody>
          <a:bodyPr anchorCtr="0" anchor="t" bIns="45700" lIns="91425" spcFirstLastPara="1" rIns="91425" wrap="square" tIns="45700">
            <a:noAutofit/>
          </a:bodyPr>
          <a:lstStyle/>
          <a:p>
            <a:pPr indent="381000" lvl="0" marL="0" rtl="0" algn="just">
              <a:lnSpc>
                <a:spcPct val="100000"/>
              </a:lnSpc>
              <a:spcBef>
                <a:spcPts val="0"/>
              </a:spcBef>
              <a:spcAft>
                <a:spcPts val="0"/>
              </a:spcAft>
              <a:buSzPts val="2400"/>
              <a:buFont typeface="Century Gothic"/>
              <a:buNone/>
            </a:pPr>
            <a:r>
              <a:rPr b="0" i="0" lang="en-US" sz="2400" u="none">
                <a:solidFill>
                  <a:schemeClr val="dk1"/>
                </a:solidFill>
                <a:latin typeface="Century Gothic"/>
                <a:ea typeface="Century Gothic"/>
                <a:cs typeface="Century Gothic"/>
                <a:sym typeface="Century Gothic"/>
              </a:rPr>
              <a:t>1.C.perfringes, C.septicum, C.oedematiens (токсико-протеолітичні властивості)</a:t>
            </a:r>
            <a:endParaRPr/>
          </a:p>
          <a:p>
            <a:pPr indent="381000" lvl="0" marL="0" rtl="0" algn="just">
              <a:lnSpc>
                <a:spcPct val="100000"/>
              </a:lnSpc>
              <a:spcBef>
                <a:spcPts val="960"/>
              </a:spcBef>
              <a:spcAft>
                <a:spcPts val="0"/>
              </a:spcAft>
              <a:buSzPts val="2400"/>
              <a:buFont typeface="Century Gothic"/>
              <a:buNone/>
            </a:pPr>
            <a:r>
              <a:rPr b="0" i="0" lang="en-US" sz="2400" u="none">
                <a:solidFill>
                  <a:schemeClr val="dk1"/>
                </a:solidFill>
                <a:latin typeface="Century Gothic"/>
                <a:ea typeface="Century Gothic"/>
                <a:cs typeface="Century Gothic"/>
                <a:sym typeface="Century Gothic"/>
              </a:rPr>
              <a:t>2. C.histoliticum, C.bifermentans, C.sporogenes, C.fallax (протеолітична активність)</a:t>
            </a:r>
            <a:endParaRPr/>
          </a:p>
          <a:p>
            <a:pPr indent="381000" lvl="0" marL="0" rtl="0" algn="just">
              <a:lnSpc>
                <a:spcPct val="100000"/>
              </a:lnSpc>
              <a:spcBef>
                <a:spcPts val="960"/>
              </a:spcBef>
              <a:spcAft>
                <a:spcPts val="0"/>
              </a:spcAft>
              <a:buSzPts val="2400"/>
              <a:buFont typeface="Century Gothic"/>
              <a:buNone/>
            </a:pPr>
            <a:r>
              <a:rPr b="0" i="0" lang="en-US" sz="2400" u="none">
                <a:solidFill>
                  <a:schemeClr val="dk1"/>
                </a:solidFill>
                <a:latin typeface="Century Gothic"/>
                <a:ea typeface="Century Gothic"/>
                <a:cs typeface="Century Gothic"/>
                <a:sym typeface="Century Gothic"/>
              </a:rPr>
              <a:t>3. C.tertium, C.butiricum, C.paraputrificum, C.sartagoforum, C.sordeli, C.capitovales</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24"/>
          <p:cNvSpPr txBox="1"/>
          <p:nvPr>
            <p:ph type="title"/>
          </p:nvPr>
        </p:nvSpPr>
        <p:spPr>
          <a:xfrm>
            <a:off x="361950" y="225425"/>
            <a:ext cx="8386762"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Діагностика</a:t>
            </a:r>
            <a:endParaRPr/>
          </a:p>
        </p:txBody>
      </p:sp>
      <p:sp>
        <p:nvSpPr>
          <p:cNvPr id="301" name="Google Shape;301;p24"/>
          <p:cNvSpPr txBox="1"/>
          <p:nvPr>
            <p:ph idx="1" type="body"/>
          </p:nvPr>
        </p:nvSpPr>
        <p:spPr>
          <a:xfrm>
            <a:off x="285750" y="2133600"/>
            <a:ext cx="8267700" cy="3733800"/>
          </a:xfrm>
          <a:prstGeom prst="rect">
            <a:avLst/>
          </a:prstGeom>
          <a:noFill/>
          <a:ln>
            <a:noFill/>
          </a:ln>
        </p:spPr>
        <p:txBody>
          <a:bodyPr anchorCtr="0" anchor="t" bIns="45700" lIns="91425" spcFirstLastPara="1" rIns="91425" wrap="square" tIns="45700">
            <a:noAutofit/>
          </a:bodyPr>
          <a:lstStyle/>
          <a:p>
            <a:pPr indent="-342900" lvl="0" marL="342900" rtl="0" algn="just">
              <a:lnSpc>
                <a:spcPct val="100000"/>
              </a:lnSpc>
              <a:spcBef>
                <a:spcPts val="0"/>
              </a:spcBef>
              <a:spcAft>
                <a:spcPts val="0"/>
              </a:spcAft>
              <a:buSzPts val="2600"/>
              <a:buFont typeface="Century Gothic"/>
              <a:buNone/>
            </a:pPr>
            <a:r>
              <a:rPr b="1" i="0" lang="en-US" sz="2600" u="none">
                <a:solidFill>
                  <a:srgbClr val="0070C0"/>
                </a:solidFill>
                <a:latin typeface="Century Gothic"/>
                <a:ea typeface="Century Gothic"/>
                <a:cs typeface="Century Gothic"/>
                <a:sym typeface="Century Gothic"/>
              </a:rPr>
              <a:t>1.Інкубаційний період</a:t>
            </a:r>
            <a:r>
              <a:rPr b="0" i="0" lang="en-US" sz="2600" u="none">
                <a:solidFill>
                  <a:schemeClr val="dk1"/>
                </a:solidFill>
                <a:latin typeface="Century Gothic"/>
                <a:ea typeface="Century Gothic"/>
                <a:cs typeface="Century Gothic"/>
                <a:sym typeface="Century Gothic"/>
              </a:rPr>
              <a:t>(87%) – 3-4 доби.</a:t>
            </a:r>
            <a:endParaRPr/>
          </a:p>
          <a:p>
            <a:pPr indent="-342900" lvl="0" marL="342900" rtl="0" algn="just">
              <a:lnSpc>
                <a:spcPct val="100000"/>
              </a:lnSpc>
              <a:spcBef>
                <a:spcPts val="720"/>
              </a:spcBef>
              <a:spcAft>
                <a:spcPts val="0"/>
              </a:spcAft>
              <a:buSzPts val="1000"/>
              <a:buFont typeface="Century Gothic"/>
              <a:buNone/>
            </a:pPr>
            <a:r>
              <a:t/>
            </a:r>
            <a:endParaRPr b="0" i="0" sz="1000" u="none">
              <a:solidFill>
                <a:srgbClr val="0070C0"/>
              </a:solidFill>
              <a:latin typeface="Century Gothic"/>
              <a:ea typeface="Century Gothic"/>
              <a:cs typeface="Century Gothic"/>
              <a:sym typeface="Century Gothic"/>
            </a:endParaRPr>
          </a:p>
          <a:p>
            <a:pPr indent="-342900" lvl="0" marL="342900" rtl="0" algn="just">
              <a:lnSpc>
                <a:spcPct val="100000"/>
              </a:lnSpc>
              <a:spcBef>
                <a:spcPts val="760"/>
              </a:spcBef>
              <a:spcAft>
                <a:spcPts val="0"/>
              </a:spcAft>
              <a:buSzPts val="2600"/>
              <a:buFont typeface="Century Gothic"/>
              <a:buNone/>
            </a:pPr>
            <a:r>
              <a:rPr b="1" i="0" lang="en-US" sz="2600" u="none">
                <a:solidFill>
                  <a:srgbClr val="0070C0"/>
                </a:solidFill>
                <a:latin typeface="Century Gothic"/>
                <a:ea typeface="Century Gothic"/>
                <a:cs typeface="Century Gothic"/>
                <a:sym typeface="Century Gothic"/>
              </a:rPr>
              <a:t>2.Місцеві ознаки </a:t>
            </a:r>
            <a:r>
              <a:rPr b="1" i="0" lang="en-US" sz="2600" u="none">
                <a:solidFill>
                  <a:schemeClr val="dk1"/>
                </a:solidFill>
                <a:latin typeface="Century Gothic"/>
                <a:ea typeface="Century Gothic"/>
                <a:cs typeface="Century Gothic"/>
                <a:sym typeface="Century Gothic"/>
              </a:rPr>
              <a:t>- </a:t>
            </a:r>
            <a:r>
              <a:rPr b="0" i="0" lang="en-US" sz="2800" u="none">
                <a:solidFill>
                  <a:schemeClr val="dk1"/>
                </a:solidFill>
                <a:latin typeface="Century Gothic"/>
                <a:ea typeface="Century Gothic"/>
                <a:cs typeface="Century Gothic"/>
                <a:sym typeface="Century Gothic"/>
              </a:rPr>
              <a:t>постійні сильні болі, відчуття розпирання при відсутності ознак вираженого гнійного запалення, швидко прогресуючий набряк, фліктени, слабковиражений рановий вміст (кров'янистий ексудат), набряклі сірі м'язи, путрідний запах, крепітація.</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pic>
        <p:nvPicPr>
          <p:cNvPr id="306" name="Google Shape;306;p25"/>
          <p:cNvPicPr preferRelativeResize="0"/>
          <p:nvPr>
            <p:ph type="title"/>
          </p:nvPr>
        </p:nvPicPr>
        <p:blipFill rotWithShape="1">
          <a:blip r:embed="rId3">
            <a:alphaModFix/>
          </a:blip>
          <a:srcRect b="0" l="0" r="0" t="0"/>
          <a:stretch/>
        </p:blipFill>
        <p:spPr>
          <a:xfrm>
            <a:off x="661987" y="57150"/>
            <a:ext cx="7519987" cy="4546600"/>
          </a:xfrm>
          <a:prstGeom prst="rect">
            <a:avLst/>
          </a:prstGeom>
          <a:noFill/>
          <a:ln>
            <a:noFill/>
          </a:ln>
        </p:spPr>
      </p:pic>
      <p:sp>
        <p:nvSpPr>
          <p:cNvPr id="307" name="Google Shape;307;p25"/>
          <p:cNvSpPr txBox="1"/>
          <p:nvPr>
            <p:ph idx="1" type="body"/>
          </p:nvPr>
        </p:nvSpPr>
        <p:spPr>
          <a:xfrm>
            <a:off x="301625" y="4314825"/>
            <a:ext cx="8540750" cy="2133600"/>
          </a:xfrm>
          <a:prstGeom prst="rect">
            <a:avLst/>
          </a:prstGeom>
          <a:noFill/>
          <a:ln>
            <a:noFill/>
          </a:ln>
        </p:spPr>
        <p:txBody>
          <a:bodyPr anchorCtr="0" anchor="t" bIns="45700" lIns="91425" spcFirstLastPara="1" rIns="91425" wrap="square" tIns="45700">
            <a:noAutofit/>
          </a:bodyPr>
          <a:lstStyle/>
          <a:p>
            <a:pPr indent="-190500" lvl="0" marL="342900" rtl="0" algn="l">
              <a:lnSpc>
                <a:spcPct val="100000"/>
              </a:lnSpc>
              <a:spcBef>
                <a:spcPts val="0"/>
              </a:spcBef>
              <a:spcAft>
                <a:spcPts val="0"/>
              </a:spcAft>
              <a:buClr>
                <a:schemeClr val="dk1"/>
              </a:buClr>
              <a:buSzPts val="2400"/>
              <a:buFont typeface="Century Gothic"/>
              <a:buNone/>
            </a:pPr>
            <a:r>
              <a:t/>
            </a:r>
            <a:endParaRPr b="0" i="0" sz="2400" u="none">
              <a:solidFill>
                <a:schemeClr val="dk1"/>
              </a:solidFill>
              <a:latin typeface="Century Gothic"/>
              <a:ea typeface="Century Gothic"/>
              <a:cs typeface="Century Gothic"/>
              <a:sym typeface="Century Gothic"/>
            </a:endParaRPr>
          </a:p>
          <a:p>
            <a:pPr indent="-342900" lvl="0" marL="342900" rtl="0" algn="l">
              <a:lnSpc>
                <a:spcPct val="100000"/>
              </a:lnSpc>
              <a:spcBef>
                <a:spcPts val="960"/>
              </a:spcBef>
              <a:spcAft>
                <a:spcPts val="0"/>
              </a:spcAft>
              <a:buClr>
                <a:schemeClr val="dk1"/>
              </a:buClr>
              <a:buSzPts val="2400"/>
              <a:buFont typeface="Century Gothic"/>
              <a:buChar char="•"/>
            </a:pPr>
            <a:r>
              <a:rPr b="0" i="0" lang="en-US" sz="2400" u="none">
                <a:solidFill>
                  <a:schemeClr val="dk1"/>
                </a:solidFill>
                <a:latin typeface="Century Gothic"/>
                <a:ea typeface="Century Gothic"/>
                <a:cs typeface="Century Gothic"/>
                <a:sym typeface="Century Gothic"/>
              </a:rPr>
              <a:t>Анаеробні флегмони виникають в типових місцях локалізації анаеробів. В даному випадку в результаті одонтогенної інфекції розвинулася велика анаеробна неклострідіальная флегмона лівої половини обличчя, шиї та грудної клітки.</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26"/>
          <p:cNvSpPr txBox="1"/>
          <p:nvPr>
            <p:ph type="title"/>
          </p:nvPr>
        </p:nvSpPr>
        <p:spPr>
          <a:xfrm>
            <a:off x="320675" y="38100"/>
            <a:ext cx="8510587" cy="13255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Century Gothic"/>
              <a:buNone/>
            </a:pPr>
            <a:r>
              <a:rPr b="1" i="0" lang="en-US" sz="3200" u="none">
                <a:solidFill>
                  <a:schemeClr val="dk1"/>
                </a:solidFill>
                <a:latin typeface="Century Gothic"/>
                <a:ea typeface="Century Gothic"/>
                <a:cs typeface="Century Gothic"/>
                <a:sym typeface="Century Gothic"/>
              </a:rPr>
              <a:t>Характерні ознаки анаеробної інфекції:</a:t>
            </a:r>
            <a:endParaRPr/>
          </a:p>
        </p:txBody>
      </p:sp>
      <p:pic>
        <p:nvPicPr>
          <p:cNvPr id="313" name="Google Shape;313;p26"/>
          <p:cNvPicPr preferRelativeResize="0"/>
          <p:nvPr>
            <p:ph idx="1" type="body"/>
          </p:nvPr>
        </p:nvPicPr>
        <p:blipFill rotWithShape="1">
          <a:blip r:embed="rId3">
            <a:alphaModFix/>
          </a:blip>
          <a:srcRect b="0" l="0" r="0" t="0"/>
          <a:stretch/>
        </p:blipFill>
        <p:spPr>
          <a:xfrm>
            <a:off x="57150" y="1846262"/>
            <a:ext cx="2781300" cy="2592387"/>
          </a:xfrm>
          <a:prstGeom prst="rect">
            <a:avLst/>
          </a:prstGeom>
          <a:noFill/>
          <a:ln>
            <a:noFill/>
          </a:ln>
        </p:spPr>
      </p:pic>
      <p:sp>
        <p:nvSpPr>
          <p:cNvPr id="314" name="Google Shape;314;p26"/>
          <p:cNvSpPr txBox="1"/>
          <p:nvPr/>
        </p:nvSpPr>
        <p:spPr>
          <a:xfrm>
            <a:off x="-19050" y="4430712"/>
            <a:ext cx="2876550" cy="103187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Бульбашки газу в тканинах і гнійному ексудаті</a:t>
            </a:r>
            <a:endParaRPr/>
          </a:p>
        </p:txBody>
      </p:sp>
      <p:pic>
        <p:nvPicPr>
          <p:cNvPr id="315" name="Google Shape;315;p26"/>
          <p:cNvPicPr preferRelativeResize="0"/>
          <p:nvPr/>
        </p:nvPicPr>
        <p:blipFill rotWithShape="1">
          <a:blip r:embed="rId4">
            <a:alphaModFix/>
          </a:blip>
          <a:srcRect b="0" l="0" r="0" t="0"/>
          <a:stretch/>
        </p:blipFill>
        <p:spPr>
          <a:xfrm>
            <a:off x="3070225" y="1296987"/>
            <a:ext cx="2801937" cy="3979862"/>
          </a:xfrm>
          <a:prstGeom prst="rect">
            <a:avLst/>
          </a:prstGeom>
          <a:noFill/>
          <a:ln>
            <a:noFill/>
          </a:ln>
        </p:spPr>
      </p:pic>
      <p:pic>
        <p:nvPicPr>
          <p:cNvPr id="316" name="Google Shape;316;p26"/>
          <p:cNvPicPr preferRelativeResize="0"/>
          <p:nvPr/>
        </p:nvPicPr>
        <p:blipFill rotWithShape="1">
          <a:blip r:embed="rId5">
            <a:alphaModFix/>
          </a:blip>
          <a:srcRect b="0" l="0" r="0" t="0"/>
          <a:stretch/>
        </p:blipFill>
        <p:spPr>
          <a:xfrm>
            <a:off x="6038850" y="1989137"/>
            <a:ext cx="3257550" cy="2563812"/>
          </a:xfrm>
          <a:prstGeom prst="rect">
            <a:avLst/>
          </a:prstGeom>
          <a:noFill/>
          <a:ln>
            <a:noFill/>
          </a:ln>
        </p:spPr>
      </p:pic>
      <p:sp>
        <p:nvSpPr>
          <p:cNvPr id="317" name="Google Shape;317;p26"/>
          <p:cNvSpPr txBox="1"/>
          <p:nvPr/>
        </p:nvSpPr>
        <p:spPr>
          <a:xfrm>
            <a:off x="2247900" y="5208587"/>
            <a:ext cx="4572000" cy="1477962"/>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Серозно-геморагічний, гнійно-геморагічний і гнійний ексудат з бурими, сіро-коричневими виділеннями і наявність в ньому невеликих крапельок жиру.</a:t>
            </a:r>
            <a:endParaRPr/>
          </a:p>
        </p:txBody>
      </p:sp>
      <p:sp>
        <p:nvSpPr>
          <p:cNvPr id="318" name="Google Shape;318;p26"/>
          <p:cNvSpPr txBox="1"/>
          <p:nvPr/>
        </p:nvSpPr>
        <p:spPr>
          <a:xfrm>
            <a:off x="6218237" y="4537075"/>
            <a:ext cx="2743200" cy="1016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Профарбовування ран і порожнин в чорний колір</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27"/>
          <p:cNvSpPr txBox="1"/>
          <p:nvPr>
            <p:ph type="title"/>
          </p:nvPr>
        </p:nvSpPr>
        <p:spPr>
          <a:xfrm>
            <a:off x="457200" y="228600"/>
            <a:ext cx="8229600" cy="9144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Діагностика</a:t>
            </a:r>
            <a:endParaRPr/>
          </a:p>
        </p:txBody>
      </p:sp>
      <p:sp>
        <p:nvSpPr>
          <p:cNvPr id="324" name="Google Shape;324;p27"/>
          <p:cNvSpPr txBox="1"/>
          <p:nvPr>
            <p:ph idx="1" type="body"/>
          </p:nvPr>
        </p:nvSpPr>
        <p:spPr>
          <a:xfrm>
            <a:off x="228600" y="1752600"/>
            <a:ext cx="8686800" cy="5029200"/>
          </a:xfrm>
          <a:prstGeom prst="rect">
            <a:avLst/>
          </a:prstGeom>
          <a:noFill/>
          <a:ln>
            <a:noFill/>
          </a:ln>
        </p:spPr>
        <p:txBody>
          <a:bodyPr anchorCtr="0" anchor="t" bIns="45700" lIns="91425" spcFirstLastPara="1" rIns="91425" wrap="square" tIns="45700">
            <a:noAutofit/>
          </a:bodyPr>
          <a:lstStyle/>
          <a:p>
            <a:pPr indent="-342900" lvl="0" marL="342900" rtl="0" algn="just">
              <a:lnSpc>
                <a:spcPct val="80000"/>
              </a:lnSpc>
              <a:spcBef>
                <a:spcPts val="0"/>
              </a:spcBef>
              <a:spcAft>
                <a:spcPts val="0"/>
              </a:spcAft>
              <a:buSzPts val="2600"/>
              <a:buFont typeface="Century Gothic"/>
              <a:buNone/>
            </a:pPr>
            <a:r>
              <a:rPr b="1" i="0" lang="en-US" sz="2600" u="none">
                <a:solidFill>
                  <a:srgbClr val="0070C0"/>
                </a:solidFill>
                <a:latin typeface="Century Gothic"/>
                <a:ea typeface="Century Gothic"/>
                <a:cs typeface="Century Gothic"/>
                <a:sym typeface="Century Gothic"/>
              </a:rPr>
              <a:t>3. Загальні симптоми </a:t>
            </a:r>
            <a:r>
              <a:rPr b="0" i="0" lang="en-US" sz="2600" u="none">
                <a:solidFill>
                  <a:schemeClr val="dk1"/>
                </a:solidFill>
                <a:latin typeface="Century Gothic"/>
                <a:ea typeface="Century Gothic"/>
                <a:cs typeface="Century Gothic"/>
                <a:sym typeface="Century Gothic"/>
              </a:rPr>
              <a:t>– интоксикаційний с-м (гіпертермія до 40С°), зниження А/Т, тахікардія, </a:t>
            </a:r>
            <a:r>
              <a:rPr b="0" i="0" lang="en-US" sz="2800" u="none">
                <a:solidFill>
                  <a:schemeClr val="dk1"/>
                </a:solidFill>
                <a:latin typeface="Century Gothic"/>
                <a:ea typeface="Century Gothic"/>
                <a:cs typeface="Century Gothic"/>
                <a:sym typeface="Century Gothic"/>
              </a:rPr>
              <a:t>порушення свідомості, дисфункція органів і систем до гострої функціональної недостатності, ДВЗ, жирова емболія, глибокий флеботромбоз.</a:t>
            </a:r>
            <a:endParaRPr b="0" i="0" sz="2600" u="none">
              <a:solidFill>
                <a:schemeClr val="dk1"/>
              </a:solidFill>
              <a:latin typeface="Century Gothic"/>
              <a:ea typeface="Century Gothic"/>
              <a:cs typeface="Century Gothic"/>
              <a:sym typeface="Century Gothic"/>
            </a:endParaRPr>
          </a:p>
          <a:p>
            <a:pPr indent="-342900" lvl="0" marL="342900" rtl="0" algn="just">
              <a:lnSpc>
                <a:spcPct val="80000"/>
              </a:lnSpc>
              <a:spcBef>
                <a:spcPts val="760"/>
              </a:spcBef>
              <a:spcAft>
                <a:spcPts val="0"/>
              </a:spcAft>
              <a:buSzPts val="1000"/>
              <a:buFont typeface="Century Gothic"/>
              <a:buNone/>
            </a:pPr>
            <a:r>
              <a:t/>
            </a:r>
            <a:endParaRPr b="0" i="0" sz="1000" u="none">
              <a:solidFill>
                <a:schemeClr val="dk1"/>
              </a:solidFill>
              <a:latin typeface="Century Gothic"/>
              <a:ea typeface="Century Gothic"/>
              <a:cs typeface="Century Gothic"/>
              <a:sym typeface="Century Gothic"/>
            </a:endParaRPr>
          </a:p>
          <a:p>
            <a:pPr indent="-342900" lvl="0" marL="342900" rtl="0" algn="just">
              <a:lnSpc>
                <a:spcPct val="80000"/>
              </a:lnSpc>
              <a:spcBef>
                <a:spcPts val="720"/>
              </a:spcBef>
              <a:spcAft>
                <a:spcPts val="0"/>
              </a:spcAft>
              <a:buSzPts val="2600"/>
              <a:buFont typeface="Century Gothic"/>
              <a:buNone/>
            </a:pPr>
            <a:r>
              <a:rPr b="1" i="0" lang="en-US" sz="2600" u="none">
                <a:solidFill>
                  <a:srgbClr val="0070C0"/>
                </a:solidFill>
                <a:latin typeface="Century Gothic"/>
                <a:ea typeface="Century Gothic"/>
                <a:cs typeface="Century Gothic"/>
                <a:sym typeface="Century Gothic"/>
              </a:rPr>
              <a:t>4. Бактер. дослідження </a:t>
            </a:r>
            <a:r>
              <a:rPr b="0" i="0" lang="en-US" sz="2600" u="none">
                <a:solidFill>
                  <a:schemeClr val="dk1"/>
                </a:solidFill>
                <a:latin typeface="Century Gothic"/>
                <a:ea typeface="Century Gothic"/>
                <a:cs typeface="Century Gothic"/>
                <a:sym typeface="Century Gothic"/>
              </a:rPr>
              <a:t>(мазки-відбитки, бактеріоскопія нативних мазків по Грамму, посів ексудату, забір тканин)</a:t>
            </a:r>
            <a:endParaRPr/>
          </a:p>
          <a:p>
            <a:pPr indent="-342900" lvl="0" marL="342900" rtl="0" algn="just">
              <a:lnSpc>
                <a:spcPct val="80000"/>
              </a:lnSpc>
              <a:spcBef>
                <a:spcPts val="720"/>
              </a:spcBef>
              <a:spcAft>
                <a:spcPts val="0"/>
              </a:spcAft>
              <a:buSzPts val="1000"/>
              <a:buFont typeface="Century Gothic"/>
              <a:buNone/>
            </a:pPr>
            <a:r>
              <a:t/>
            </a:r>
            <a:endParaRPr b="0" i="0" sz="1000" u="none">
              <a:solidFill>
                <a:schemeClr val="dk1"/>
              </a:solidFill>
              <a:latin typeface="Century Gothic"/>
              <a:ea typeface="Century Gothic"/>
              <a:cs typeface="Century Gothic"/>
              <a:sym typeface="Century Gothic"/>
            </a:endParaRPr>
          </a:p>
          <a:p>
            <a:pPr indent="-342900" lvl="0" marL="342900" rtl="0" algn="just">
              <a:lnSpc>
                <a:spcPct val="80000"/>
              </a:lnSpc>
              <a:spcBef>
                <a:spcPts val="720"/>
              </a:spcBef>
              <a:spcAft>
                <a:spcPts val="0"/>
              </a:spcAft>
              <a:buSzPts val="2600"/>
              <a:buFont typeface="Century Gothic"/>
              <a:buNone/>
            </a:pPr>
            <a:r>
              <a:rPr b="1" i="0" lang="en-US" sz="2600" u="none">
                <a:solidFill>
                  <a:srgbClr val="0070C0"/>
                </a:solidFill>
                <a:latin typeface="Century Gothic"/>
                <a:ea typeface="Century Gothic"/>
                <a:cs typeface="Century Gothic"/>
                <a:sym typeface="Century Gothic"/>
              </a:rPr>
              <a:t>5. Газовая хроматографія </a:t>
            </a:r>
            <a:r>
              <a:rPr b="0" i="0" lang="en-US" sz="2600" u="none">
                <a:solidFill>
                  <a:schemeClr val="dk1"/>
                </a:solidFill>
                <a:latin typeface="Century Gothic"/>
                <a:ea typeface="Century Gothic"/>
                <a:cs typeface="Century Gothic"/>
                <a:sym typeface="Century Gothic"/>
              </a:rPr>
              <a:t>(виявлення специфічних летких жирних кислот и токсичних метаболітів)</a:t>
            </a:r>
            <a:endParaRPr/>
          </a:p>
          <a:p>
            <a:pPr indent="-342900" lvl="0" marL="342900" rtl="0" algn="l">
              <a:lnSpc>
                <a:spcPct val="80000"/>
              </a:lnSpc>
              <a:spcBef>
                <a:spcPts val="1080"/>
              </a:spcBef>
              <a:spcAft>
                <a:spcPts val="0"/>
              </a:spcAft>
              <a:buSzPts val="2800"/>
              <a:buFont typeface="Century Gothic"/>
              <a:buNone/>
            </a:pPr>
            <a:r>
              <a:rPr b="0" i="0" lang="en-US" sz="2800" u="none">
                <a:solidFill>
                  <a:schemeClr val="dk1"/>
                </a:solidFill>
                <a:latin typeface="Century Gothic"/>
                <a:ea typeface="Century Gothic"/>
                <a:cs typeface="Century Gothic"/>
                <a:sym typeface="Century Gothic"/>
              </a:rPr>
              <a:t>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28"/>
          <p:cNvSpPr txBox="1"/>
          <p:nvPr>
            <p:ph type="title"/>
          </p:nvPr>
        </p:nvSpPr>
        <p:spPr>
          <a:xfrm>
            <a:off x="457200" y="304800"/>
            <a:ext cx="8229600" cy="838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Діагностика</a:t>
            </a:r>
            <a:endParaRPr/>
          </a:p>
        </p:txBody>
      </p:sp>
      <p:sp>
        <p:nvSpPr>
          <p:cNvPr id="330" name="Google Shape;330;p28"/>
          <p:cNvSpPr txBox="1"/>
          <p:nvPr>
            <p:ph idx="1" type="body"/>
          </p:nvPr>
        </p:nvSpPr>
        <p:spPr>
          <a:xfrm>
            <a:off x="190500" y="1524000"/>
            <a:ext cx="8686800" cy="47244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SzPts val="2600"/>
              <a:buFont typeface="Century Gothic"/>
              <a:buNone/>
            </a:pPr>
            <a:r>
              <a:rPr b="1" i="0" lang="en-US" sz="2600" u="none">
                <a:solidFill>
                  <a:srgbClr val="0070C0"/>
                </a:solidFill>
                <a:latin typeface="Century Gothic"/>
                <a:ea typeface="Century Gothic"/>
                <a:cs typeface="Century Gothic"/>
                <a:sym typeface="Century Gothic"/>
              </a:rPr>
              <a:t>6. Біохімічні маркери </a:t>
            </a:r>
            <a:r>
              <a:rPr b="0" i="0" lang="en-US" sz="2600" u="none">
                <a:solidFill>
                  <a:schemeClr val="dk1"/>
                </a:solidFill>
                <a:latin typeface="Century Gothic"/>
                <a:ea typeface="Century Gothic"/>
                <a:cs typeface="Century Gothic"/>
                <a:sym typeface="Century Gothic"/>
              </a:rPr>
              <a:t>(10-оксистеаринова и 10 – оксиоктадинова кислота)</a:t>
            </a:r>
            <a:endParaRPr/>
          </a:p>
          <a:p>
            <a:pPr indent="-342900" lvl="0" marL="342900" rtl="0" algn="l">
              <a:lnSpc>
                <a:spcPct val="100000"/>
              </a:lnSpc>
              <a:spcBef>
                <a:spcPts val="720"/>
              </a:spcBef>
              <a:spcAft>
                <a:spcPts val="0"/>
              </a:spcAft>
              <a:buSzPts val="1000"/>
              <a:buFont typeface="Century Gothic"/>
              <a:buNone/>
            </a:pPr>
            <a:r>
              <a:t/>
            </a:r>
            <a:endParaRPr b="0" i="0" sz="1000" u="none">
              <a:solidFill>
                <a:schemeClr val="dk1"/>
              </a:solidFill>
              <a:latin typeface="Century Gothic"/>
              <a:ea typeface="Century Gothic"/>
              <a:cs typeface="Century Gothic"/>
              <a:sym typeface="Century Gothic"/>
            </a:endParaRPr>
          </a:p>
          <a:p>
            <a:pPr indent="-342900" lvl="0" marL="342900" rtl="0" algn="l">
              <a:lnSpc>
                <a:spcPct val="100000"/>
              </a:lnSpc>
              <a:spcBef>
                <a:spcPts val="720"/>
              </a:spcBef>
              <a:spcAft>
                <a:spcPts val="0"/>
              </a:spcAft>
              <a:buSzPts val="2600"/>
              <a:buFont typeface="Century Gothic"/>
              <a:buNone/>
            </a:pPr>
            <a:r>
              <a:rPr b="1" i="0" lang="en-US" sz="2600" u="none">
                <a:solidFill>
                  <a:srgbClr val="0070C0"/>
                </a:solidFill>
                <a:latin typeface="Century Gothic"/>
                <a:ea typeface="Century Gothic"/>
                <a:cs typeface="Century Gothic"/>
                <a:sym typeface="Century Gothic"/>
              </a:rPr>
              <a:t>7. Експрес метод - лазерна флюоресцентна діагностика</a:t>
            </a:r>
            <a:r>
              <a:rPr b="0" i="0" lang="en-US" sz="2600" u="none">
                <a:solidFill>
                  <a:srgbClr val="FFCC00"/>
                </a:solidFill>
                <a:latin typeface="Century Gothic"/>
                <a:ea typeface="Century Gothic"/>
                <a:cs typeface="Century Gothic"/>
                <a:sym typeface="Century Gothic"/>
              </a:rPr>
              <a:t> </a:t>
            </a:r>
            <a:r>
              <a:rPr b="0" i="0" lang="en-US" sz="2600" u="none">
                <a:solidFill>
                  <a:schemeClr val="dk1"/>
                </a:solidFill>
                <a:latin typeface="Century Gothic"/>
                <a:ea typeface="Century Gothic"/>
                <a:cs typeface="Century Gothic"/>
                <a:sym typeface="Century Gothic"/>
              </a:rPr>
              <a:t>(метод ак. Н.Бажанов и співавт.) </a:t>
            </a:r>
            <a:endParaRPr/>
          </a:p>
          <a:p>
            <a:pPr indent="-342900" lvl="0" marL="342900" rtl="0" algn="l">
              <a:lnSpc>
                <a:spcPct val="100000"/>
              </a:lnSpc>
              <a:spcBef>
                <a:spcPts val="720"/>
              </a:spcBef>
              <a:spcAft>
                <a:spcPts val="0"/>
              </a:spcAft>
              <a:buSzPts val="1000"/>
              <a:buFont typeface="Century Gothic"/>
              <a:buNone/>
            </a:pPr>
            <a:r>
              <a:t/>
            </a:r>
            <a:endParaRPr b="0" i="0" sz="1000" u="none">
              <a:solidFill>
                <a:schemeClr val="dk1"/>
              </a:solidFill>
              <a:latin typeface="Century Gothic"/>
              <a:ea typeface="Century Gothic"/>
              <a:cs typeface="Century Gothic"/>
              <a:sym typeface="Century Gothic"/>
            </a:endParaRPr>
          </a:p>
          <a:p>
            <a:pPr indent="-342900" lvl="0" marL="342900" rtl="0" algn="l">
              <a:lnSpc>
                <a:spcPct val="100000"/>
              </a:lnSpc>
              <a:spcBef>
                <a:spcPts val="720"/>
              </a:spcBef>
              <a:spcAft>
                <a:spcPts val="0"/>
              </a:spcAft>
              <a:buSzPts val="2600"/>
              <a:buFont typeface="Century Gothic"/>
              <a:buNone/>
            </a:pPr>
            <a:r>
              <a:rPr b="1" i="0" lang="en-US" sz="2600" u="none">
                <a:solidFill>
                  <a:srgbClr val="0070C0"/>
                </a:solidFill>
                <a:latin typeface="Century Gothic"/>
                <a:ea typeface="Century Gothic"/>
                <a:cs typeface="Century Gothic"/>
                <a:sym typeface="Century Gothic"/>
              </a:rPr>
              <a:t>8. Рентгенологічні методи,                                     КТ, МРТ </a:t>
            </a:r>
            <a:r>
              <a:rPr b="0" i="0" lang="en-US" sz="2600" u="none">
                <a:solidFill>
                  <a:schemeClr val="dk1"/>
                </a:solidFill>
                <a:latin typeface="Century Gothic"/>
                <a:ea typeface="Century Gothic"/>
                <a:cs typeface="Century Gothic"/>
                <a:sym typeface="Century Gothic"/>
              </a:rPr>
              <a:t>(с-м «ялинки») </a:t>
            </a:r>
            <a:endParaRPr/>
          </a:p>
          <a:p>
            <a:pPr indent="-177800" lvl="0" marL="342900" rtl="0" algn="l">
              <a:spcBef>
                <a:spcPts val="1040"/>
              </a:spcBef>
              <a:spcAft>
                <a:spcPts val="0"/>
              </a:spcAft>
              <a:buSzPts val="2600"/>
              <a:buFont typeface="Century Gothic"/>
              <a:buNone/>
            </a:pPr>
            <a:r>
              <a:t/>
            </a:r>
            <a:endParaRPr b="0" i="0" sz="2600" u="none">
              <a:solidFill>
                <a:schemeClr val="dk1"/>
              </a:solidFill>
              <a:latin typeface="Century Gothic"/>
              <a:ea typeface="Century Gothic"/>
              <a:cs typeface="Century Gothic"/>
              <a:sym typeface="Century Gothic"/>
            </a:endParaRPr>
          </a:p>
        </p:txBody>
      </p:sp>
      <p:pic>
        <p:nvPicPr>
          <p:cNvPr descr="Изображение12 001" id="331" name="Google Shape;331;p28"/>
          <p:cNvPicPr preferRelativeResize="0"/>
          <p:nvPr/>
        </p:nvPicPr>
        <p:blipFill rotWithShape="1">
          <a:blip r:embed="rId3">
            <a:alphaModFix/>
          </a:blip>
          <a:srcRect b="2806" l="0" r="0" t="0"/>
          <a:stretch/>
        </p:blipFill>
        <p:spPr>
          <a:xfrm>
            <a:off x="5638800" y="3524250"/>
            <a:ext cx="1436687" cy="3352800"/>
          </a:xfrm>
          <a:prstGeom prst="rect">
            <a:avLst/>
          </a:prstGeom>
          <a:noFill/>
          <a:ln>
            <a:noFill/>
          </a:ln>
        </p:spPr>
      </p:pic>
      <p:pic>
        <p:nvPicPr>
          <p:cNvPr descr="Изображение12 015" id="332" name="Google Shape;332;p28"/>
          <p:cNvPicPr preferRelativeResize="0"/>
          <p:nvPr/>
        </p:nvPicPr>
        <p:blipFill rotWithShape="1">
          <a:blip r:embed="rId4">
            <a:alphaModFix/>
          </a:blip>
          <a:srcRect b="4444" l="8038" r="0" t="2221"/>
          <a:stretch/>
        </p:blipFill>
        <p:spPr>
          <a:xfrm>
            <a:off x="7305675" y="3524250"/>
            <a:ext cx="1743075" cy="333375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pic>
        <p:nvPicPr>
          <p:cNvPr descr="Image(051)" id="337" name="Google Shape;337;p29"/>
          <p:cNvPicPr preferRelativeResize="0"/>
          <p:nvPr/>
        </p:nvPicPr>
        <p:blipFill rotWithShape="1">
          <a:blip r:embed="rId3">
            <a:alphaModFix/>
          </a:blip>
          <a:srcRect b="0" l="0" r="0" t="0"/>
          <a:stretch/>
        </p:blipFill>
        <p:spPr>
          <a:xfrm>
            <a:off x="1181100" y="1333500"/>
            <a:ext cx="7264400" cy="5448300"/>
          </a:xfrm>
          <a:prstGeom prst="rect">
            <a:avLst/>
          </a:prstGeom>
          <a:noFill/>
          <a:ln>
            <a:noFill/>
          </a:ln>
        </p:spPr>
      </p:pic>
      <p:sp>
        <p:nvSpPr>
          <p:cNvPr id="338" name="Google Shape;338;p29"/>
          <p:cNvSpPr txBox="1"/>
          <p:nvPr>
            <p:ph idx="1" type="body"/>
          </p:nvPr>
        </p:nvSpPr>
        <p:spPr>
          <a:xfrm>
            <a:off x="1222375" y="285750"/>
            <a:ext cx="6840537" cy="1009650"/>
          </a:xfrm>
          <a:prstGeom prst="rect">
            <a:avLst/>
          </a:prstGeom>
          <a:noFill/>
          <a:ln>
            <a:noFill/>
          </a:ln>
        </p:spPr>
        <p:txBody>
          <a:bodyPr anchorCtr="0" anchor="t" bIns="45700" lIns="91425" spcFirstLastPara="1" rIns="91425" wrap="square" tIns="45700">
            <a:noAutofit/>
          </a:bodyPr>
          <a:lstStyle/>
          <a:p>
            <a:pPr indent="-342900" lvl="0" marL="342900" rtl="0" algn="ctr">
              <a:lnSpc>
                <a:spcPct val="100000"/>
              </a:lnSpc>
              <a:spcBef>
                <a:spcPts val="0"/>
              </a:spcBef>
              <a:spcAft>
                <a:spcPts val="0"/>
              </a:spcAft>
              <a:buSzPts val="2800"/>
              <a:buFont typeface="Century Gothic"/>
              <a:buNone/>
            </a:pPr>
            <a:r>
              <a:rPr b="1" i="0" lang="en-US" sz="2800" u="none">
                <a:solidFill>
                  <a:schemeClr val="dk1"/>
                </a:solidFill>
                <a:latin typeface="Century Gothic"/>
                <a:ea typeface="Century Gothic"/>
                <a:cs typeface="Century Gothic"/>
                <a:sym typeface="Century Gothic"/>
              </a:rPr>
              <a:t>Анаеробна флегмона передньої черевної стінки</a:t>
            </a:r>
            <a:endParaRPr/>
          </a:p>
          <a:p>
            <a:pPr indent="-165100" lvl="0" marL="342900" rtl="0" algn="l">
              <a:spcBef>
                <a:spcPts val="1120"/>
              </a:spcBef>
              <a:spcAft>
                <a:spcPts val="0"/>
              </a:spcAft>
              <a:buSzPts val="2800"/>
              <a:buFont typeface="Century Gothic"/>
              <a:buNone/>
            </a:pPr>
            <a:r>
              <a:t/>
            </a:r>
            <a:endParaRPr b="1" i="0" sz="2800" u="none">
              <a:solidFill>
                <a:schemeClr val="dk1"/>
              </a:solidFill>
              <a:latin typeface="Century Gothic"/>
              <a:ea typeface="Century Gothic"/>
              <a:cs typeface="Century Gothic"/>
              <a:sym typeface="Century Gothic"/>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30"/>
          <p:cNvSpPr txBox="1"/>
          <p:nvPr>
            <p:ph type="title"/>
          </p:nvPr>
        </p:nvSpPr>
        <p:spPr>
          <a:xfrm>
            <a:off x="1336675" y="-98425"/>
            <a:ext cx="6840537"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2800"/>
              <a:buFont typeface="Century Gothic"/>
              <a:buNone/>
            </a:pPr>
            <a:r>
              <a:rPr b="1" i="0" lang="en-US" sz="2800" u="none">
                <a:solidFill>
                  <a:schemeClr val="dk1"/>
                </a:solidFill>
                <a:latin typeface="Century Gothic"/>
                <a:ea typeface="Century Gothic"/>
                <a:cs typeface="Century Gothic"/>
                <a:sym typeface="Century Gothic"/>
              </a:rPr>
              <a:t>Мязи по типу «вареного» мяса</a:t>
            </a:r>
            <a:endParaRPr/>
          </a:p>
        </p:txBody>
      </p:sp>
      <p:pic>
        <p:nvPicPr>
          <p:cNvPr descr="PA041107" id="344" name="Google Shape;344;p30"/>
          <p:cNvPicPr preferRelativeResize="0"/>
          <p:nvPr>
            <p:ph idx="1" type="body"/>
          </p:nvPr>
        </p:nvPicPr>
        <p:blipFill rotWithShape="1">
          <a:blip r:embed="rId3">
            <a:alphaModFix/>
          </a:blip>
          <a:srcRect b="0" l="0" r="0" t="0"/>
          <a:stretch/>
        </p:blipFill>
        <p:spPr>
          <a:xfrm>
            <a:off x="1104900" y="1419225"/>
            <a:ext cx="7200900" cy="540067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31"/>
          <p:cNvSpPr txBox="1"/>
          <p:nvPr>
            <p:ph type="title"/>
          </p:nvPr>
        </p:nvSpPr>
        <p:spPr>
          <a:xfrm>
            <a:off x="285750" y="225425"/>
            <a:ext cx="8462962"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Основні напрямки лікування при анаеробній інфекції</a:t>
            </a:r>
            <a:endParaRPr/>
          </a:p>
        </p:txBody>
      </p:sp>
      <p:sp>
        <p:nvSpPr>
          <p:cNvPr id="350" name="Google Shape;350;p31"/>
          <p:cNvSpPr txBox="1"/>
          <p:nvPr>
            <p:ph idx="1" type="body"/>
          </p:nvPr>
        </p:nvSpPr>
        <p:spPr>
          <a:xfrm>
            <a:off x="476250" y="1868487"/>
            <a:ext cx="8272462" cy="4751387"/>
          </a:xfrm>
          <a:prstGeom prst="rect">
            <a:avLst/>
          </a:prstGeom>
          <a:noFill/>
          <a:ln>
            <a:noFill/>
          </a:ln>
        </p:spPr>
        <p:txBody>
          <a:bodyPr anchorCtr="0" anchor="t" bIns="45700" lIns="91425" spcFirstLastPara="1" rIns="91425" wrap="square" tIns="45700">
            <a:noAutofit/>
          </a:bodyPr>
          <a:lstStyle/>
          <a:p>
            <a:pPr indent="-514350" lvl="0" marL="514350" rtl="0" algn="l">
              <a:lnSpc>
                <a:spcPct val="150000"/>
              </a:lnSpc>
              <a:spcBef>
                <a:spcPts val="0"/>
              </a:spcBef>
              <a:spcAft>
                <a:spcPts val="0"/>
              </a:spcAft>
              <a:buClr>
                <a:schemeClr val="dk1"/>
              </a:buClr>
              <a:buSzPts val="3000"/>
              <a:buFont typeface="Century Gothic"/>
              <a:buAutoNum type="arabicPeriod"/>
            </a:pPr>
            <a:r>
              <a:rPr b="0" i="0" lang="en-US" sz="3000" u="none">
                <a:solidFill>
                  <a:schemeClr val="dk1"/>
                </a:solidFill>
                <a:latin typeface="Century Gothic"/>
                <a:ea typeface="Century Gothic"/>
                <a:cs typeface="Century Gothic"/>
                <a:sym typeface="Century Gothic"/>
              </a:rPr>
              <a:t>Ліквідація життєвоважливих розладів.</a:t>
            </a:r>
            <a:endParaRPr/>
          </a:p>
          <a:p>
            <a:pPr indent="-514350" lvl="0" marL="514350" rtl="0" algn="l">
              <a:lnSpc>
                <a:spcPct val="150000"/>
              </a:lnSpc>
              <a:spcBef>
                <a:spcPts val="1200"/>
              </a:spcBef>
              <a:spcAft>
                <a:spcPts val="0"/>
              </a:spcAft>
              <a:buClr>
                <a:schemeClr val="dk1"/>
              </a:buClr>
              <a:buSzPts val="3000"/>
              <a:buFont typeface="Century Gothic"/>
              <a:buAutoNum type="arabicPeriod"/>
            </a:pPr>
            <a:r>
              <a:rPr b="0" i="0" lang="en-US" sz="3000" u="none">
                <a:solidFill>
                  <a:schemeClr val="dk1"/>
                </a:solidFill>
                <a:latin typeface="Century Gothic"/>
                <a:ea typeface="Century Gothic"/>
                <a:cs typeface="Century Gothic"/>
                <a:sym typeface="Century Gothic"/>
              </a:rPr>
              <a:t>Боротьба з некрозом, що поширюється.</a:t>
            </a:r>
            <a:endParaRPr/>
          </a:p>
          <a:p>
            <a:pPr indent="-514350" lvl="0" marL="514350" rtl="0" algn="l">
              <a:lnSpc>
                <a:spcPct val="150000"/>
              </a:lnSpc>
              <a:spcBef>
                <a:spcPts val="1200"/>
              </a:spcBef>
              <a:spcAft>
                <a:spcPts val="0"/>
              </a:spcAft>
              <a:buClr>
                <a:schemeClr val="dk1"/>
              </a:buClr>
              <a:buSzPts val="3000"/>
              <a:buFont typeface="Century Gothic"/>
              <a:buAutoNum type="arabicPeriod"/>
            </a:pPr>
            <a:r>
              <a:rPr b="0" i="0" lang="en-US" sz="3000" u="none">
                <a:solidFill>
                  <a:schemeClr val="dk1"/>
                </a:solidFill>
                <a:latin typeface="Century Gothic"/>
                <a:ea typeface="Century Gothic"/>
                <a:cs typeface="Century Gothic"/>
                <a:sym typeface="Century Gothic"/>
              </a:rPr>
              <a:t>Відновлення функції ураженої кінцівки.</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32"/>
          <p:cNvSpPr txBox="1"/>
          <p:nvPr>
            <p:ph type="title"/>
          </p:nvPr>
        </p:nvSpPr>
        <p:spPr>
          <a:xfrm>
            <a:off x="457200" y="400050"/>
            <a:ext cx="8229600" cy="6096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4000"/>
              <a:buFont typeface="Century Gothic"/>
              <a:buNone/>
            </a:pPr>
            <a:r>
              <a:rPr b="1" i="0" lang="en-US" sz="4000" u="none">
                <a:solidFill>
                  <a:schemeClr val="dk1"/>
                </a:solidFill>
                <a:latin typeface="Century Gothic"/>
                <a:ea typeface="Century Gothic"/>
                <a:cs typeface="Century Gothic"/>
                <a:sym typeface="Century Gothic"/>
              </a:rPr>
              <a:t>Завдання лікування</a:t>
            </a:r>
            <a:endParaRPr/>
          </a:p>
        </p:txBody>
      </p:sp>
      <p:sp>
        <p:nvSpPr>
          <p:cNvPr id="356" name="Google Shape;356;p32"/>
          <p:cNvSpPr txBox="1"/>
          <p:nvPr>
            <p:ph idx="1" type="body"/>
          </p:nvPr>
        </p:nvSpPr>
        <p:spPr>
          <a:xfrm>
            <a:off x="171450" y="1504950"/>
            <a:ext cx="8591550" cy="5562600"/>
          </a:xfrm>
          <a:prstGeom prst="rect">
            <a:avLst/>
          </a:prstGeom>
          <a:noFill/>
          <a:ln>
            <a:noFill/>
          </a:ln>
        </p:spPr>
        <p:txBody>
          <a:bodyPr anchorCtr="0" anchor="t" bIns="45700" lIns="91425" spcFirstLastPara="1" rIns="91425" wrap="square" tIns="45700">
            <a:noAutofit/>
          </a:bodyPr>
          <a:lstStyle/>
          <a:p>
            <a:pPr indent="-342900" lvl="0" marL="342900" rtl="0" algn="just">
              <a:lnSpc>
                <a:spcPct val="90000"/>
              </a:lnSpc>
              <a:spcBef>
                <a:spcPts val="0"/>
              </a:spcBef>
              <a:spcAft>
                <a:spcPts val="0"/>
              </a:spcAft>
              <a:buSzPts val="2800"/>
              <a:buFont typeface="Century Gothic"/>
              <a:buNone/>
            </a:pPr>
            <a:r>
              <a:rPr b="1" i="0" lang="en-US" sz="2800" u="none">
                <a:solidFill>
                  <a:srgbClr val="0070C0"/>
                </a:solidFill>
                <a:latin typeface="Century Gothic"/>
                <a:ea typeface="Century Gothic"/>
                <a:cs typeface="Century Gothic"/>
                <a:sym typeface="Century Gothic"/>
              </a:rPr>
              <a:t>1.Попередження розмноження і поширення анаеробної інфекції:</a:t>
            </a:r>
            <a:endParaRPr/>
          </a:p>
          <a:p>
            <a:pPr indent="-342900" lvl="0" marL="342900" rtl="0" algn="just">
              <a:lnSpc>
                <a:spcPct val="90000"/>
              </a:lnSpc>
              <a:spcBef>
                <a:spcPts val="1120"/>
              </a:spcBef>
              <a:spcAft>
                <a:spcPts val="0"/>
              </a:spcAft>
              <a:buSzPts val="2800"/>
              <a:buFont typeface="Century Gothic"/>
              <a:buNone/>
            </a:pPr>
            <a:r>
              <a:rPr b="0" i="0" lang="en-US" sz="2800" u="none">
                <a:solidFill>
                  <a:schemeClr val="dk1"/>
                </a:solidFill>
                <a:latin typeface="Century Gothic"/>
                <a:ea typeface="Century Gothic"/>
                <a:cs typeface="Century Gothic"/>
                <a:sym typeface="Century Gothic"/>
              </a:rPr>
              <a:t> - повноцінна обробка рани без ушивання,</a:t>
            </a:r>
            <a:endParaRPr/>
          </a:p>
          <a:p>
            <a:pPr indent="-342900" lvl="0" marL="342900" rtl="0" algn="just">
              <a:lnSpc>
                <a:spcPct val="90000"/>
              </a:lnSpc>
              <a:spcBef>
                <a:spcPts val="1120"/>
              </a:spcBef>
              <a:spcAft>
                <a:spcPts val="0"/>
              </a:spcAft>
              <a:buSzPts val="2800"/>
              <a:buFont typeface="Century Gothic"/>
              <a:buNone/>
            </a:pPr>
            <a:r>
              <a:rPr b="0" i="0" lang="en-US" sz="2800" u="none">
                <a:solidFill>
                  <a:schemeClr val="dk1"/>
                </a:solidFill>
                <a:latin typeface="Century Gothic"/>
                <a:ea typeface="Century Gothic"/>
                <a:cs typeface="Century Gothic"/>
                <a:sym typeface="Century Gothic"/>
              </a:rPr>
              <a:t> - широке дренування,</a:t>
            </a:r>
            <a:endParaRPr/>
          </a:p>
          <a:p>
            <a:pPr indent="-342900" lvl="0" marL="342900" rtl="0" algn="just">
              <a:lnSpc>
                <a:spcPct val="90000"/>
              </a:lnSpc>
              <a:spcBef>
                <a:spcPts val="1120"/>
              </a:spcBef>
              <a:spcAft>
                <a:spcPts val="0"/>
              </a:spcAft>
              <a:buSzPts val="2800"/>
              <a:buFont typeface="Century Gothic"/>
              <a:buNone/>
            </a:pPr>
            <a:r>
              <a:rPr b="0" i="0" lang="en-US" sz="2800" u="none">
                <a:solidFill>
                  <a:schemeClr val="dk1"/>
                </a:solidFill>
                <a:latin typeface="Century Gothic"/>
                <a:ea typeface="Century Gothic"/>
                <a:cs typeface="Century Gothic"/>
                <a:sym typeface="Century Gothic"/>
              </a:rPr>
              <a:t> - кисеньвмісні а/септики,</a:t>
            </a:r>
            <a:endParaRPr/>
          </a:p>
          <a:p>
            <a:pPr indent="-342900" lvl="0" marL="342900" rtl="0" algn="just">
              <a:lnSpc>
                <a:spcPct val="90000"/>
              </a:lnSpc>
              <a:spcBef>
                <a:spcPts val="1120"/>
              </a:spcBef>
              <a:spcAft>
                <a:spcPts val="0"/>
              </a:spcAft>
              <a:buSzPts val="2800"/>
              <a:buFont typeface="Century Gothic"/>
              <a:buNone/>
            </a:pPr>
            <a:r>
              <a:rPr b="0" i="0" lang="en-US" sz="2800" u="none">
                <a:solidFill>
                  <a:schemeClr val="dk1"/>
                </a:solidFill>
                <a:latin typeface="Century Gothic"/>
                <a:ea typeface="Century Gothic"/>
                <a:cs typeface="Century Gothic"/>
                <a:sym typeface="Century Gothic"/>
              </a:rPr>
              <a:t> - а/біотикотерапія:</a:t>
            </a:r>
            <a:endParaRPr/>
          </a:p>
          <a:p>
            <a:pPr indent="-342900" lvl="0" marL="342900" rtl="0" algn="l">
              <a:lnSpc>
                <a:spcPct val="90000"/>
              </a:lnSpc>
              <a:spcBef>
                <a:spcPts val="1120"/>
              </a:spcBef>
              <a:spcAft>
                <a:spcPts val="0"/>
              </a:spcAft>
              <a:buSzPts val="2800"/>
              <a:buFont typeface="Century Gothic"/>
              <a:buNone/>
            </a:pPr>
            <a:r>
              <a:t/>
            </a:r>
            <a:endParaRPr b="0" i="0" sz="2800" u="none">
              <a:solidFill>
                <a:schemeClr val="dk1"/>
              </a:solidFill>
              <a:latin typeface="Century Gothic"/>
              <a:ea typeface="Century Gothic"/>
              <a:cs typeface="Century Gothic"/>
              <a:sym typeface="Century Gothic"/>
            </a:endParaRPr>
          </a:p>
          <a:p>
            <a:pPr indent="-342900" lvl="0" marL="342900" rtl="0" algn="l">
              <a:lnSpc>
                <a:spcPct val="90000"/>
              </a:lnSpc>
              <a:spcBef>
                <a:spcPts val="1120"/>
              </a:spcBef>
              <a:spcAft>
                <a:spcPts val="0"/>
              </a:spcAft>
              <a:buSzPts val="2800"/>
              <a:buFont typeface="Century Gothic"/>
              <a:buNone/>
            </a:pPr>
            <a:r>
              <a:t/>
            </a:r>
            <a:endParaRPr b="0" i="0" sz="2800" u="none">
              <a:solidFill>
                <a:schemeClr val="dk1"/>
              </a:solidFill>
              <a:latin typeface="Century Gothic"/>
              <a:ea typeface="Century Gothic"/>
              <a:cs typeface="Century Gothic"/>
              <a:sym typeface="Century Gothic"/>
            </a:endParaRPr>
          </a:p>
          <a:p>
            <a:pPr indent="-342900" lvl="0" marL="342900" rtl="0" algn="l">
              <a:lnSpc>
                <a:spcPct val="90000"/>
              </a:lnSpc>
              <a:spcBef>
                <a:spcPts val="1120"/>
              </a:spcBef>
              <a:spcAft>
                <a:spcPts val="0"/>
              </a:spcAft>
              <a:buSzPts val="2800"/>
              <a:buFont typeface="Century Gothic"/>
              <a:buNone/>
            </a:pPr>
            <a:r>
              <a:t/>
            </a:r>
            <a:endParaRPr b="0" i="0" sz="2800" u="none">
              <a:solidFill>
                <a:schemeClr val="dk1"/>
              </a:solidFill>
              <a:latin typeface="Century Gothic"/>
              <a:ea typeface="Century Gothic"/>
              <a:cs typeface="Century Gothic"/>
              <a:sym typeface="Century Gothic"/>
            </a:endParaRPr>
          </a:p>
          <a:p>
            <a:pPr indent="-165100" lvl="0" marL="342900" rtl="0" algn="l">
              <a:spcBef>
                <a:spcPts val="1120"/>
              </a:spcBef>
              <a:spcAft>
                <a:spcPts val="0"/>
              </a:spcAft>
              <a:buSzPts val="2800"/>
              <a:buFont typeface="Century Gothic"/>
              <a:buNone/>
            </a:pPr>
            <a:r>
              <a:t/>
            </a:r>
            <a:endParaRPr b="0" i="0" sz="2800" u="none">
              <a:solidFill>
                <a:schemeClr val="dk1"/>
              </a:solidFill>
              <a:latin typeface="Century Gothic"/>
              <a:ea typeface="Century Gothic"/>
              <a:cs typeface="Century Gothic"/>
              <a:sym typeface="Century Gothic"/>
            </a:endParaRPr>
          </a:p>
        </p:txBody>
      </p:sp>
      <p:pic>
        <p:nvPicPr>
          <p:cNvPr descr="C:\Users\Администратор\Desktop\5.jpg" id="357" name="Google Shape;357;p32"/>
          <p:cNvPicPr preferRelativeResize="0"/>
          <p:nvPr/>
        </p:nvPicPr>
        <p:blipFill rotWithShape="1">
          <a:blip r:embed="rId3">
            <a:alphaModFix/>
          </a:blip>
          <a:srcRect b="0" l="0" r="0" t="0"/>
          <a:stretch/>
        </p:blipFill>
        <p:spPr>
          <a:xfrm>
            <a:off x="935037" y="5289550"/>
            <a:ext cx="7350125" cy="1346200"/>
          </a:xfrm>
          <a:prstGeom prst="rect">
            <a:avLst/>
          </a:prstGeom>
          <a:noFill/>
          <a:ln>
            <a:noFill/>
          </a:ln>
        </p:spPr>
      </p:pic>
      <p:sp>
        <p:nvSpPr>
          <p:cNvPr id="358" name="Google Shape;358;p32"/>
          <p:cNvSpPr txBox="1"/>
          <p:nvPr/>
        </p:nvSpPr>
        <p:spPr>
          <a:xfrm>
            <a:off x="-274637" y="4840287"/>
            <a:ext cx="9817100" cy="5222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800"/>
              <a:buFont typeface="Century Gothic"/>
              <a:buNone/>
            </a:pPr>
            <a:r>
              <a:rPr b="1" i="1" lang="en-US" sz="2800" u="none">
                <a:solidFill>
                  <a:schemeClr val="dk1"/>
                </a:solidFill>
                <a:latin typeface="Century Gothic"/>
                <a:ea typeface="Century Gothic"/>
                <a:cs typeface="Century Gothic"/>
                <a:sym typeface="Century Gothic"/>
              </a:rPr>
              <a:t>АБТ мионекрозу, викликаного C.  perfringens</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33"/>
          <p:cNvSpPr txBox="1"/>
          <p:nvPr>
            <p:ph idx="1" type="body"/>
          </p:nvPr>
        </p:nvSpPr>
        <p:spPr>
          <a:xfrm>
            <a:off x="476250" y="4532312"/>
            <a:ext cx="8458200" cy="5562600"/>
          </a:xfrm>
          <a:prstGeom prst="rect">
            <a:avLst/>
          </a:prstGeom>
          <a:noFill/>
          <a:ln>
            <a:noFill/>
          </a:ln>
        </p:spPr>
        <p:txBody>
          <a:bodyPr anchorCtr="0" anchor="t" bIns="45700" lIns="91425" spcFirstLastPara="1" rIns="91425" wrap="square" tIns="45700">
            <a:noAutofit/>
          </a:bodyPr>
          <a:lstStyle/>
          <a:p>
            <a:pPr indent="-342900" lvl="0" marL="342900" rtl="0" algn="l">
              <a:lnSpc>
                <a:spcPct val="90000"/>
              </a:lnSpc>
              <a:spcBef>
                <a:spcPts val="0"/>
              </a:spcBef>
              <a:spcAft>
                <a:spcPts val="0"/>
              </a:spcAft>
              <a:buSzPts val="2600"/>
              <a:buFont typeface="Century Gothic"/>
              <a:buNone/>
            </a:pPr>
            <a:r>
              <a:rPr b="0" i="0" lang="en-US" sz="2600" u="none">
                <a:solidFill>
                  <a:schemeClr val="dk1"/>
                </a:solidFill>
                <a:latin typeface="Century Gothic"/>
                <a:ea typeface="Century Gothic"/>
                <a:cs typeface="Century Gothic"/>
                <a:sym typeface="Century Gothic"/>
              </a:rPr>
              <a:t>- спец. сироватки (п/гангренозна 150000МО),</a:t>
            </a:r>
            <a:endParaRPr/>
          </a:p>
          <a:p>
            <a:pPr indent="-342900" lvl="0" marL="342900" rtl="0" algn="l">
              <a:lnSpc>
                <a:spcPct val="90000"/>
              </a:lnSpc>
              <a:spcBef>
                <a:spcPts val="1040"/>
              </a:spcBef>
              <a:spcAft>
                <a:spcPts val="0"/>
              </a:spcAft>
              <a:buSzPts val="2600"/>
              <a:buFont typeface="Century Gothic"/>
              <a:buNone/>
            </a:pPr>
            <a:r>
              <a:rPr b="0" i="0" lang="en-US" sz="2600" u="none">
                <a:solidFill>
                  <a:schemeClr val="dk1"/>
                </a:solidFill>
                <a:latin typeface="Century Gothic"/>
                <a:ea typeface="Century Gothic"/>
                <a:cs typeface="Century Gothic"/>
                <a:sym typeface="Century Gothic"/>
              </a:rPr>
              <a:t>- ензимотерапія,  </a:t>
            </a:r>
            <a:endParaRPr/>
          </a:p>
          <a:p>
            <a:pPr indent="-342900" lvl="0" marL="342900" rtl="0" algn="l">
              <a:lnSpc>
                <a:spcPct val="90000"/>
              </a:lnSpc>
              <a:spcBef>
                <a:spcPts val="1040"/>
              </a:spcBef>
              <a:spcAft>
                <a:spcPts val="0"/>
              </a:spcAft>
              <a:buSzPts val="2600"/>
              <a:buFont typeface="Century Gothic"/>
              <a:buNone/>
            </a:pPr>
            <a:r>
              <a:rPr b="0" i="0" lang="en-US" sz="2600" u="none">
                <a:solidFill>
                  <a:schemeClr val="dk1"/>
                </a:solidFill>
                <a:latin typeface="Century Gothic"/>
                <a:ea typeface="Century Gothic"/>
                <a:cs typeface="Century Gothic"/>
                <a:sym typeface="Century Gothic"/>
              </a:rPr>
              <a:t>- ГБО, обробка повітряно-плазменим потоком, обрабка ран озонованими розчинами и т. п.).</a:t>
            </a:r>
            <a:endParaRPr/>
          </a:p>
          <a:p>
            <a:pPr indent="-342900" lvl="0" marL="342900" rtl="0" algn="l">
              <a:lnSpc>
                <a:spcPct val="90000"/>
              </a:lnSpc>
              <a:spcBef>
                <a:spcPts val="1080"/>
              </a:spcBef>
              <a:spcAft>
                <a:spcPts val="0"/>
              </a:spcAft>
              <a:buSzPts val="2800"/>
              <a:buFont typeface="Century Gothic"/>
              <a:buNone/>
            </a:pPr>
            <a:r>
              <a:t/>
            </a:r>
            <a:endParaRPr b="0" i="0" sz="2800" u="none">
              <a:solidFill>
                <a:schemeClr val="dk1"/>
              </a:solidFill>
              <a:latin typeface="Century Gothic"/>
              <a:ea typeface="Century Gothic"/>
              <a:cs typeface="Century Gothic"/>
              <a:sym typeface="Century Gothic"/>
            </a:endParaRPr>
          </a:p>
          <a:p>
            <a:pPr indent="-342900" lvl="0" marL="342900" rtl="0" algn="l">
              <a:lnSpc>
                <a:spcPct val="90000"/>
              </a:lnSpc>
              <a:spcBef>
                <a:spcPts val="1120"/>
              </a:spcBef>
              <a:spcAft>
                <a:spcPts val="0"/>
              </a:spcAft>
              <a:buSzPts val="2800"/>
              <a:buFont typeface="Century Gothic"/>
              <a:buNone/>
            </a:pPr>
            <a:r>
              <a:t/>
            </a:r>
            <a:endParaRPr b="0" i="0" sz="2800" u="none">
              <a:solidFill>
                <a:schemeClr val="dk1"/>
              </a:solidFill>
              <a:latin typeface="Century Gothic"/>
              <a:ea typeface="Century Gothic"/>
              <a:cs typeface="Century Gothic"/>
              <a:sym typeface="Century Gothic"/>
            </a:endParaRPr>
          </a:p>
          <a:p>
            <a:pPr indent="-342900" lvl="0" marL="342900" rtl="0" algn="l">
              <a:lnSpc>
                <a:spcPct val="90000"/>
              </a:lnSpc>
              <a:spcBef>
                <a:spcPts val="1120"/>
              </a:spcBef>
              <a:spcAft>
                <a:spcPts val="0"/>
              </a:spcAft>
              <a:buSzPts val="2800"/>
              <a:buFont typeface="Century Gothic"/>
              <a:buNone/>
            </a:pPr>
            <a:r>
              <a:t/>
            </a:r>
            <a:endParaRPr b="0" i="0" sz="2800" u="none">
              <a:solidFill>
                <a:schemeClr val="dk1"/>
              </a:solidFill>
              <a:latin typeface="Century Gothic"/>
              <a:ea typeface="Century Gothic"/>
              <a:cs typeface="Century Gothic"/>
              <a:sym typeface="Century Gothic"/>
            </a:endParaRPr>
          </a:p>
          <a:p>
            <a:pPr indent="-165100" lvl="0" marL="342900" rtl="0" algn="l">
              <a:spcBef>
                <a:spcPts val="1120"/>
              </a:spcBef>
              <a:spcAft>
                <a:spcPts val="0"/>
              </a:spcAft>
              <a:buSzPts val="2800"/>
              <a:buFont typeface="Century Gothic"/>
              <a:buNone/>
            </a:pPr>
            <a:r>
              <a:t/>
            </a:r>
            <a:endParaRPr b="0" i="0" sz="2800" u="none">
              <a:solidFill>
                <a:schemeClr val="dk1"/>
              </a:solidFill>
              <a:latin typeface="Century Gothic"/>
              <a:ea typeface="Century Gothic"/>
              <a:cs typeface="Century Gothic"/>
              <a:sym typeface="Century Gothic"/>
            </a:endParaRPr>
          </a:p>
        </p:txBody>
      </p:sp>
      <p:pic>
        <p:nvPicPr>
          <p:cNvPr descr="C:\Users\Администратор\Desktop\6.jpg" id="364" name="Google Shape;364;p33"/>
          <p:cNvPicPr preferRelativeResize="0"/>
          <p:nvPr/>
        </p:nvPicPr>
        <p:blipFill rotWithShape="1">
          <a:blip r:embed="rId3">
            <a:alphaModFix/>
          </a:blip>
          <a:srcRect b="0" l="0" r="0" t="0"/>
          <a:stretch/>
        </p:blipFill>
        <p:spPr>
          <a:xfrm>
            <a:off x="433387" y="914400"/>
            <a:ext cx="7964487" cy="3616325"/>
          </a:xfrm>
          <a:prstGeom prst="rect">
            <a:avLst/>
          </a:prstGeom>
          <a:noFill/>
          <a:ln>
            <a:noFill/>
          </a:ln>
        </p:spPr>
      </p:pic>
      <p:sp>
        <p:nvSpPr>
          <p:cNvPr id="365" name="Google Shape;365;p33"/>
          <p:cNvSpPr txBox="1"/>
          <p:nvPr/>
        </p:nvSpPr>
        <p:spPr>
          <a:xfrm>
            <a:off x="-385762" y="47625"/>
            <a:ext cx="9818687" cy="9540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800"/>
              <a:buFont typeface="Century Gothic"/>
              <a:buNone/>
            </a:pPr>
            <a:r>
              <a:rPr b="1" i="1" lang="en-US" sz="2800" u="none">
                <a:solidFill>
                  <a:schemeClr val="dk1"/>
                </a:solidFill>
                <a:latin typeface="Century Gothic"/>
                <a:ea typeface="Century Gothic"/>
                <a:cs typeface="Century Gothic"/>
                <a:sym typeface="Century Gothic"/>
              </a:rPr>
              <a:t>АБТ міонекрозу, викликаного неклостридіальною флорою</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p34"/>
          <p:cNvSpPr txBox="1"/>
          <p:nvPr>
            <p:ph type="title"/>
          </p:nvPr>
        </p:nvSpPr>
        <p:spPr>
          <a:xfrm>
            <a:off x="495300" y="609600"/>
            <a:ext cx="8229600" cy="6096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"Амстердамська схема" організації допомоги</a:t>
            </a:r>
            <a:endParaRPr/>
          </a:p>
        </p:txBody>
      </p:sp>
      <p:sp>
        <p:nvSpPr>
          <p:cNvPr id="371" name="Google Shape;371;p34"/>
          <p:cNvSpPr txBox="1"/>
          <p:nvPr>
            <p:ph idx="1" type="body"/>
          </p:nvPr>
        </p:nvSpPr>
        <p:spPr>
          <a:xfrm>
            <a:off x="285750" y="1706562"/>
            <a:ext cx="8305800" cy="5410200"/>
          </a:xfrm>
          <a:prstGeom prst="rect">
            <a:avLst/>
          </a:prstGeom>
          <a:noFill/>
          <a:ln>
            <a:noFill/>
          </a:ln>
        </p:spPr>
        <p:txBody>
          <a:bodyPr anchorCtr="0" anchor="t" bIns="45700" lIns="91425" spcFirstLastPara="1" rIns="91425" wrap="square" tIns="45700">
            <a:noAutofit/>
          </a:bodyPr>
          <a:lstStyle/>
          <a:p>
            <a:pPr indent="-514350" lvl="0" marL="514350" rtl="0" algn="just">
              <a:lnSpc>
                <a:spcPct val="90000"/>
              </a:lnSpc>
              <a:spcBef>
                <a:spcPts val="0"/>
              </a:spcBef>
              <a:spcAft>
                <a:spcPts val="0"/>
              </a:spcAft>
              <a:buClr>
                <a:schemeClr val="dk1"/>
              </a:buClr>
              <a:buSzPts val="2800"/>
              <a:buFont typeface="Century Gothic"/>
              <a:buAutoNum type="arabicPeriod"/>
            </a:pPr>
            <a:r>
              <a:rPr b="0" i="0" lang="en-US" sz="2800" u="none">
                <a:solidFill>
                  <a:schemeClr val="dk1"/>
                </a:solidFill>
                <a:latin typeface="Century Gothic"/>
                <a:ea typeface="Century Gothic"/>
                <a:cs typeface="Century Gothic"/>
                <a:sym typeface="Century Gothic"/>
              </a:rPr>
              <a:t>Підозра на АІ.</a:t>
            </a:r>
            <a:endParaRPr/>
          </a:p>
          <a:p>
            <a:pPr indent="-514350" lvl="0" marL="514350" rtl="0" algn="just">
              <a:lnSpc>
                <a:spcPct val="90000"/>
              </a:lnSpc>
              <a:spcBef>
                <a:spcPts val="1120"/>
              </a:spcBef>
              <a:spcAft>
                <a:spcPts val="0"/>
              </a:spcAft>
              <a:buClr>
                <a:schemeClr val="dk1"/>
              </a:buClr>
              <a:buSzPts val="2800"/>
              <a:buFont typeface="Century Gothic"/>
              <a:buAutoNum type="arabicPeriod"/>
            </a:pPr>
            <a:r>
              <a:rPr b="0" i="0" lang="en-US" sz="2800" u="none">
                <a:solidFill>
                  <a:schemeClr val="dk1"/>
                </a:solidFill>
                <a:latin typeface="Century Gothic"/>
                <a:ea typeface="Century Gothic"/>
                <a:cs typeface="Century Gothic"/>
                <a:sym typeface="Century Gothic"/>
              </a:rPr>
              <a:t>Направлення хворого в спеціалізований центр ГБО + 1-2 млн. Од пеніциліну (напівсинтетичний)</a:t>
            </a:r>
            <a:endParaRPr/>
          </a:p>
          <a:p>
            <a:pPr indent="-514350" lvl="0" marL="514350" rtl="0" algn="just">
              <a:lnSpc>
                <a:spcPct val="90000"/>
              </a:lnSpc>
              <a:spcBef>
                <a:spcPts val="1120"/>
              </a:spcBef>
              <a:spcAft>
                <a:spcPts val="0"/>
              </a:spcAft>
              <a:buClr>
                <a:schemeClr val="dk1"/>
              </a:buClr>
              <a:buSzPts val="2800"/>
              <a:buFont typeface="Century Gothic"/>
              <a:buAutoNum type="arabicPeriod"/>
            </a:pPr>
            <a:r>
              <a:rPr b="0" i="0" lang="en-US" sz="2800" u="none">
                <a:solidFill>
                  <a:schemeClr val="dk1"/>
                </a:solidFill>
                <a:latin typeface="Century Gothic"/>
                <a:ea typeface="Century Gothic"/>
                <a:cs typeface="Century Gothic"/>
                <a:sym typeface="Century Gothic"/>
              </a:rPr>
              <a:t>Ревізія в перев'язочній, посів ексудату, тканину на гістологію, кров на бак. Посів</a:t>
            </a:r>
            <a:endParaRPr/>
          </a:p>
          <a:p>
            <a:pPr indent="-514350" lvl="0" marL="514350" rtl="0" algn="just">
              <a:lnSpc>
                <a:spcPct val="90000"/>
              </a:lnSpc>
              <a:spcBef>
                <a:spcPts val="1120"/>
              </a:spcBef>
              <a:spcAft>
                <a:spcPts val="0"/>
              </a:spcAft>
              <a:buClr>
                <a:schemeClr val="dk1"/>
              </a:buClr>
              <a:buSzPts val="2800"/>
              <a:buFont typeface="Century Gothic"/>
              <a:buAutoNum type="arabicPeriod"/>
            </a:pPr>
            <a:r>
              <a:rPr b="0" i="0" lang="en-US" sz="2800" u="none">
                <a:solidFill>
                  <a:schemeClr val="dk1"/>
                </a:solidFill>
                <a:latin typeface="Century Gothic"/>
                <a:ea typeface="Century Gothic"/>
                <a:cs typeface="Century Gothic"/>
                <a:sym typeface="Century Gothic"/>
              </a:rPr>
              <a:t>Rö - графія ураженого сегмента</a:t>
            </a:r>
            <a:endParaRPr/>
          </a:p>
          <a:p>
            <a:pPr indent="-514350" lvl="0" marL="514350" rtl="0" algn="just">
              <a:lnSpc>
                <a:spcPct val="90000"/>
              </a:lnSpc>
              <a:spcBef>
                <a:spcPts val="1120"/>
              </a:spcBef>
              <a:spcAft>
                <a:spcPts val="0"/>
              </a:spcAft>
              <a:buClr>
                <a:schemeClr val="dk1"/>
              </a:buClr>
              <a:buSzPts val="2800"/>
              <a:buFont typeface="Century Gothic"/>
              <a:buAutoNum type="arabicPeriod"/>
            </a:pPr>
            <a:r>
              <a:rPr b="0" i="0" lang="en-US" sz="2800" u="none">
                <a:solidFill>
                  <a:schemeClr val="dk1"/>
                </a:solidFill>
                <a:latin typeface="Century Gothic"/>
                <a:ea typeface="Century Gothic"/>
                <a:cs typeface="Century Gothic"/>
                <a:sym typeface="Century Gothic"/>
              </a:rPr>
              <a:t>Маркування меж шкіри</a:t>
            </a:r>
            <a:endParaRPr/>
          </a:p>
          <a:p>
            <a:pPr indent="-514350" lvl="0" marL="514350" rtl="0" algn="just">
              <a:lnSpc>
                <a:spcPct val="90000"/>
              </a:lnSpc>
              <a:spcBef>
                <a:spcPts val="1120"/>
              </a:spcBef>
              <a:spcAft>
                <a:spcPts val="0"/>
              </a:spcAft>
              <a:buClr>
                <a:schemeClr val="dk1"/>
              </a:buClr>
              <a:buSzPts val="2800"/>
              <a:buFont typeface="Century Gothic"/>
              <a:buAutoNum type="arabicPeriod"/>
            </a:pPr>
            <a:r>
              <a:rPr b="0" i="0" lang="en-US" sz="2800" u="none">
                <a:solidFill>
                  <a:schemeClr val="dk1"/>
                </a:solidFill>
                <a:latin typeface="Century Gothic"/>
                <a:ea typeface="Century Gothic"/>
                <a:cs typeface="Century Gothic"/>
                <a:sym typeface="Century Gothic"/>
              </a:rPr>
              <a:t>Інтенсивна терапія</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35"/>
          <p:cNvSpPr txBox="1"/>
          <p:nvPr>
            <p:ph type="title"/>
          </p:nvPr>
        </p:nvSpPr>
        <p:spPr>
          <a:xfrm>
            <a:off x="247650" y="111125"/>
            <a:ext cx="8501062"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rgbClr val="0070C0"/>
              </a:buClr>
              <a:buSzPts val="3000"/>
              <a:buFont typeface="Century Gothic"/>
              <a:buNone/>
            </a:pPr>
            <a:r>
              <a:rPr b="1" i="0" lang="en-US" sz="3000" u="none">
                <a:solidFill>
                  <a:srgbClr val="0070C0"/>
                </a:solidFill>
                <a:latin typeface="Century Gothic"/>
                <a:ea typeface="Century Gothic"/>
                <a:cs typeface="Century Gothic"/>
                <a:sym typeface="Century Gothic"/>
              </a:rPr>
              <a:t>2.Адекватні хірургічні методи:</a:t>
            </a:r>
            <a:endParaRPr/>
          </a:p>
        </p:txBody>
      </p:sp>
      <p:sp>
        <p:nvSpPr>
          <p:cNvPr id="377" name="Google Shape;377;p35"/>
          <p:cNvSpPr txBox="1"/>
          <p:nvPr>
            <p:ph idx="1" type="body"/>
          </p:nvPr>
        </p:nvSpPr>
        <p:spPr>
          <a:xfrm>
            <a:off x="323850" y="1524000"/>
            <a:ext cx="8382000" cy="5105400"/>
          </a:xfrm>
          <a:prstGeom prst="rect">
            <a:avLst/>
          </a:prstGeom>
          <a:noFill/>
          <a:ln>
            <a:noFill/>
          </a:ln>
        </p:spPr>
        <p:txBody>
          <a:bodyPr anchorCtr="0" anchor="t" bIns="45700" lIns="91425" spcFirstLastPara="1" rIns="91425" wrap="square" tIns="45700">
            <a:noAutofit/>
          </a:bodyPr>
          <a:lstStyle/>
          <a:p>
            <a:pPr indent="-342900" lvl="0" marL="342900" rtl="0" algn="just">
              <a:lnSpc>
                <a:spcPct val="90000"/>
              </a:lnSpc>
              <a:spcBef>
                <a:spcPts val="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максимально рання обробка рани (до 12год), ретельний гемостаз,</a:t>
            </a:r>
            <a:endParaRPr/>
          </a:p>
          <a:p>
            <a:pPr indent="-342900" lvl="0" marL="342900" rtl="0" algn="just">
              <a:lnSpc>
                <a:spcPct val="9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зняття швів і повне розкриття рани, відмова від швів,</a:t>
            </a:r>
            <a:endParaRPr/>
          </a:p>
          <a:p>
            <a:pPr indent="-342900" lvl="0" marL="342900" rtl="0" algn="just">
              <a:lnSpc>
                <a:spcPct val="9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широкі «лампасні» розрізи,</a:t>
            </a:r>
            <a:endParaRPr/>
          </a:p>
          <a:p>
            <a:pPr indent="-342900" lvl="0" marL="342900" rtl="0" algn="just">
              <a:lnSpc>
                <a:spcPct val="9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розтин флегмони з проточно-аспіраційним дренуванням, відмова від тугого тампонування ран,</a:t>
            </a:r>
            <a:endParaRPr/>
          </a:p>
          <a:p>
            <a:pPr indent="-342900" lvl="0" marL="342900" rtl="0" algn="just">
              <a:lnSpc>
                <a:spcPct val="9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некректомія до «чистої» рани,</a:t>
            </a:r>
            <a:endParaRPr/>
          </a:p>
          <a:p>
            <a:pPr indent="-342900" lvl="0" marL="342900" rtl="0" algn="just">
              <a:lnSpc>
                <a:spcPct val="9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висока ампутація без ушивання ампутаційної кукси.</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36"/>
          <p:cNvSpPr txBox="1"/>
          <p:nvPr>
            <p:ph idx="1" type="body"/>
          </p:nvPr>
        </p:nvSpPr>
        <p:spPr>
          <a:xfrm>
            <a:off x="73025" y="4129087"/>
            <a:ext cx="9013825" cy="2033587"/>
          </a:xfrm>
          <a:prstGeom prst="rect">
            <a:avLst/>
          </a:prstGeom>
          <a:noFill/>
          <a:ln>
            <a:noFill/>
          </a:ln>
        </p:spPr>
        <p:txBody>
          <a:bodyPr anchorCtr="0" anchor="t" bIns="45700" lIns="91425" spcFirstLastPara="1" rIns="91425" wrap="square" tIns="45700">
            <a:noAutofit/>
          </a:bodyPr>
          <a:lstStyle/>
          <a:p>
            <a:pPr indent="-165100" lvl="0" marL="342900" rtl="0" algn="l">
              <a:lnSpc>
                <a:spcPct val="100000"/>
              </a:lnSpc>
              <a:spcBef>
                <a:spcPts val="0"/>
              </a:spcBef>
              <a:spcAft>
                <a:spcPts val="0"/>
              </a:spcAft>
              <a:buClr>
                <a:schemeClr val="dk1"/>
              </a:buClr>
              <a:buSzPts val="2800"/>
              <a:buFont typeface="Century Gothic"/>
              <a:buNone/>
            </a:pPr>
            <a:r>
              <a:t/>
            </a:r>
            <a:endParaRPr b="0" i="0" sz="2800" u="none">
              <a:solidFill>
                <a:schemeClr val="dk1"/>
              </a:solidFill>
              <a:latin typeface="Century Gothic"/>
              <a:ea typeface="Century Gothic"/>
              <a:cs typeface="Century Gothic"/>
              <a:sym typeface="Century Gothic"/>
            </a:endParaRPr>
          </a:p>
          <a:p>
            <a:pPr indent="-342900" lvl="0" marL="342900" rtl="0" algn="l">
              <a:lnSpc>
                <a:spcPct val="10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Недостатня ревізія рани призводить до хибної оцінки розмірів флегмони, обсягу і глибини ураження тканин, що веде до неминучого прогресуванню захворювання з розвитком сепсису.</a:t>
            </a:r>
            <a:endParaRPr/>
          </a:p>
        </p:txBody>
      </p:sp>
      <p:pic>
        <p:nvPicPr>
          <p:cNvPr id="383" name="Google Shape;383;p36"/>
          <p:cNvPicPr preferRelativeResize="0"/>
          <p:nvPr>
            <p:ph idx="1" type="body"/>
          </p:nvPr>
        </p:nvPicPr>
        <p:blipFill rotWithShape="1">
          <a:blip r:embed="rId3">
            <a:alphaModFix/>
          </a:blip>
          <a:srcRect b="0" l="0" r="0" t="0"/>
          <a:stretch/>
        </p:blipFill>
        <p:spPr>
          <a:xfrm>
            <a:off x="2019300" y="38100"/>
            <a:ext cx="5273675" cy="4770437"/>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sp>
        <p:nvSpPr>
          <p:cNvPr id="388" name="Google Shape;388;p37"/>
          <p:cNvSpPr txBox="1"/>
          <p:nvPr>
            <p:ph idx="4294967295" type="body"/>
          </p:nvPr>
        </p:nvSpPr>
        <p:spPr>
          <a:xfrm>
            <a:off x="0" y="114300"/>
            <a:ext cx="9144000" cy="5715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Century Gothic"/>
              <a:buNone/>
            </a:pPr>
            <a:r>
              <a:rPr b="1" i="0" lang="en-US" sz="2400" u="none">
                <a:solidFill>
                  <a:srgbClr val="0070C0"/>
                </a:solidFill>
                <a:latin typeface="Century Gothic"/>
                <a:ea typeface="Century Gothic"/>
                <a:cs typeface="Century Gothic"/>
                <a:sym typeface="Century Gothic"/>
              </a:rPr>
              <a:t>3.Обовязкове використання фізичних методів обробки рани </a:t>
            </a:r>
            <a:r>
              <a:rPr b="0" i="0" lang="en-US" sz="2400" u="none">
                <a:solidFill>
                  <a:schemeClr val="dk1"/>
                </a:solidFill>
                <a:latin typeface="Century Gothic"/>
                <a:ea typeface="Century Gothic"/>
                <a:cs typeface="Century Gothic"/>
                <a:sym typeface="Century Gothic"/>
              </a:rPr>
              <a:t>(УЗ ран, лазерне опромінення, АПК, пульсуюючі струмені і т.п.).</a:t>
            </a:r>
            <a:endParaRPr/>
          </a:p>
          <a:p>
            <a:pPr indent="0" lvl="0" marL="0" marR="0" rtl="0" algn="l">
              <a:lnSpc>
                <a:spcPct val="100000"/>
              </a:lnSpc>
              <a:spcBef>
                <a:spcPts val="0"/>
              </a:spcBef>
              <a:spcAft>
                <a:spcPts val="0"/>
              </a:spcAft>
              <a:buClr>
                <a:schemeClr val="dk1"/>
              </a:buClr>
              <a:buSzPts val="1000"/>
              <a:buFont typeface="Century Gothic"/>
              <a:buNone/>
            </a:pPr>
            <a:r>
              <a:t/>
            </a:r>
            <a:endParaRPr b="0" i="0" sz="1000" u="non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2400"/>
              <a:buFont typeface="Century Gothic"/>
              <a:buNone/>
            </a:pPr>
            <a:r>
              <a:rPr b="1" i="0" lang="en-US" sz="2400" u="none">
                <a:solidFill>
                  <a:srgbClr val="0070C0"/>
                </a:solidFill>
                <a:latin typeface="Century Gothic"/>
                <a:ea typeface="Century Gothic"/>
                <a:cs typeface="Century Gothic"/>
                <a:sym typeface="Century Gothic"/>
              </a:rPr>
              <a:t>4.Стимуляція захисних сил организму:</a:t>
            </a:r>
            <a:endParaRPr/>
          </a:p>
          <a:p>
            <a:pPr indent="0" lvl="0" marL="0" marR="0" rtl="0" algn="l">
              <a:lnSpc>
                <a:spcPct val="100000"/>
              </a:lnSpc>
              <a:spcBef>
                <a:spcPts val="0"/>
              </a:spcBef>
              <a:spcAft>
                <a:spcPts val="0"/>
              </a:spcAft>
              <a:buClr>
                <a:schemeClr val="dk1"/>
              </a:buClr>
              <a:buSzPts val="2400"/>
              <a:buFont typeface="Century Gothic"/>
              <a:buNone/>
            </a:pPr>
            <a:r>
              <a:rPr b="0" i="0" lang="en-US" sz="2400" u="none">
                <a:solidFill>
                  <a:schemeClr val="dk1"/>
                </a:solidFill>
                <a:latin typeface="Century Gothic"/>
                <a:ea typeface="Century Gothic"/>
                <a:cs typeface="Century Gothic"/>
                <a:sym typeface="Century Gothic"/>
              </a:rPr>
              <a:t> - переливання СЗП, препаратов крові,</a:t>
            </a:r>
            <a:endParaRPr/>
          </a:p>
          <a:p>
            <a:pPr indent="0" lvl="0" marL="0" marR="0" rtl="0" algn="l">
              <a:lnSpc>
                <a:spcPct val="100000"/>
              </a:lnSpc>
              <a:spcBef>
                <a:spcPts val="0"/>
              </a:spcBef>
              <a:spcAft>
                <a:spcPts val="0"/>
              </a:spcAft>
              <a:buClr>
                <a:schemeClr val="dk1"/>
              </a:buClr>
              <a:buSzPts val="2400"/>
              <a:buFont typeface="Century Gothic"/>
              <a:buNone/>
            </a:pPr>
            <a:r>
              <a:rPr b="0" i="0" lang="en-US" sz="2400" u="none">
                <a:solidFill>
                  <a:schemeClr val="dk1"/>
                </a:solidFill>
                <a:latin typeface="Century Gothic"/>
                <a:ea typeface="Century Gothic"/>
                <a:cs typeface="Century Gothic"/>
                <a:sym typeface="Century Gothic"/>
              </a:rPr>
              <a:t> - іммунотерапія (пентаглобулін, поліоксидоній)</a:t>
            </a:r>
            <a:endParaRPr/>
          </a:p>
          <a:p>
            <a:pPr indent="0" lvl="0" marL="0" marR="0" rtl="0" algn="l">
              <a:lnSpc>
                <a:spcPct val="100000"/>
              </a:lnSpc>
              <a:spcBef>
                <a:spcPts val="0"/>
              </a:spcBef>
              <a:spcAft>
                <a:spcPts val="0"/>
              </a:spcAft>
              <a:buClr>
                <a:schemeClr val="dk1"/>
              </a:buClr>
              <a:buSzPts val="2400"/>
              <a:buFont typeface="Century Gothic"/>
              <a:buNone/>
            </a:pPr>
            <a:r>
              <a:rPr b="0" i="0" lang="en-US" sz="2400" u="none">
                <a:solidFill>
                  <a:schemeClr val="dk1"/>
                </a:solidFill>
                <a:latin typeface="Century Gothic"/>
                <a:ea typeface="Century Gothic"/>
                <a:cs typeface="Century Gothic"/>
                <a:sym typeface="Century Gothic"/>
              </a:rPr>
              <a:t> - загальнозміцнююча терапия.</a:t>
            </a:r>
            <a:endParaRPr/>
          </a:p>
          <a:p>
            <a:pPr indent="0" lvl="0" marL="0" marR="0" rtl="0" algn="l">
              <a:lnSpc>
                <a:spcPct val="100000"/>
              </a:lnSpc>
              <a:spcBef>
                <a:spcPts val="0"/>
              </a:spcBef>
              <a:spcAft>
                <a:spcPts val="0"/>
              </a:spcAft>
              <a:buClr>
                <a:schemeClr val="dk1"/>
              </a:buClr>
              <a:buSzPts val="1000"/>
              <a:buFont typeface="Century Gothic"/>
              <a:buNone/>
            </a:pPr>
            <a:r>
              <a:t/>
            </a:r>
            <a:endParaRPr b="0" i="0" sz="1000" u="none">
              <a:solidFill>
                <a:srgbClr val="FFCC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2400"/>
              <a:buFont typeface="Century Gothic"/>
              <a:buNone/>
            </a:pPr>
            <a:r>
              <a:rPr b="1" i="0" lang="en-US" sz="2400" u="none">
                <a:solidFill>
                  <a:srgbClr val="0070C0"/>
                </a:solidFill>
                <a:latin typeface="Century Gothic"/>
                <a:ea typeface="Century Gothic"/>
                <a:cs typeface="Century Gothic"/>
                <a:sym typeface="Century Gothic"/>
              </a:rPr>
              <a:t>5.Знезараження токсинів:</a:t>
            </a:r>
            <a:endParaRPr/>
          </a:p>
          <a:p>
            <a:pPr indent="0" lvl="0" marL="0" marR="0" rtl="0" algn="l">
              <a:lnSpc>
                <a:spcPct val="100000"/>
              </a:lnSpc>
              <a:spcBef>
                <a:spcPts val="0"/>
              </a:spcBef>
              <a:spcAft>
                <a:spcPts val="0"/>
              </a:spcAft>
              <a:buClr>
                <a:schemeClr val="dk1"/>
              </a:buClr>
              <a:buSzPts val="2400"/>
              <a:buFont typeface="Century Gothic"/>
              <a:buNone/>
            </a:pPr>
            <a:r>
              <a:rPr b="0" i="0" lang="en-US" sz="2400" u="none">
                <a:solidFill>
                  <a:schemeClr val="dk1"/>
                </a:solidFill>
                <a:latin typeface="Century Gothic"/>
                <a:ea typeface="Century Gothic"/>
                <a:cs typeface="Century Gothic"/>
                <a:sym typeface="Century Gothic"/>
              </a:rPr>
              <a:t>-  введеня специфячних токсинів,</a:t>
            </a:r>
            <a:endParaRPr/>
          </a:p>
          <a:p>
            <a:pPr indent="0" lvl="0" marL="0" marR="0" rtl="0" algn="l">
              <a:lnSpc>
                <a:spcPct val="100000"/>
              </a:lnSpc>
              <a:spcBef>
                <a:spcPts val="0"/>
              </a:spcBef>
              <a:spcAft>
                <a:spcPts val="0"/>
              </a:spcAft>
              <a:buClr>
                <a:schemeClr val="dk1"/>
              </a:buClr>
              <a:buSzPts val="2400"/>
              <a:buFont typeface="Century Gothic"/>
              <a:buNone/>
            </a:pPr>
            <a:r>
              <a:rPr b="0" i="0" lang="en-US" sz="2400" u="none">
                <a:solidFill>
                  <a:schemeClr val="dk1"/>
                </a:solidFill>
                <a:latin typeface="Century Gothic"/>
                <a:ea typeface="Century Gothic"/>
                <a:cs typeface="Century Gothic"/>
                <a:sym typeface="Century Gothic"/>
              </a:rPr>
              <a:t> - инфузійна дезінтоксикаційна терапія,</a:t>
            </a:r>
            <a:endParaRPr/>
          </a:p>
          <a:p>
            <a:pPr indent="0" lvl="0" marL="0" marR="0" rtl="0" algn="l">
              <a:lnSpc>
                <a:spcPct val="100000"/>
              </a:lnSpc>
              <a:spcBef>
                <a:spcPts val="0"/>
              </a:spcBef>
              <a:spcAft>
                <a:spcPts val="0"/>
              </a:spcAft>
              <a:buClr>
                <a:schemeClr val="dk1"/>
              </a:buClr>
              <a:buSzPts val="2400"/>
              <a:buFont typeface="Century Gothic"/>
              <a:buNone/>
            </a:pPr>
            <a:r>
              <a:rPr b="0" i="0" lang="en-US" sz="2400" u="none">
                <a:solidFill>
                  <a:schemeClr val="dk1"/>
                </a:solidFill>
                <a:latin typeface="Century Gothic"/>
                <a:ea typeface="Century Gothic"/>
                <a:cs typeface="Century Gothic"/>
                <a:sym typeface="Century Gothic"/>
              </a:rPr>
              <a:t> - гепаринотерапія.</a:t>
            </a:r>
            <a:endParaRPr/>
          </a:p>
          <a:p>
            <a:pPr indent="0" lvl="0" marL="0" marR="0" rtl="0" algn="l">
              <a:lnSpc>
                <a:spcPct val="100000"/>
              </a:lnSpc>
              <a:spcBef>
                <a:spcPts val="0"/>
              </a:spcBef>
              <a:spcAft>
                <a:spcPts val="0"/>
              </a:spcAft>
              <a:buClr>
                <a:schemeClr val="dk1"/>
              </a:buClr>
              <a:buSzPts val="1000"/>
              <a:buFont typeface="Century Gothic"/>
              <a:buNone/>
            </a:pPr>
            <a:r>
              <a:t/>
            </a:r>
            <a:endParaRPr b="0" i="0" sz="1000" u="none">
              <a:solidFill>
                <a:srgbClr val="FFCC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2400"/>
              <a:buFont typeface="Century Gothic"/>
              <a:buNone/>
            </a:pPr>
            <a:r>
              <a:rPr b="1" i="0" lang="en-US" sz="2400" u="none">
                <a:solidFill>
                  <a:srgbClr val="0070C0"/>
                </a:solidFill>
                <a:latin typeface="Century Gothic"/>
                <a:ea typeface="Century Gothic"/>
                <a:cs typeface="Century Gothic"/>
                <a:sym typeface="Century Gothic"/>
              </a:rPr>
              <a:t>6.Методи гравітаційної хірургії:</a:t>
            </a:r>
            <a:endParaRPr/>
          </a:p>
          <a:p>
            <a:pPr indent="0" lvl="0" marL="0" marR="0" rtl="0" algn="l">
              <a:lnSpc>
                <a:spcPct val="100000"/>
              </a:lnSpc>
              <a:spcBef>
                <a:spcPts val="0"/>
              </a:spcBef>
              <a:spcAft>
                <a:spcPts val="0"/>
              </a:spcAft>
              <a:buClr>
                <a:schemeClr val="dk1"/>
              </a:buClr>
              <a:buSzPts val="2400"/>
              <a:buFont typeface="Century Gothic"/>
              <a:buNone/>
            </a:pPr>
            <a:r>
              <a:rPr b="0" i="0" lang="en-US" sz="2400" u="none">
                <a:solidFill>
                  <a:schemeClr val="dk1"/>
                </a:solidFill>
                <a:latin typeface="Century Gothic"/>
                <a:ea typeface="Century Gothic"/>
                <a:cs typeface="Century Gothic"/>
                <a:sym typeface="Century Gothic"/>
              </a:rPr>
              <a:t> - УФО крові,</a:t>
            </a:r>
            <a:endParaRPr/>
          </a:p>
          <a:p>
            <a:pPr indent="0" lvl="0" marL="0" marR="0" rtl="0" algn="l">
              <a:lnSpc>
                <a:spcPct val="100000"/>
              </a:lnSpc>
              <a:spcBef>
                <a:spcPts val="0"/>
              </a:spcBef>
              <a:spcAft>
                <a:spcPts val="0"/>
              </a:spcAft>
              <a:buClr>
                <a:schemeClr val="dk1"/>
              </a:buClr>
              <a:buSzPts val="2400"/>
              <a:buFont typeface="Century Gothic"/>
              <a:buNone/>
            </a:pPr>
            <a:r>
              <a:rPr b="0" i="0" lang="en-US" sz="2400" u="none">
                <a:solidFill>
                  <a:schemeClr val="dk1"/>
                </a:solidFill>
                <a:latin typeface="Century Gothic"/>
                <a:ea typeface="Century Gothic"/>
                <a:cs typeface="Century Gothic"/>
                <a:sym typeface="Century Gothic"/>
              </a:rPr>
              <a:t> - лімфосорбція,</a:t>
            </a:r>
            <a:endParaRPr/>
          </a:p>
          <a:p>
            <a:pPr indent="0" lvl="0" marL="0" marR="0" rtl="0" algn="l">
              <a:lnSpc>
                <a:spcPct val="100000"/>
              </a:lnSpc>
              <a:spcBef>
                <a:spcPts val="0"/>
              </a:spcBef>
              <a:spcAft>
                <a:spcPts val="0"/>
              </a:spcAft>
              <a:buClr>
                <a:schemeClr val="dk1"/>
              </a:buClr>
              <a:buSzPts val="2400"/>
              <a:buFont typeface="Century Gothic"/>
              <a:buNone/>
            </a:pPr>
            <a:r>
              <a:rPr b="0" i="0" lang="en-US" sz="2400" u="none">
                <a:solidFill>
                  <a:schemeClr val="dk1"/>
                </a:solidFill>
                <a:latin typeface="Century Gothic"/>
                <a:ea typeface="Century Gothic"/>
                <a:cs typeface="Century Gothic"/>
                <a:sym typeface="Century Gothic"/>
              </a:rPr>
              <a:t> - в/в лазерне опромінення крові,</a:t>
            </a:r>
            <a:endParaRPr/>
          </a:p>
          <a:p>
            <a:pPr indent="0" lvl="0" marL="0" marR="0" rtl="0" algn="l">
              <a:lnSpc>
                <a:spcPct val="100000"/>
              </a:lnSpc>
              <a:spcBef>
                <a:spcPts val="0"/>
              </a:spcBef>
              <a:spcAft>
                <a:spcPts val="0"/>
              </a:spcAft>
              <a:buClr>
                <a:schemeClr val="dk1"/>
              </a:buClr>
              <a:buSzPts val="2400"/>
              <a:buFont typeface="Century Gothic"/>
              <a:buNone/>
            </a:pPr>
            <a:r>
              <a:rPr b="0" i="0" lang="en-US" sz="2400" u="none">
                <a:solidFill>
                  <a:schemeClr val="dk1"/>
                </a:solidFill>
                <a:latin typeface="Century Gothic"/>
                <a:ea typeface="Century Gothic"/>
                <a:cs typeface="Century Gothic"/>
                <a:sym typeface="Century Gothic"/>
              </a:rPr>
              <a:t> - ксеноспленосорбція.</a:t>
            </a:r>
            <a:endParaRPr/>
          </a:p>
          <a:p>
            <a:pPr indent="0" lvl="0" marL="0" marR="0" rtl="0" algn="l">
              <a:lnSpc>
                <a:spcPct val="100000"/>
              </a:lnSpc>
              <a:spcBef>
                <a:spcPts val="400"/>
              </a:spcBef>
              <a:spcAft>
                <a:spcPts val="0"/>
              </a:spcAft>
              <a:buClr>
                <a:schemeClr val="dk1"/>
              </a:buClr>
              <a:buSzPts val="2000"/>
              <a:buFont typeface="Century Gothic"/>
              <a:buNone/>
            </a:pPr>
            <a:r>
              <a:t/>
            </a:r>
            <a:endParaRPr b="0" i="0" sz="2000" u="none">
              <a:solidFill>
                <a:schemeClr val="dk1"/>
              </a:solidFill>
              <a:latin typeface="Century Gothic"/>
              <a:ea typeface="Century Gothic"/>
              <a:cs typeface="Century Gothic"/>
              <a:sym typeface="Century Gothic"/>
            </a:endParaRPr>
          </a:p>
          <a:p>
            <a:pPr indent="-215900" lvl="0" marL="342900" marR="0" rtl="0" algn="l">
              <a:spcBef>
                <a:spcPts val="800"/>
              </a:spcBef>
              <a:spcAft>
                <a:spcPts val="0"/>
              </a:spcAft>
              <a:buClr>
                <a:schemeClr val="dk1"/>
              </a:buClr>
              <a:buSzPts val="2000"/>
              <a:buFont typeface="Century Gothic"/>
              <a:buNone/>
            </a:pPr>
            <a:r>
              <a:t/>
            </a:r>
            <a:endParaRPr b="0" i="0" sz="2000" u="none">
              <a:solidFill>
                <a:schemeClr val="dk1"/>
              </a:solidFill>
              <a:latin typeface="Century Gothic"/>
              <a:ea typeface="Century Gothic"/>
              <a:cs typeface="Century Gothic"/>
              <a:sym typeface="Century Gothic"/>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p38"/>
          <p:cNvSpPr txBox="1"/>
          <p:nvPr>
            <p:ph type="title"/>
          </p:nvPr>
        </p:nvSpPr>
        <p:spPr>
          <a:xfrm>
            <a:off x="247650" y="225425"/>
            <a:ext cx="8501062"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Century Gothic"/>
              <a:buNone/>
            </a:pPr>
            <a:r>
              <a:rPr b="1" i="0" lang="en-US" sz="3200" u="none">
                <a:solidFill>
                  <a:schemeClr val="dk1"/>
                </a:solidFill>
                <a:latin typeface="Century Gothic"/>
                <a:ea typeface="Century Gothic"/>
                <a:cs typeface="Century Gothic"/>
                <a:sym typeface="Century Gothic"/>
              </a:rPr>
              <a:t>Клостридіальний міонекроз ампутаційної культі (етапи лікування)</a:t>
            </a:r>
            <a:endParaRPr/>
          </a:p>
        </p:txBody>
      </p:sp>
      <p:pic>
        <p:nvPicPr>
          <p:cNvPr descr="Изображение12 005" id="394" name="Google Shape;394;p38"/>
          <p:cNvPicPr preferRelativeResize="0"/>
          <p:nvPr/>
        </p:nvPicPr>
        <p:blipFill rotWithShape="1">
          <a:blip r:embed="rId3">
            <a:alphaModFix/>
          </a:blip>
          <a:srcRect b="-4184" l="6648" r="0" t="0"/>
          <a:stretch/>
        </p:blipFill>
        <p:spPr>
          <a:xfrm>
            <a:off x="323850" y="1404937"/>
            <a:ext cx="4076700" cy="2709862"/>
          </a:xfrm>
          <a:prstGeom prst="rect">
            <a:avLst/>
          </a:prstGeom>
          <a:noFill/>
          <a:ln>
            <a:noFill/>
          </a:ln>
        </p:spPr>
      </p:pic>
      <p:pic>
        <p:nvPicPr>
          <p:cNvPr descr="Изображение12 007" id="395" name="Google Shape;395;p38"/>
          <p:cNvPicPr preferRelativeResize="0"/>
          <p:nvPr/>
        </p:nvPicPr>
        <p:blipFill rotWithShape="1">
          <a:blip r:embed="rId4">
            <a:alphaModFix/>
          </a:blip>
          <a:srcRect b="-465" l="0" r="2493" t="0"/>
          <a:stretch/>
        </p:blipFill>
        <p:spPr>
          <a:xfrm>
            <a:off x="4845050" y="1428750"/>
            <a:ext cx="4222750" cy="2590800"/>
          </a:xfrm>
          <a:prstGeom prst="rect">
            <a:avLst/>
          </a:prstGeom>
          <a:noFill/>
          <a:ln>
            <a:noFill/>
          </a:ln>
        </p:spPr>
      </p:pic>
      <p:pic>
        <p:nvPicPr>
          <p:cNvPr descr="Изображение12 004" id="396" name="Google Shape;396;p38"/>
          <p:cNvPicPr preferRelativeResize="0"/>
          <p:nvPr/>
        </p:nvPicPr>
        <p:blipFill rotWithShape="1">
          <a:blip r:embed="rId5">
            <a:alphaModFix/>
          </a:blip>
          <a:srcRect b="0" l="0" r="0" t="0"/>
          <a:stretch/>
        </p:blipFill>
        <p:spPr>
          <a:xfrm>
            <a:off x="2286000" y="4114800"/>
            <a:ext cx="4541837" cy="270510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39"/>
          <p:cNvSpPr txBox="1"/>
          <p:nvPr>
            <p:ph type="title"/>
          </p:nvPr>
        </p:nvSpPr>
        <p:spPr>
          <a:xfrm>
            <a:off x="457200" y="438150"/>
            <a:ext cx="8229600" cy="8382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Некротичний целюліт правої гомілки (етапи лікування)</a:t>
            </a:r>
            <a:endParaRPr/>
          </a:p>
        </p:txBody>
      </p:sp>
      <p:sp>
        <p:nvSpPr>
          <p:cNvPr id="402" name="Google Shape;402;p39"/>
          <p:cNvSpPr txBox="1"/>
          <p:nvPr>
            <p:ph idx="1" type="body"/>
          </p:nvPr>
        </p:nvSpPr>
        <p:spPr>
          <a:xfrm>
            <a:off x="457200" y="1447800"/>
            <a:ext cx="8229600" cy="5029200"/>
          </a:xfrm>
          <a:prstGeom prst="rect">
            <a:avLst/>
          </a:prstGeom>
          <a:noFill/>
          <a:ln>
            <a:noFill/>
          </a:ln>
        </p:spPr>
        <p:txBody>
          <a:bodyPr anchorCtr="0" anchor="t" bIns="45700" lIns="91425" spcFirstLastPara="1" rIns="91425" wrap="square" tIns="45700">
            <a:noAutofit/>
          </a:bodyPr>
          <a:lstStyle/>
          <a:p>
            <a:pPr indent="-215900" lvl="0" marL="342900" rtl="0" algn="l">
              <a:spcBef>
                <a:spcPts val="0"/>
              </a:spcBef>
              <a:spcAft>
                <a:spcPts val="0"/>
              </a:spcAft>
              <a:buSzPts val="2000"/>
              <a:buFont typeface="Century Gothic"/>
              <a:buNone/>
            </a:pPr>
            <a:r>
              <a:t/>
            </a:r>
            <a:endParaRPr sz="2000">
              <a:solidFill>
                <a:schemeClr val="dk1"/>
              </a:solidFill>
              <a:latin typeface="Century Gothic"/>
              <a:ea typeface="Century Gothic"/>
              <a:cs typeface="Century Gothic"/>
              <a:sym typeface="Century Gothic"/>
            </a:endParaRPr>
          </a:p>
        </p:txBody>
      </p:sp>
      <p:pic>
        <p:nvPicPr>
          <p:cNvPr descr="Изображение12 013" id="403" name="Google Shape;403;p39"/>
          <p:cNvPicPr preferRelativeResize="0"/>
          <p:nvPr/>
        </p:nvPicPr>
        <p:blipFill rotWithShape="1">
          <a:blip r:embed="rId3">
            <a:alphaModFix/>
          </a:blip>
          <a:srcRect b="0" l="0" r="0" t="0"/>
          <a:stretch/>
        </p:blipFill>
        <p:spPr>
          <a:xfrm>
            <a:off x="152400" y="1409700"/>
            <a:ext cx="4465637" cy="2381250"/>
          </a:xfrm>
          <a:prstGeom prst="rect">
            <a:avLst/>
          </a:prstGeom>
          <a:noFill/>
          <a:ln>
            <a:noFill/>
          </a:ln>
        </p:spPr>
      </p:pic>
      <p:pic>
        <p:nvPicPr>
          <p:cNvPr descr="Изображение12 012" id="404" name="Google Shape;404;p39"/>
          <p:cNvPicPr preferRelativeResize="0"/>
          <p:nvPr/>
        </p:nvPicPr>
        <p:blipFill rotWithShape="1">
          <a:blip r:embed="rId4">
            <a:alphaModFix/>
          </a:blip>
          <a:srcRect b="0" l="0" r="0" t="0"/>
          <a:stretch/>
        </p:blipFill>
        <p:spPr>
          <a:xfrm>
            <a:off x="5124450" y="1400175"/>
            <a:ext cx="3829050" cy="2401887"/>
          </a:xfrm>
          <a:prstGeom prst="rect">
            <a:avLst/>
          </a:prstGeom>
          <a:noFill/>
          <a:ln>
            <a:noFill/>
          </a:ln>
        </p:spPr>
      </p:pic>
      <p:pic>
        <p:nvPicPr>
          <p:cNvPr descr="Изображение12 010" id="405" name="Google Shape;405;p39"/>
          <p:cNvPicPr preferRelativeResize="0"/>
          <p:nvPr/>
        </p:nvPicPr>
        <p:blipFill rotWithShape="1">
          <a:blip r:embed="rId5">
            <a:alphaModFix/>
          </a:blip>
          <a:srcRect b="0" l="0" r="0" t="0"/>
          <a:stretch/>
        </p:blipFill>
        <p:spPr>
          <a:xfrm>
            <a:off x="2400300" y="3940175"/>
            <a:ext cx="4057650" cy="2765425"/>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p40"/>
          <p:cNvSpPr txBox="1"/>
          <p:nvPr>
            <p:ph type="title"/>
          </p:nvPr>
        </p:nvSpPr>
        <p:spPr>
          <a:xfrm>
            <a:off x="-177800" y="77787"/>
            <a:ext cx="9458325" cy="9144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Century Gothic"/>
              <a:buNone/>
            </a:pPr>
            <a:r>
              <a:rPr b="1" i="0" lang="en-US" sz="4400" u="none">
                <a:solidFill>
                  <a:schemeClr val="dk1"/>
                </a:solidFill>
                <a:latin typeface="Century Gothic"/>
                <a:ea typeface="Century Gothic"/>
                <a:cs typeface="Century Gothic"/>
                <a:sym typeface="Century Gothic"/>
              </a:rPr>
              <a:t>Обов</a:t>
            </a:r>
            <a:r>
              <a:rPr b="0" i="0" lang="en-US" sz="4400" u="none">
                <a:solidFill>
                  <a:schemeClr val="dk1"/>
                </a:solidFill>
                <a:latin typeface="Century Gothic"/>
                <a:ea typeface="Century Gothic"/>
                <a:cs typeface="Century Gothic"/>
                <a:sym typeface="Century Gothic"/>
              </a:rPr>
              <a:t>'</a:t>
            </a:r>
            <a:r>
              <a:rPr b="1" i="0" lang="en-US" sz="4400" u="none">
                <a:solidFill>
                  <a:schemeClr val="dk1"/>
                </a:solidFill>
                <a:latin typeface="Century Gothic"/>
                <a:ea typeface="Century Gothic"/>
                <a:cs typeface="Century Gothic"/>
                <a:sym typeface="Century Gothic"/>
              </a:rPr>
              <a:t>язково потрібно памятати!</a:t>
            </a:r>
            <a:endParaRPr/>
          </a:p>
        </p:txBody>
      </p:sp>
      <p:sp>
        <p:nvSpPr>
          <p:cNvPr id="411" name="Google Shape;411;p40"/>
          <p:cNvSpPr txBox="1"/>
          <p:nvPr>
            <p:ph idx="1" type="body"/>
          </p:nvPr>
        </p:nvSpPr>
        <p:spPr>
          <a:xfrm>
            <a:off x="400050" y="1562100"/>
            <a:ext cx="8458200" cy="5029200"/>
          </a:xfrm>
          <a:prstGeom prst="rect">
            <a:avLst/>
          </a:prstGeom>
          <a:noFill/>
          <a:ln>
            <a:noFill/>
          </a:ln>
        </p:spPr>
        <p:txBody>
          <a:bodyPr anchorCtr="0" anchor="t" bIns="45700" lIns="91425" spcFirstLastPara="1" rIns="91425" wrap="square" tIns="45700">
            <a:noAutofit/>
          </a:bodyPr>
          <a:lstStyle/>
          <a:p>
            <a:pPr indent="-342900" lvl="0" marL="342900" rtl="0" algn="l">
              <a:lnSpc>
                <a:spcPct val="80000"/>
              </a:lnSpc>
              <a:spcBef>
                <a:spcPts val="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Повноцінна хірургічна обробка.</a:t>
            </a:r>
            <a:endParaRPr/>
          </a:p>
          <a:p>
            <a:pPr indent="-342900" lvl="0" marL="342900" rtl="0" algn="l">
              <a:lnSpc>
                <a:spcPct val="8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Дотримання термінів обробки.</a:t>
            </a:r>
            <a:endParaRPr/>
          </a:p>
          <a:p>
            <a:pPr indent="-342900" lvl="0" marL="342900" rtl="0" algn="l">
              <a:lnSpc>
                <a:spcPct val="8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Ретельний гемостаз, раціональне дренування ран, відмова від давлячих пов'язок і тугого тампонування.</a:t>
            </a:r>
            <a:endParaRPr/>
          </a:p>
          <a:p>
            <a:pPr indent="-342900" lvl="0" marL="342900" rtl="0" algn="l">
              <a:lnSpc>
                <a:spcPct val="8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Відстрочений остеосинтез при переломах кісток.</a:t>
            </a:r>
            <a:endParaRPr/>
          </a:p>
          <a:p>
            <a:pPr indent="-342900" lvl="0" marL="342900" rtl="0" algn="l">
              <a:lnSpc>
                <a:spcPct val="8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При підвищеному ризику АІ - відстрочені шви, пеніцилінопрофілактіка.</a:t>
            </a:r>
            <a:endParaRPr/>
          </a:p>
          <a:p>
            <a:pPr indent="-342900" lvl="0" marL="342900" rtl="0" algn="l">
              <a:lnSpc>
                <a:spcPct val="8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Колостомія при глибоких пошкодження органів малого таза.</a:t>
            </a:r>
            <a:endParaRPr/>
          </a:p>
          <a:p>
            <a:pPr indent="-342900" lvl="0" marL="342900" rtl="0" algn="l">
              <a:lnSpc>
                <a:spcPct val="8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Профілактика правця.</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p41"/>
          <p:cNvSpPr txBox="1"/>
          <p:nvPr>
            <p:ph type="title"/>
          </p:nvPr>
        </p:nvSpPr>
        <p:spPr>
          <a:xfrm>
            <a:off x="285750" y="-60325"/>
            <a:ext cx="8462962"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Гнійні захворювання шиї</a:t>
            </a:r>
            <a:endParaRPr/>
          </a:p>
        </p:txBody>
      </p:sp>
      <p:sp>
        <p:nvSpPr>
          <p:cNvPr id="417" name="Google Shape;417;p41"/>
          <p:cNvSpPr txBox="1"/>
          <p:nvPr>
            <p:ph idx="1" type="body"/>
          </p:nvPr>
        </p:nvSpPr>
        <p:spPr>
          <a:xfrm>
            <a:off x="323850" y="1851025"/>
            <a:ext cx="8424862" cy="4751387"/>
          </a:xfrm>
          <a:prstGeom prst="rect">
            <a:avLst/>
          </a:prstGeom>
          <a:noFill/>
          <a:ln>
            <a:noFill/>
          </a:ln>
        </p:spPr>
        <p:txBody>
          <a:bodyPr anchorCtr="0" anchor="t" bIns="45700" lIns="91425" spcFirstLastPara="1" rIns="91425" wrap="square" tIns="45700">
            <a:noAutofit/>
          </a:bodyPr>
          <a:lstStyle/>
          <a:p>
            <a:pPr indent="-165100" lvl="0" marL="342900" marR="0" rtl="0" algn="l">
              <a:lnSpc>
                <a:spcPct val="100000"/>
              </a:lnSpc>
              <a:spcBef>
                <a:spcPts val="0"/>
              </a:spcBef>
              <a:spcAft>
                <a:spcPts val="0"/>
              </a:spcAft>
              <a:buClr>
                <a:schemeClr val="dk1"/>
              </a:buClr>
              <a:buSzPts val="2800"/>
              <a:buFont typeface="Century Gothic"/>
              <a:buNone/>
            </a:pPr>
            <a:r>
              <a:t/>
            </a:r>
            <a:endParaRPr b="0" i="0" sz="2800" u="none">
              <a:solidFill>
                <a:schemeClr val="dk1"/>
              </a:solidFill>
              <a:latin typeface="Century Gothic"/>
              <a:ea typeface="Century Gothic"/>
              <a:cs typeface="Century Gothic"/>
              <a:sym typeface="Century Gothic"/>
            </a:endParaRPr>
          </a:p>
          <a:p>
            <a:pPr indent="-342900" lvl="0" marL="342900" marR="0" rtl="0" algn="just">
              <a:lnSpc>
                <a:spcPct val="100000"/>
              </a:lnSpc>
              <a:spcBef>
                <a:spcPts val="1120"/>
              </a:spcBef>
              <a:spcAft>
                <a:spcPts val="0"/>
              </a:spcAft>
              <a:buClr>
                <a:schemeClr val="dk1"/>
              </a:buClr>
              <a:buSzPts val="2800"/>
              <a:buFont typeface="Century Gothic"/>
              <a:buNone/>
            </a:pPr>
            <a:r>
              <a:rPr b="0" i="0" lang="en-US" sz="2800" u="none">
                <a:solidFill>
                  <a:schemeClr val="dk1"/>
                </a:solidFill>
                <a:latin typeface="Century Gothic"/>
                <a:ea typeface="Century Gothic"/>
                <a:cs typeface="Century Gothic"/>
                <a:sym typeface="Century Gothic"/>
              </a:rPr>
              <a:t>Особливістю абсцесів і флегмон шиї є наявність в цій ділянці багатьох життєвоважливих утворень: судин і нервів, трахеї, гортані, стравоходу, щитовидної залози, що створює значну небезпеки в розвитку і перебігу хвороби, а також ускладнює оперативне лікування.</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sp>
        <p:nvSpPr>
          <p:cNvPr id="422" name="Google Shape;422;p42"/>
          <p:cNvSpPr txBox="1"/>
          <p:nvPr>
            <p:ph type="title"/>
          </p:nvPr>
        </p:nvSpPr>
        <p:spPr>
          <a:xfrm>
            <a:off x="5181600" y="377825"/>
            <a:ext cx="4405312" cy="1008062"/>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Clr>
                <a:schemeClr val="dk1"/>
              </a:buClr>
              <a:buSzPts val="3200"/>
              <a:buFont typeface="Century Gothic"/>
              <a:buNone/>
            </a:pPr>
            <a:r>
              <a:rPr b="1" i="0" lang="en-US" sz="3200" u="none">
                <a:solidFill>
                  <a:schemeClr val="dk1"/>
                </a:solidFill>
                <a:latin typeface="Century Gothic"/>
                <a:ea typeface="Century Gothic"/>
                <a:cs typeface="Century Gothic"/>
                <a:sym typeface="Century Gothic"/>
              </a:rPr>
              <a:t>Топографія фасціальних просторів шиї</a:t>
            </a:r>
            <a:endParaRPr/>
          </a:p>
        </p:txBody>
      </p:sp>
      <p:sp>
        <p:nvSpPr>
          <p:cNvPr id="423" name="Google Shape;423;p42"/>
          <p:cNvSpPr txBox="1"/>
          <p:nvPr>
            <p:ph idx="1" type="body"/>
          </p:nvPr>
        </p:nvSpPr>
        <p:spPr>
          <a:xfrm>
            <a:off x="5295900" y="2897187"/>
            <a:ext cx="3771900" cy="4751387"/>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Century Gothic"/>
              <a:buNone/>
            </a:pPr>
            <a:r>
              <a:rPr b="1" i="0" lang="en-US" sz="2000" u="none">
                <a:solidFill>
                  <a:schemeClr val="dk1"/>
                </a:solidFill>
                <a:latin typeface="Century Gothic"/>
                <a:ea typeface="Century Gothic"/>
                <a:cs typeface="Century Gothic"/>
                <a:sym typeface="Century Gothic"/>
              </a:rPr>
              <a:t>1, 2 – trigonum coli laterale; </a:t>
            </a:r>
            <a:endParaRPr/>
          </a:p>
          <a:p>
            <a:pPr indent="-342900" lvl="0" marL="342900" marR="0" rtl="0" algn="l">
              <a:lnSpc>
                <a:spcPct val="100000"/>
              </a:lnSpc>
              <a:spcBef>
                <a:spcPts val="800"/>
              </a:spcBef>
              <a:spcAft>
                <a:spcPts val="0"/>
              </a:spcAft>
              <a:buClr>
                <a:schemeClr val="dk1"/>
              </a:buClr>
              <a:buSzPts val="2000"/>
              <a:buFont typeface="Century Gothic"/>
              <a:buNone/>
            </a:pPr>
            <a:r>
              <a:rPr b="1" i="0" lang="en-US" sz="2000" u="none">
                <a:solidFill>
                  <a:schemeClr val="dk1"/>
                </a:solidFill>
                <a:latin typeface="Century Gothic"/>
                <a:ea typeface="Century Gothic"/>
                <a:cs typeface="Century Gothic"/>
                <a:sym typeface="Century Gothic"/>
              </a:rPr>
              <a:t>1 – trgonum omotrapecioideum; </a:t>
            </a:r>
            <a:endParaRPr/>
          </a:p>
          <a:p>
            <a:pPr indent="-342900" lvl="0" marL="342900" marR="0" rtl="0" algn="l">
              <a:lnSpc>
                <a:spcPct val="100000"/>
              </a:lnSpc>
              <a:spcBef>
                <a:spcPts val="800"/>
              </a:spcBef>
              <a:spcAft>
                <a:spcPts val="0"/>
              </a:spcAft>
              <a:buClr>
                <a:schemeClr val="dk1"/>
              </a:buClr>
              <a:buSzPts val="2000"/>
              <a:buFont typeface="Century Gothic"/>
              <a:buNone/>
            </a:pPr>
            <a:r>
              <a:rPr b="1" i="0" lang="en-US" sz="2000" u="none">
                <a:solidFill>
                  <a:schemeClr val="dk1"/>
                </a:solidFill>
                <a:latin typeface="Century Gothic"/>
                <a:ea typeface="Century Gothic"/>
                <a:cs typeface="Century Gothic"/>
                <a:sym typeface="Century Gothic"/>
              </a:rPr>
              <a:t>2 - trigonum omoclaviculare; </a:t>
            </a:r>
            <a:endParaRPr/>
          </a:p>
          <a:p>
            <a:pPr indent="-342900" lvl="0" marL="342900" marR="0" rtl="0" algn="l">
              <a:lnSpc>
                <a:spcPct val="100000"/>
              </a:lnSpc>
              <a:spcBef>
                <a:spcPts val="800"/>
              </a:spcBef>
              <a:spcAft>
                <a:spcPts val="0"/>
              </a:spcAft>
              <a:buClr>
                <a:schemeClr val="dk1"/>
              </a:buClr>
              <a:buSzPts val="2000"/>
              <a:buFont typeface="Century Gothic"/>
              <a:buNone/>
            </a:pPr>
            <a:r>
              <a:rPr b="1" i="0" lang="en-US" sz="2000" u="none">
                <a:solidFill>
                  <a:schemeClr val="dk1"/>
                </a:solidFill>
                <a:latin typeface="Century Gothic"/>
                <a:ea typeface="Century Gothic"/>
                <a:cs typeface="Century Gothic"/>
                <a:sym typeface="Century Gothic"/>
              </a:rPr>
              <a:t>3,4 –trigonum colli mediale; </a:t>
            </a:r>
            <a:endParaRPr/>
          </a:p>
          <a:p>
            <a:pPr indent="-342900" lvl="0" marL="342900" marR="0" rtl="0" algn="l">
              <a:lnSpc>
                <a:spcPct val="100000"/>
              </a:lnSpc>
              <a:spcBef>
                <a:spcPts val="800"/>
              </a:spcBef>
              <a:spcAft>
                <a:spcPts val="0"/>
              </a:spcAft>
              <a:buClr>
                <a:schemeClr val="dk1"/>
              </a:buClr>
              <a:buSzPts val="2000"/>
              <a:buFont typeface="Century Gothic"/>
              <a:buNone/>
            </a:pPr>
            <a:r>
              <a:rPr b="1" i="0" lang="en-US" sz="2000" u="none">
                <a:solidFill>
                  <a:schemeClr val="dk1"/>
                </a:solidFill>
                <a:latin typeface="Century Gothic"/>
                <a:ea typeface="Century Gothic"/>
                <a:cs typeface="Century Gothic"/>
                <a:sym typeface="Century Gothic"/>
              </a:rPr>
              <a:t>3 - trigonum omotracheale;</a:t>
            </a:r>
            <a:endParaRPr/>
          </a:p>
          <a:p>
            <a:pPr indent="-342900" lvl="0" marL="342900" marR="0" rtl="0" algn="l">
              <a:lnSpc>
                <a:spcPct val="100000"/>
              </a:lnSpc>
              <a:spcBef>
                <a:spcPts val="800"/>
              </a:spcBef>
              <a:spcAft>
                <a:spcPts val="0"/>
              </a:spcAft>
              <a:buClr>
                <a:schemeClr val="dk1"/>
              </a:buClr>
              <a:buSzPts val="2000"/>
              <a:buFont typeface="Century Gothic"/>
              <a:buNone/>
            </a:pPr>
            <a:r>
              <a:rPr b="1" i="0" lang="en-US" sz="2000" u="none">
                <a:solidFill>
                  <a:schemeClr val="dk1"/>
                </a:solidFill>
                <a:latin typeface="Century Gothic"/>
                <a:ea typeface="Century Gothic"/>
                <a:cs typeface="Century Gothic"/>
                <a:sym typeface="Century Gothic"/>
              </a:rPr>
              <a:t>4 - trigonum caroticum;</a:t>
            </a:r>
            <a:endParaRPr b="0" i="0" sz="2000" u="none">
              <a:solidFill>
                <a:schemeClr val="dk1"/>
              </a:solidFill>
              <a:latin typeface="Century Gothic"/>
              <a:ea typeface="Century Gothic"/>
              <a:cs typeface="Century Gothic"/>
              <a:sym typeface="Century Gothic"/>
            </a:endParaRPr>
          </a:p>
          <a:p>
            <a:pPr indent="-342900" lvl="0" marL="342900" marR="0" rtl="0" algn="l">
              <a:lnSpc>
                <a:spcPct val="100000"/>
              </a:lnSpc>
              <a:spcBef>
                <a:spcPts val="800"/>
              </a:spcBef>
              <a:spcAft>
                <a:spcPts val="0"/>
              </a:spcAft>
              <a:buClr>
                <a:schemeClr val="dk1"/>
              </a:buClr>
              <a:buSzPts val="2000"/>
              <a:buFont typeface="Century Gothic"/>
              <a:buNone/>
            </a:pPr>
            <a:r>
              <a:rPr b="1" i="0" lang="en-US" sz="2000" u="none">
                <a:solidFill>
                  <a:schemeClr val="dk1"/>
                </a:solidFill>
                <a:latin typeface="Century Gothic"/>
                <a:ea typeface="Century Gothic"/>
                <a:cs typeface="Century Gothic"/>
                <a:sym typeface="Century Gothic"/>
              </a:rPr>
              <a:t>5 - frigonum suprahyoideum; </a:t>
            </a:r>
            <a:endParaRPr/>
          </a:p>
          <a:p>
            <a:pPr indent="-342900" lvl="0" marL="342900" marR="0" rtl="0" algn="l">
              <a:lnSpc>
                <a:spcPct val="100000"/>
              </a:lnSpc>
              <a:spcBef>
                <a:spcPts val="800"/>
              </a:spcBef>
              <a:spcAft>
                <a:spcPts val="0"/>
              </a:spcAft>
              <a:buClr>
                <a:schemeClr val="dk1"/>
              </a:buClr>
              <a:buSzPts val="2000"/>
              <a:buFont typeface="Century Gothic"/>
              <a:buNone/>
            </a:pPr>
            <a:r>
              <a:rPr b="1" i="0" lang="en-US" sz="2000" u="none">
                <a:solidFill>
                  <a:schemeClr val="dk1"/>
                </a:solidFill>
                <a:latin typeface="Century Gothic"/>
                <a:ea typeface="Century Gothic"/>
                <a:cs typeface="Century Gothic"/>
                <a:sym typeface="Century Gothic"/>
              </a:rPr>
              <a:t>6 - fossa retromandibularis.</a:t>
            </a:r>
            <a:endParaRPr b="0" i="0" sz="2000" u="none">
              <a:solidFill>
                <a:schemeClr val="dk1"/>
              </a:solidFill>
              <a:latin typeface="Century Gothic"/>
              <a:ea typeface="Century Gothic"/>
              <a:cs typeface="Century Gothic"/>
              <a:sym typeface="Century Gothic"/>
            </a:endParaRPr>
          </a:p>
          <a:p>
            <a:pPr indent="-215900" lvl="0" marL="342900" marR="0" rtl="0" algn="l">
              <a:spcBef>
                <a:spcPts val="800"/>
              </a:spcBef>
              <a:spcAft>
                <a:spcPts val="0"/>
              </a:spcAft>
              <a:buClr>
                <a:schemeClr val="dk1"/>
              </a:buClr>
              <a:buSzPts val="2000"/>
              <a:buFont typeface="Century Gothic"/>
              <a:buNone/>
            </a:pPr>
            <a:r>
              <a:t/>
            </a:r>
            <a:endParaRPr b="0" i="0" sz="2000" u="none">
              <a:solidFill>
                <a:schemeClr val="dk1"/>
              </a:solidFill>
              <a:latin typeface="Century Gothic"/>
              <a:ea typeface="Century Gothic"/>
              <a:cs typeface="Century Gothic"/>
              <a:sym typeface="Century Gothic"/>
            </a:endParaRPr>
          </a:p>
        </p:txBody>
      </p:sp>
      <p:pic>
        <p:nvPicPr>
          <p:cNvPr descr="C:\Users\Администратор\Desktop\11.jpg" id="424" name="Google Shape;424;p42"/>
          <p:cNvPicPr preferRelativeResize="0"/>
          <p:nvPr/>
        </p:nvPicPr>
        <p:blipFill rotWithShape="1">
          <a:blip r:embed="rId3">
            <a:alphaModFix/>
          </a:blip>
          <a:srcRect b="0" l="0" r="0" t="0"/>
          <a:stretch/>
        </p:blipFill>
        <p:spPr>
          <a:xfrm>
            <a:off x="-438150" y="0"/>
            <a:ext cx="5557837" cy="6858000"/>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43"/>
          <p:cNvSpPr txBox="1"/>
          <p:nvPr>
            <p:ph type="title"/>
          </p:nvPr>
        </p:nvSpPr>
        <p:spPr>
          <a:xfrm>
            <a:off x="361950" y="225425"/>
            <a:ext cx="8386762"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Топографія гнійних скопичень на шиї</a:t>
            </a:r>
            <a:endParaRPr/>
          </a:p>
        </p:txBody>
      </p:sp>
      <p:sp>
        <p:nvSpPr>
          <p:cNvPr id="430" name="Google Shape;430;p43"/>
          <p:cNvSpPr txBox="1"/>
          <p:nvPr>
            <p:ph idx="1" type="body"/>
          </p:nvPr>
        </p:nvSpPr>
        <p:spPr>
          <a:xfrm>
            <a:off x="5638800" y="1563687"/>
            <a:ext cx="3600450" cy="475138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1 - заглоточковий абсцес;</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2 - екстрадуральний абсцес;	</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3 - абсцес при остеомієліті остистого відростка; </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4 - абсцес між</a:t>
            </a:r>
            <a:r>
              <a:rPr b="1" i="0" lang="en-US" sz="2000" u="none">
                <a:solidFill>
                  <a:schemeClr val="dk1"/>
                </a:solidFill>
                <a:latin typeface="Century Gothic"/>
                <a:ea typeface="Century Gothic"/>
                <a:cs typeface="Century Gothic"/>
                <a:sym typeface="Century Gothic"/>
              </a:rPr>
              <a:t> </a:t>
            </a:r>
            <a:r>
              <a:rPr b="0" i="0" lang="en-US" sz="2000" u="none">
                <a:solidFill>
                  <a:schemeClr val="dk1"/>
                </a:solidFill>
                <a:latin typeface="Century Gothic"/>
                <a:ea typeface="Century Gothic"/>
                <a:cs typeface="Century Gothic"/>
                <a:sym typeface="Century Gothic"/>
              </a:rPr>
              <a:t>трахеєю і стравоходом;</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5 - предгрудинний абсцес; </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6 - абсцес</a:t>
            </a:r>
            <a:r>
              <a:rPr b="1" i="0" lang="en-US" sz="2000" u="none">
                <a:solidFill>
                  <a:schemeClr val="dk1"/>
                </a:solidFill>
                <a:latin typeface="Century Gothic"/>
                <a:ea typeface="Century Gothic"/>
                <a:cs typeface="Century Gothic"/>
                <a:sym typeface="Century Gothic"/>
              </a:rPr>
              <a:t> </a:t>
            </a:r>
            <a:r>
              <a:rPr b="0" i="0" lang="en-US" sz="2000" u="none">
                <a:solidFill>
                  <a:schemeClr val="dk1"/>
                </a:solidFill>
                <a:latin typeface="Century Gothic"/>
                <a:ea typeface="Century Gothic"/>
                <a:cs typeface="Century Gothic"/>
                <a:sym typeface="Century Gothic"/>
              </a:rPr>
              <a:t>spatium intraaponeuroticum suprasternale; </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7 – абсцес spatium praeviscerale; </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8 – абсцес позаду стравоходу.</a:t>
            </a:r>
            <a:endParaRPr/>
          </a:p>
          <a:p>
            <a:pPr indent="-215900" lvl="0" marL="342900" marR="0" rtl="0" algn="l">
              <a:spcBef>
                <a:spcPts val="400"/>
              </a:spcBef>
              <a:spcAft>
                <a:spcPts val="0"/>
              </a:spcAft>
              <a:buClr>
                <a:schemeClr val="dk1"/>
              </a:buClr>
              <a:buSzPts val="2000"/>
              <a:buFont typeface="Century Gothic"/>
              <a:buNone/>
            </a:pPr>
            <a:r>
              <a:t/>
            </a:r>
            <a:endParaRPr b="0" i="0" sz="2000" u="none">
              <a:solidFill>
                <a:schemeClr val="dk1"/>
              </a:solidFill>
              <a:latin typeface="Century Gothic"/>
              <a:ea typeface="Century Gothic"/>
              <a:cs typeface="Century Gothic"/>
              <a:sym typeface="Century Gothic"/>
            </a:endParaRPr>
          </a:p>
        </p:txBody>
      </p:sp>
      <p:pic>
        <p:nvPicPr>
          <p:cNvPr descr="C:\Новая папка (3)\Шия\5.jpg" id="431" name="Google Shape;431;p43"/>
          <p:cNvPicPr preferRelativeResize="0"/>
          <p:nvPr/>
        </p:nvPicPr>
        <p:blipFill rotWithShape="1">
          <a:blip r:embed="rId3">
            <a:alphaModFix/>
          </a:blip>
          <a:srcRect b="0" l="0" r="0" t="0"/>
          <a:stretch/>
        </p:blipFill>
        <p:spPr>
          <a:xfrm>
            <a:off x="0" y="1404937"/>
            <a:ext cx="5588000" cy="5453062"/>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p44"/>
          <p:cNvSpPr txBox="1"/>
          <p:nvPr>
            <p:ph type="title"/>
          </p:nvPr>
        </p:nvSpPr>
        <p:spPr>
          <a:xfrm>
            <a:off x="438150" y="-3175"/>
            <a:ext cx="8310562"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Локализація флегмон на шиї</a:t>
            </a:r>
            <a:endParaRPr/>
          </a:p>
        </p:txBody>
      </p:sp>
      <p:sp>
        <p:nvSpPr>
          <p:cNvPr id="437" name="Google Shape;437;p44"/>
          <p:cNvSpPr txBox="1"/>
          <p:nvPr>
            <p:ph idx="1" type="body"/>
          </p:nvPr>
        </p:nvSpPr>
        <p:spPr>
          <a:xfrm>
            <a:off x="5410200" y="1544637"/>
            <a:ext cx="3905250" cy="475138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1 - скопмчення гною в фасціальному просторі m.sternocleido-mastoidei; </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2 - флегмона в ділянці spatium praeviscerale;</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3 - флегмона в просторі позаду стравоходу;</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4-флегмона між задніми шийними мязами і хребтом;</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5 - флегмона вділянці m.trapecius; </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6 - флегмона в ділянці судинно-нервового пучка.</a:t>
            </a:r>
            <a:endParaRPr/>
          </a:p>
          <a:p>
            <a:pPr indent="-215900" lvl="0" marL="342900" marR="0" rtl="0" algn="l">
              <a:spcBef>
                <a:spcPts val="400"/>
              </a:spcBef>
              <a:spcAft>
                <a:spcPts val="0"/>
              </a:spcAft>
              <a:buClr>
                <a:schemeClr val="dk1"/>
              </a:buClr>
              <a:buSzPts val="2000"/>
              <a:buFont typeface="Century Gothic"/>
              <a:buNone/>
            </a:pPr>
            <a:r>
              <a:t/>
            </a:r>
            <a:endParaRPr b="0" i="0" sz="2000" u="none">
              <a:solidFill>
                <a:schemeClr val="dk1"/>
              </a:solidFill>
              <a:latin typeface="Century Gothic"/>
              <a:ea typeface="Century Gothic"/>
              <a:cs typeface="Century Gothic"/>
              <a:sym typeface="Century Gothic"/>
            </a:endParaRPr>
          </a:p>
        </p:txBody>
      </p:sp>
      <p:pic>
        <p:nvPicPr>
          <p:cNvPr descr="C:\Новая папка (3)\Шия\6.jpg" id="438" name="Google Shape;438;p44"/>
          <p:cNvPicPr preferRelativeResize="0"/>
          <p:nvPr/>
        </p:nvPicPr>
        <p:blipFill rotWithShape="1">
          <a:blip r:embed="rId3">
            <a:alphaModFix/>
          </a:blip>
          <a:srcRect b="0" l="0" r="0" t="0"/>
          <a:stretch/>
        </p:blipFill>
        <p:spPr>
          <a:xfrm>
            <a:off x="-419100" y="1808162"/>
            <a:ext cx="5924550" cy="4529137"/>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 name="Shape 442"/>
        <p:cNvGrpSpPr/>
        <p:nvPr/>
      </p:nvGrpSpPr>
      <p:grpSpPr>
        <a:xfrm>
          <a:off x="0" y="0"/>
          <a:ext cx="0" cy="0"/>
          <a:chOff x="0" y="0"/>
          <a:chExt cx="0" cy="0"/>
        </a:xfrm>
      </p:grpSpPr>
      <p:sp>
        <p:nvSpPr>
          <p:cNvPr id="443" name="Google Shape;443;p45"/>
          <p:cNvSpPr txBox="1"/>
          <p:nvPr>
            <p:ph type="title"/>
          </p:nvPr>
        </p:nvSpPr>
        <p:spPr>
          <a:xfrm>
            <a:off x="266700" y="-41275"/>
            <a:ext cx="8482012"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Клінічна картина</a:t>
            </a:r>
            <a:endParaRPr/>
          </a:p>
        </p:txBody>
      </p:sp>
      <p:sp>
        <p:nvSpPr>
          <p:cNvPr id="444" name="Google Shape;444;p45"/>
          <p:cNvSpPr txBox="1"/>
          <p:nvPr>
            <p:ph idx="1" type="body"/>
          </p:nvPr>
        </p:nvSpPr>
        <p:spPr>
          <a:xfrm>
            <a:off x="0" y="1497012"/>
            <a:ext cx="9144000" cy="5580062"/>
          </a:xfrm>
          <a:prstGeom prst="rect">
            <a:avLst/>
          </a:prstGeom>
          <a:noFill/>
          <a:ln>
            <a:noFill/>
          </a:ln>
        </p:spPr>
        <p:txBody>
          <a:bodyPr anchorCtr="0" anchor="t" bIns="45700" lIns="91425" spcFirstLastPara="1" rIns="91425" wrap="square" tIns="45700">
            <a:noAutofit/>
          </a:bodyPr>
          <a:lstStyle/>
          <a:p>
            <a:pPr indent="381000" lvl="0" marL="0" marR="0" rtl="0" algn="just">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Флегмони шиї мають найрізноманітнішу клінічну картину в залежності від виду флегмони, поширеності, вірулентності збудника. Головна відмінність аденофлегмони від флегмони шиї полягає в її відносній обмеженості. При поверхневих флегмонах є всі ознаки гнійного запалення: біль, набряк, почервоніння, флюктуація. При глибокому розташуванні гнійника, особливо це стосується аденофлегмон, всі ці симптоми часто не спостерігаються. Для них характерно порівняно повільний розвиток з поступовим збільшенням запального інфільтрату і відносно задовільний стан пацієнта. Флюктуація може з'явитися значно пізніше початку захворювання. З виходом гнійного процесу за межі лімфатичних вузлів подальше поширення його визначається межами між фасції. Крім місцевих проявів флегмони, завжди є загальні симптоми гнійної інтоксикації: при аденофлегмонах - менш виражені, при поширених флегмонах - більш виражені.</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8" name="Shape 448"/>
        <p:cNvGrpSpPr/>
        <p:nvPr/>
      </p:nvGrpSpPr>
      <p:grpSpPr>
        <a:xfrm>
          <a:off x="0" y="0"/>
          <a:ext cx="0" cy="0"/>
          <a:chOff x="0" y="0"/>
          <a:chExt cx="0" cy="0"/>
        </a:xfrm>
      </p:grpSpPr>
      <p:sp>
        <p:nvSpPr>
          <p:cNvPr id="449" name="Google Shape;449;p46"/>
          <p:cNvSpPr txBox="1"/>
          <p:nvPr>
            <p:ph type="title"/>
          </p:nvPr>
        </p:nvSpPr>
        <p:spPr>
          <a:xfrm>
            <a:off x="-19050" y="225425"/>
            <a:ext cx="9144000"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Хірургічні доступи для розриття флегмон шиї</a:t>
            </a:r>
            <a:endParaRPr/>
          </a:p>
        </p:txBody>
      </p:sp>
      <p:sp>
        <p:nvSpPr>
          <p:cNvPr id="450" name="Google Shape;450;p46"/>
          <p:cNvSpPr txBox="1"/>
          <p:nvPr>
            <p:ph idx="1" type="body"/>
          </p:nvPr>
        </p:nvSpPr>
        <p:spPr>
          <a:xfrm>
            <a:off x="1908175" y="1449387"/>
            <a:ext cx="6840537" cy="4751387"/>
          </a:xfrm>
          <a:prstGeom prst="rect">
            <a:avLst/>
          </a:prstGeom>
          <a:noFill/>
          <a:ln>
            <a:noFill/>
          </a:ln>
        </p:spPr>
        <p:txBody>
          <a:bodyPr anchorCtr="0" anchor="t" bIns="45700" lIns="91425" spcFirstLastPara="1" rIns="91425" wrap="square" tIns="45700">
            <a:noAutofit/>
          </a:bodyPr>
          <a:lstStyle/>
          <a:p>
            <a:pPr indent="-215900" lvl="0" marL="342900" marR="0" rtl="0" algn="l">
              <a:spcBef>
                <a:spcPts val="0"/>
              </a:spcBef>
              <a:spcAft>
                <a:spcPts val="0"/>
              </a:spcAft>
              <a:buClr>
                <a:schemeClr val="dk1"/>
              </a:buClr>
              <a:buSzPts val="2000"/>
              <a:buFont typeface="Century Gothic"/>
              <a:buNone/>
            </a:pPr>
            <a:r>
              <a:t/>
            </a:r>
            <a:endParaRPr sz="2000">
              <a:solidFill>
                <a:schemeClr val="dk1"/>
              </a:solidFill>
              <a:latin typeface="Century Gothic"/>
              <a:ea typeface="Century Gothic"/>
              <a:cs typeface="Century Gothic"/>
              <a:sym typeface="Century Gothic"/>
            </a:endParaRPr>
          </a:p>
        </p:txBody>
      </p:sp>
      <p:pic>
        <p:nvPicPr>
          <p:cNvPr descr="C:\Новая папка (3)\Шия\1.jpg" id="451" name="Google Shape;451;p46"/>
          <p:cNvPicPr preferRelativeResize="0"/>
          <p:nvPr/>
        </p:nvPicPr>
        <p:blipFill rotWithShape="1">
          <a:blip r:embed="rId3">
            <a:alphaModFix/>
          </a:blip>
          <a:srcRect b="0" l="0" r="0" t="0"/>
          <a:stretch/>
        </p:blipFill>
        <p:spPr>
          <a:xfrm>
            <a:off x="1557337" y="1462087"/>
            <a:ext cx="6624637" cy="5262562"/>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5" name="Shape 455"/>
        <p:cNvGrpSpPr/>
        <p:nvPr/>
      </p:nvGrpSpPr>
      <p:grpSpPr>
        <a:xfrm>
          <a:off x="0" y="0"/>
          <a:ext cx="0" cy="0"/>
          <a:chOff x="0" y="0"/>
          <a:chExt cx="0" cy="0"/>
        </a:xfrm>
      </p:grpSpPr>
      <p:sp>
        <p:nvSpPr>
          <p:cNvPr id="456" name="Google Shape;456;p47"/>
          <p:cNvSpPr txBox="1"/>
          <p:nvPr>
            <p:ph idx="1" type="body"/>
          </p:nvPr>
        </p:nvSpPr>
        <p:spPr>
          <a:xfrm>
            <a:off x="3184525" y="1468437"/>
            <a:ext cx="5959475" cy="4751387"/>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А – розкриття і дренування флегмони, некректомія;</a:t>
            </a:r>
            <a:endParaRPr/>
          </a:p>
          <a:p>
            <a:pPr indent="-342900" lvl="0" marL="342900" marR="0" rtl="0" algn="l">
              <a:lnSpc>
                <a:spcPct val="100000"/>
              </a:lnSpc>
              <a:spcBef>
                <a:spcPts val="80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Б – після активного хірургічного лікування.</a:t>
            </a:r>
            <a:endParaRPr/>
          </a:p>
          <a:p>
            <a:pPr indent="-342900" lvl="0" marL="342900" marR="0" rtl="0" algn="l">
              <a:lnSpc>
                <a:spcPct val="100000"/>
              </a:lnSpc>
              <a:spcBef>
                <a:spcPts val="80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В – ранні вторинні і дерматотензійні шви.</a:t>
            </a:r>
            <a:endParaRPr/>
          </a:p>
        </p:txBody>
      </p:sp>
      <p:pic>
        <p:nvPicPr>
          <p:cNvPr descr="C:\Новая папка (3)\Шия\a.jpg" id="457" name="Google Shape;457;p47"/>
          <p:cNvPicPr preferRelativeResize="0"/>
          <p:nvPr/>
        </p:nvPicPr>
        <p:blipFill rotWithShape="1">
          <a:blip r:embed="rId3">
            <a:alphaModFix/>
          </a:blip>
          <a:srcRect b="0" l="0" r="0" t="0"/>
          <a:stretch/>
        </p:blipFill>
        <p:spPr>
          <a:xfrm>
            <a:off x="84137" y="838200"/>
            <a:ext cx="3059112" cy="3187700"/>
          </a:xfrm>
          <a:prstGeom prst="rect">
            <a:avLst/>
          </a:prstGeom>
          <a:noFill/>
          <a:ln>
            <a:noFill/>
          </a:ln>
        </p:spPr>
      </p:pic>
      <p:pic>
        <p:nvPicPr>
          <p:cNvPr descr="C:\Новая папка (3)\Шия\b.jpg" id="458" name="Google Shape;458;p47"/>
          <p:cNvPicPr preferRelativeResize="0"/>
          <p:nvPr/>
        </p:nvPicPr>
        <p:blipFill rotWithShape="1">
          <a:blip r:embed="rId4">
            <a:alphaModFix/>
          </a:blip>
          <a:srcRect b="0" l="0" r="0" t="0"/>
          <a:stretch/>
        </p:blipFill>
        <p:spPr>
          <a:xfrm>
            <a:off x="857250" y="4090987"/>
            <a:ext cx="3122612" cy="2938462"/>
          </a:xfrm>
          <a:prstGeom prst="rect">
            <a:avLst/>
          </a:prstGeom>
          <a:noFill/>
          <a:ln>
            <a:noFill/>
          </a:ln>
        </p:spPr>
      </p:pic>
      <p:pic>
        <p:nvPicPr>
          <p:cNvPr descr="C:\Новая папка (3)\Шия\c.jpg" id="459" name="Google Shape;459;p47"/>
          <p:cNvPicPr preferRelativeResize="0"/>
          <p:nvPr/>
        </p:nvPicPr>
        <p:blipFill rotWithShape="1">
          <a:blip r:embed="rId5">
            <a:alphaModFix/>
          </a:blip>
          <a:srcRect b="0" l="0" r="0" t="0"/>
          <a:stretch/>
        </p:blipFill>
        <p:spPr>
          <a:xfrm>
            <a:off x="4075112" y="3505200"/>
            <a:ext cx="4956175" cy="3429000"/>
          </a:xfrm>
          <a:prstGeom prst="rect">
            <a:avLst/>
          </a:prstGeom>
          <a:noFill/>
          <a:ln>
            <a:noFill/>
          </a:ln>
        </p:spPr>
      </p:pic>
      <p:sp>
        <p:nvSpPr>
          <p:cNvPr id="460" name="Google Shape;460;p47"/>
          <p:cNvSpPr txBox="1"/>
          <p:nvPr/>
        </p:nvSpPr>
        <p:spPr>
          <a:xfrm>
            <a:off x="0" y="323850"/>
            <a:ext cx="9144000" cy="1008062"/>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800"/>
              <a:buFont typeface="Century Gothic"/>
              <a:buNone/>
            </a:pPr>
            <a:r>
              <a:rPr b="1" i="0" lang="en-US" sz="2800" u="none">
                <a:solidFill>
                  <a:schemeClr val="dk1"/>
                </a:solidFill>
                <a:latin typeface="Century Gothic"/>
                <a:ea typeface="Century Gothic"/>
                <a:cs typeface="Century Gothic"/>
                <a:sym typeface="Century Gothic"/>
              </a:rPr>
              <a:t>Гнійно-некротична флегмона щічної, піднижньощелепної ділянок, шиї з переходом на грудну клітину</a:t>
            </a:r>
            <a:endParaRPr/>
          </a:p>
        </p:txBody>
      </p:sp>
      <p:sp>
        <p:nvSpPr>
          <p:cNvPr id="461" name="Google Shape;461;p47"/>
          <p:cNvSpPr txBox="1"/>
          <p:nvPr/>
        </p:nvSpPr>
        <p:spPr>
          <a:xfrm>
            <a:off x="2552700" y="3505200"/>
            <a:ext cx="552450" cy="461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400"/>
              <a:buFont typeface="Times New Roman"/>
              <a:buNone/>
            </a:pPr>
            <a:r>
              <a:rPr b="1" i="0" lang="en-US" sz="2400" u="none">
                <a:solidFill>
                  <a:schemeClr val="dk1"/>
                </a:solidFill>
                <a:latin typeface="Times New Roman"/>
                <a:ea typeface="Times New Roman"/>
                <a:cs typeface="Times New Roman"/>
                <a:sym typeface="Times New Roman"/>
              </a:rPr>
              <a:t>А</a:t>
            </a:r>
            <a:endParaRPr/>
          </a:p>
        </p:txBody>
      </p:sp>
      <p:sp>
        <p:nvSpPr>
          <p:cNvPr id="462" name="Google Shape;462;p47"/>
          <p:cNvSpPr txBox="1"/>
          <p:nvPr/>
        </p:nvSpPr>
        <p:spPr>
          <a:xfrm>
            <a:off x="971550" y="6396037"/>
            <a:ext cx="552450" cy="461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400"/>
              <a:buFont typeface="Times New Roman"/>
              <a:buNone/>
            </a:pPr>
            <a:r>
              <a:rPr b="1" i="0" lang="en-US" sz="2400" u="none">
                <a:solidFill>
                  <a:schemeClr val="dk1"/>
                </a:solidFill>
                <a:latin typeface="Times New Roman"/>
                <a:ea typeface="Times New Roman"/>
                <a:cs typeface="Times New Roman"/>
                <a:sym typeface="Times New Roman"/>
              </a:rPr>
              <a:t>Б</a:t>
            </a:r>
            <a:endParaRPr/>
          </a:p>
        </p:txBody>
      </p:sp>
      <p:sp>
        <p:nvSpPr>
          <p:cNvPr id="463" name="Google Shape;463;p47"/>
          <p:cNvSpPr txBox="1"/>
          <p:nvPr/>
        </p:nvSpPr>
        <p:spPr>
          <a:xfrm>
            <a:off x="4667250" y="3614737"/>
            <a:ext cx="552450" cy="461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400"/>
              <a:buFont typeface="Times New Roman"/>
              <a:buNone/>
            </a:pPr>
            <a:r>
              <a:rPr b="1" i="0" lang="en-US" sz="2400" u="none">
                <a:solidFill>
                  <a:schemeClr val="dk1"/>
                </a:solidFill>
                <a:latin typeface="Times New Roman"/>
                <a:ea typeface="Times New Roman"/>
                <a:cs typeface="Times New Roman"/>
                <a:sym typeface="Times New Roman"/>
              </a:rPr>
              <a:t>В</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7" name="Shape 467"/>
        <p:cNvGrpSpPr/>
        <p:nvPr/>
      </p:nvGrpSpPr>
      <p:grpSpPr>
        <a:xfrm>
          <a:off x="0" y="0"/>
          <a:ext cx="0" cy="0"/>
          <a:chOff x="0" y="0"/>
          <a:chExt cx="0" cy="0"/>
        </a:xfrm>
      </p:grpSpPr>
      <p:sp>
        <p:nvSpPr>
          <p:cNvPr id="468" name="Google Shape;468;p48"/>
          <p:cNvSpPr txBox="1"/>
          <p:nvPr>
            <p:ph idx="4294967295" type="ctrTitle"/>
          </p:nvPr>
        </p:nvSpPr>
        <p:spPr>
          <a:xfrm>
            <a:off x="2628900" y="-438150"/>
            <a:ext cx="9144000" cy="1500187"/>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chemeClr val="dk1"/>
              </a:buClr>
              <a:buSzPts val="4400"/>
              <a:buFont typeface="Century Gothic"/>
              <a:buNone/>
            </a:pPr>
            <a:r>
              <a:rPr b="1" i="0" lang="en-US" sz="4400" u="none" cap="none" strike="noStrike">
                <a:solidFill>
                  <a:schemeClr val="dk1"/>
                </a:solidFill>
                <a:latin typeface="Century Gothic"/>
                <a:ea typeface="Century Gothic"/>
                <a:cs typeface="Century Gothic"/>
                <a:sym typeface="Century Gothic"/>
              </a:rPr>
              <a:t>Мастит</a:t>
            </a:r>
            <a:endParaRPr/>
          </a:p>
        </p:txBody>
      </p:sp>
      <p:sp>
        <p:nvSpPr>
          <p:cNvPr id="469" name="Google Shape;469;p48"/>
          <p:cNvSpPr txBox="1"/>
          <p:nvPr>
            <p:ph idx="4294967295" type="subTitle"/>
          </p:nvPr>
        </p:nvSpPr>
        <p:spPr>
          <a:xfrm>
            <a:off x="323850" y="1295400"/>
            <a:ext cx="8501062" cy="3281362"/>
          </a:xfrm>
          <a:prstGeom prst="rect">
            <a:avLst/>
          </a:prstGeom>
          <a:noFill/>
          <a:ln>
            <a:noFill/>
          </a:ln>
        </p:spPr>
        <p:txBody>
          <a:bodyPr anchorCtr="0" anchor="t" bIns="45700" lIns="91425" spcFirstLastPara="1" rIns="91425" wrap="square" tIns="45700">
            <a:noAutofit/>
          </a:bodyPr>
          <a:lstStyle/>
          <a:p>
            <a:pPr indent="381000" lvl="0" marL="0" marR="0" rtl="0" algn="just">
              <a:lnSpc>
                <a:spcPct val="100000"/>
              </a:lnSpc>
              <a:spcBef>
                <a:spcPts val="0"/>
              </a:spcBef>
              <a:spcAft>
                <a:spcPts val="0"/>
              </a:spcAft>
              <a:buClr>
                <a:schemeClr val="dk1"/>
              </a:buClr>
              <a:buSzPts val="2800"/>
              <a:buFont typeface="Century Gothic"/>
              <a:buNone/>
            </a:pPr>
            <a:r>
              <a:rPr b="0" i="0" lang="en-US" sz="2800" u="none">
                <a:solidFill>
                  <a:schemeClr val="dk1"/>
                </a:solidFill>
                <a:latin typeface="Century Gothic"/>
                <a:ea typeface="Century Gothic"/>
                <a:cs typeface="Century Gothic"/>
                <a:sym typeface="Century Gothic"/>
              </a:rPr>
              <a:t>Мастит – це запальний процес у молочній залозі; найчастіше зустрічається лактаційний мастит.</a:t>
            </a:r>
            <a:endParaRPr/>
          </a:p>
        </p:txBody>
      </p:sp>
      <p:grpSp>
        <p:nvGrpSpPr>
          <p:cNvPr id="470" name="Google Shape;470;p48"/>
          <p:cNvGrpSpPr/>
          <p:nvPr/>
        </p:nvGrpSpPr>
        <p:grpSpPr>
          <a:xfrm>
            <a:off x="342900" y="2547937"/>
            <a:ext cx="8658225" cy="5357812"/>
            <a:chOff x="5758" y="7653"/>
            <a:chExt cx="5941" cy="4889"/>
          </a:xfrm>
        </p:grpSpPr>
        <p:pic>
          <p:nvPicPr>
            <p:cNvPr id="471" name="Google Shape;471;p48"/>
            <p:cNvPicPr preferRelativeResize="0"/>
            <p:nvPr/>
          </p:nvPicPr>
          <p:blipFill rotWithShape="1">
            <a:blip r:embed="rId3">
              <a:alphaModFix/>
            </a:blip>
            <a:srcRect b="0" l="0" r="0" t="0"/>
            <a:stretch/>
          </p:blipFill>
          <p:spPr>
            <a:xfrm>
              <a:off x="5758" y="7761"/>
              <a:ext cx="2496" cy="3843"/>
            </a:xfrm>
            <a:prstGeom prst="rect">
              <a:avLst/>
            </a:prstGeom>
            <a:noFill/>
            <a:ln>
              <a:noFill/>
            </a:ln>
          </p:spPr>
        </p:pic>
        <p:sp>
          <p:nvSpPr>
            <p:cNvPr id="472" name="Google Shape;472;p48"/>
            <p:cNvSpPr txBox="1"/>
            <p:nvPr/>
          </p:nvSpPr>
          <p:spPr>
            <a:xfrm>
              <a:off x="8425" y="7653"/>
              <a:ext cx="3274" cy="4889"/>
            </a:xfrm>
            <a:prstGeom prst="rect">
              <a:avLst/>
            </a:prstGeom>
            <a:noFill/>
            <a:ln cap="flat" cmpd="sng" w="9525">
              <a:solidFill>
                <a:srgbClr val="FFFFFF"/>
              </a:solidFill>
              <a:prstDash val="solid"/>
              <a:miter lim="800000"/>
              <a:headEnd len="sm" w="sm" type="none"/>
              <a:tailEnd len="sm" w="sm" type="none"/>
            </a:ln>
          </p:spPr>
          <p:txBody>
            <a:bodyPr anchorCtr="0" anchor="t" bIns="0" lIns="0" spcFirstLastPara="1" rIns="0" wrap="square" tIns="0">
              <a:noAutofit/>
            </a:bodyPr>
            <a:lstStyle/>
            <a:p>
              <a:pPr indent="0" lvl="0" marL="0" marR="0" rtl="0" algn="ctr">
                <a:lnSpc>
                  <a:spcPct val="100000"/>
                </a:lnSpc>
                <a:spcBef>
                  <a:spcPts val="0"/>
                </a:spcBef>
                <a:spcAft>
                  <a:spcPts val="0"/>
                </a:spcAft>
                <a:buClr>
                  <a:schemeClr val="dk1"/>
                </a:buClr>
                <a:buSzPts val="2800"/>
                <a:buFont typeface="Times New Roman"/>
                <a:buNone/>
              </a:pPr>
              <a:r>
                <a:t/>
              </a:r>
              <a:endParaRPr b="0" i="1" sz="2800" u="non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chemeClr val="dk1"/>
                </a:buClr>
                <a:buSzPts val="2800"/>
                <a:buFont typeface="Times New Roman"/>
                <a:buNone/>
              </a:pPr>
              <a:r>
                <a:t/>
              </a:r>
              <a:endParaRPr b="0" i="1" sz="2800" u="non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chemeClr val="dk1"/>
                </a:buClr>
                <a:buSzPts val="2800"/>
                <a:buFont typeface="Century Gothic"/>
                <a:buNone/>
              </a:pPr>
              <a:r>
                <a:rPr b="0" i="1" lang="en-US" sz="2800" u="none">
                  <a:solidFill>
                    <a:schemeClr val="dk1"/>
                  </a:solidFill>
                  <a:latin typeface="Century Gothic"/>
                  <a:ea typeface="Century Gothic"/>
                  <a:cs typeface="Century Gothic"/>
                  <a:sym typeface="Century Gothic"/>
                </a:rPr>
                <a:t>Локалізація гнійників в молочній залозі:</a:t>
              </a:r>
              <a:endParaRPr/>
            </a:p>
            <a:p>
              <a:pPr indent="0" lvl="0" marL="0" marR="0" rtl="0" algn="l">
                <a:lnSpc>
                  <a:spcPct val="100000"/>
                </a:lnSpc>
                <a:spcBef>
                  <a:spcPts val="0"/>
                </a:spcBef>
                <a:spcAft>
                  <a:spcPts val="0"/>
                </a:spcAft>
                <a:buClr>
                  <a:schemeClr val="dk1"/>
                </a:buClr>
                <a:buSzPts val="2800"/>
                <a:buFont typeface="Century Gothic"/>
                <a:buNone/>
              </a:pPr>
              <a:r>
                <a:rPr b="0" i="0" lang="en-US" sz="2800" u="none">
                  <a:solidFill>
                    <a:schemeClr val="dk1"/>
                  </a:solidFill>
                  <a:latin typeface="Century Gothic"/>
                  <a:ea typeface="Century Gothic"/>
                  <a:cs typeface="Century Gothic"/>
                  <a:sym typeface="Century Gothic"/>
                </a:rPr>
                <a:t>а - премамарна</a:t>
              </a:r>
              <a:endParaRPr/>
            </a:p>
            <a:p>
              <a:pPr indent="0" lvl="0" marL="0" marR="0" rtl="0" algn="l">
                <a:lnSpc>
                  <a:spcPct val="100000"/>
                </a:lnSpc>
                <a:spcBef>
                  <a:spcPts val="0"/>
                </a:spcBef>
                <a:spcAft>
                  <a:spcPts val="0"/>
                </a:spcAft>
                <a:buClr>
                  <a:schemeClr val="dk1"/>
                </a:buClr>
                <a:buSzPts val="2800"/>
                <a:buFont typeface="Century Gothic"/>
                <a:buNone/>
              </a:pPr>
              <a:r>
                <a:rPr b="0" i="0" lang="en-US" sz="2800" u="none">
                  <a:solidFill>
                    <a:schemeClr val="dk1"/>
                  </a:solidFill>
                  <a:latin typeface="Century Gothic"/>
                  <a:ea typeface="Century Gothic"/>
                  <a:cs typeface="Century Gothic"/>
                  <a:sym typeface="Century Gothic"/>
                </a:rPr>
                <a:t>б - субареолярна</a:t>
              </a:r>
              <a:endParaRPr/>
            </a:p>
            <a:p>
              <a:pPr indent="0" lvl="0" marL="0" marR="0" rtl="0" algn="l">
                <a:lnSpc>
                  <a:spcPct val="100000"/>
                </a:lnSpc>
                <a:spcBef>
                  <a:spcPts val="0"/>
                </a:spcBef>
                <a:spcAft>
                  <a:spcPts val="0"/>
                </a:spcAft>
                <a:buClr>
                  <a:schemeClr val="dk1"/>
                </a:buClr>
                <a:buSzPts val="2800"/>
                <a:buFont typeface="Century Gothic"/>
                <a:buNone/>
              </a:pPr>
              <a:r>
                <a:rPr b="0" i="0" lang="en-US" sz="2800" u="none">
                  <a:solidFill>
                    <a:schemeClr val="dk1"/>
                  </a:solidFill>
                  <a:latin typeface="Century Gothic"/>
                  <a:ea typeface="Century Gothic"/>
                  <a:cs typeface="Century Gothic"/>
                  <a:sym typeface="Century Gothic"/>
                </a:rPr>
                <a:t>в, г - інтрамамарна</a:t>
              </a:r>
              <a:endParaRPr/>
            </a:p>
            <a:p>
              <a:pPr indent="0" lvl="0" marL="0" marR="0" rtl="0" algn="l">
                <a:lnSpc>
                  <a:spcPct val="100000"/>
                </a:lnSpc>
                <a:spcBef>
                  <a:spcPts val="0"/>
                </a:spcBef>
                <a:spcAft>
                  <a:spcPts val="0"/>
                </a:spcAft>
                <a:buClr>
                  <a:schemeClr val="dk1"/>
                </a:buClr>
                <a:buSzPts val="2800"/>
                <a:buFont typeface="Century Gothic"/>
                <a:buNone/>
              </a:pPr>
              <a:r>
                <a:rPr b="0" i="0" lang="en-US" sz="2800" u="none">
                  <a:solidFill>
                    <a:schemeClr val="dk1"/>
                  </a:solidFill>
                  <a:latin typeface="Century Gothic"/>
                  <a:ea typeface="Century Gothic"/>
                  <a:cs typeface="Century Gothic"/>
                  <a:sym typeface="Century Gothic"/>
                </a:rPr>
                <a:t>д - ретромамарна</a:t>
              </a:r>
              <a:endParaRPr/>
            </a:p>
          </p:txBody>
        </p:sp>
      </p:gr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6" name="Shape 476"/>
        <p:cNvGrpSpPr/>
        <p:nvPr/>
      </p:nvGrpSpPr>
      <p:grpSpPr>
        <a:xfrm>
          <a:off x="0" y="0"/>
          <a:ext cx="0" cy="0"/>
          <a:chOff x="0" y="0"/>
          <a:chExt cx="0" cy="0"/>
        </a:xfrm>
      </p:grpSpPr>
      <p:sp>
        <p:nvSpPr>
          <p:cNvPr id="477" name="Google Shape;477;p49"/>
          <p:cNvSpPr txBox="1"/>
          <p:nvPr/>
        </p:nvSpPr>
        <p:spPr>
          <a:xfrm>
            <a:off x="0" y="1382712"/>
            <a:ext cx="9144000" cy="5326062"/>
          </a:xfrm>
          <a:prstGeom prst="rect">
            <a:avLst/>
          </a:prstGeom>
          <a:noFill/>
          <a:ln>
            <a:noFill/>
          </a:ln>
        </p:spPr>
        <p:txBody>
          <a:bodyPr anchorCtr="0" anchor="ctr" bIns="45700" lIns="91425" spcFirstLastPara="1" rIns="91425" wrap="square" tIns="45700">
            <a:spAutoFit/>
          </a:bodyPr>
          <a:lstStyle/>
          <a:p>
            <a:pPr indent="361950" lvl="0" marL="0" marR="0" rtl="0" algn="just">
              <a:lnSpc>
                <a:spcPct val="100000"/>
              </a:lnSpc>
              <a:spcBef>
                <a:spcPts val="0"/>
              </a:spcBef>
              <a:spcAft>
                <a:spcPts val="0"/>
              </a:spcAft>
              <a:buClr>
                <a:schemeClr val="dk1"/>
              </a:buClr>
              <a:buSzPts val="2000"/>
              <a:buFont typeface="Georgia"/>
              <a:buNone/>
            </a:pPr>
            <a:r>
              <a:rPr b="0" i="0" lang="en-US" sz="2000" u="none">
                <a:solidFill>
                  <a:schemeClr val="dk1"/>
                </a:solidFill>
                <a:latin typeface="Georgia"/>
                <a:ea typeface="Georgia"/>
                <a:cs typeface="Georgia"/>
                <a:sym typeface="Georgia"/>
              </a:rPr>
              <a:t>Захворювання в 80 – 85 % зустрічається в посліпологовому періоді у жінок з грудним вигодовуванням, чаще у жінок, що народжують вперше (70%); зазвичай розвивається з однієї сторони.</a:t>
            </a:r>
            <a:endParaRPr/>
          </a:p>
          <a:p>
            <a:pPr indent="361950" lvl="0" marL="0" marR="0" rtl="0" algn="just">
              <a:lnSpc>
                <a:spcPct val="100000"/>
              </a:lnSpc>
              <a:spcBef>
                <a:spcPts val="0"/>
              </a:spcBef>
              <a:spcAft>
                <a:spcPts val="0"/>
              </a:spcAft>
              <a:buClr>
                <a:schemeClr val="dk1"/>
              </a:buClr>
              <a:buSzPts val="2000"/>
              <a:buFont typeface="Georgia"/>
              <a:buNone/>
            </a:pPr>
            <a:r>
              <a:rPr b="0" i="0" lang="en-US" sz="2000" u="none">
                <a:solidFill>
                  <a:schemeClr val="dk1"/>
                </a:solidFill>
                <a:latin typeface="Georgia"/>
                <a:ea typeface="Georgia"/>
                <a:cs typeface="Georgia"/>
                <a:sym typeface="Georgia"/>
              </a:rPr>
              <a:t>Збудником маститу частіше буває стафілокок у чистому вигляді чи в асоціації з іншими мікроорганізмами. Інфекція проникає через молочні протоки соска, тріщини. На фоні імунологічного ослаблення організму та підвищеної сенсибілізації породіллі виникає гіперергічна реакція організму з місцевим проявом у вигляді маститу. Цьому сприяють ускладнення ще за період вагітності (анемія, пієлонефрит, допологове відродження вод), ускладнення пологів і післяпологового періоду. Значну роль у виникненні маститу відіграє непідготовленість молочних залоз до лактації. Особливістю гнійного процесу у залозах є неможливість його локалізації, що приводить до швидкого його поширення навіть після розкриття гнійника. Поступово розвивається серозне, гнійне, некротичне запалення. З’являється дифузна гнійна інфільтрація з утворенням абсцесів, які можуть локалізуватися інтрамамарно, субареолярно, підшкірно, ретромамарно, дифузно вражати усю залозу</a:t>
            </a:r>
            <a:r>
              <a:rPr b="0" i="0" lang="en-US" sz="1200" u="none">
                <a:solidFill>
                  <a:schemeClr val="dk1"/>
                </a:solidFill>
                <a:latin typeface="Times New Roman"/>
                <a:ea typeface="Times New Roman"/>
                <a:cs typeface="Times New Roman"/>
                <a:sym typeface="Times New Roman"/>
              </a:rPr>
              <a:t>.</a:t>
            </a:r>
            <a:endParaRPr/>
          </a:p>
        </p:txBody>
      </p:sp>
      <p:sp>
        <p:nvSpPr>
          <p:cNvPr id="478" name="Google Shape;478;p49"/>
          <p:cNvSpPr txBox="1"/>
          <p:nvPr/>
        </p:nvSpPr>
        <p:spPr>
          <a:xfrm>
            <a:off x="628650" y="304800"/>
            <a:ext cx="7848600" cy="64611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Этіологія і патогенез</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sp>
        <p:nvSpPr>
          <p:cNvPr id="483" name="Google Shape;483;p50"/>
          <p:cNvSpPr txBox="1"/>
          <p:nvPr/>
        </p:nvSpPr>
        <p:spPr>
          <a:xfrm>
            <a:off x="0" y="1698625"/>
            <a:ext cx="9144000" cy="4830762"/>
          </a:xfrm>
          <a:prstGeom prst="rect">
            <a:avLst/>
          </a:prstGeom>
          <a:noFill/>
          <a:ln>
            <a:noFill/>
          </a:ln>
        </p:spPr>
        <p:txBody>
          <a:bodyPr anchorCtr="0" anchor="ctr" bIns="45700" lIns="91425" spcFirstLastPara="1" rIns="91425" wrap="square" tIns="45700">
            <a:spAutoFit/>
          </a:bodyPr>
          <a:lstStyle/>
          <a:p>
            <a:pPr indent="361950" lvl="0" marL="0" marR="0" rtl="0" algn="just">
              <a:lnSpc>
                <a:spcPct val="100000"/>
              </a:lnSpc>
              <a:spcBef>
                <a:spcPts val="0"/>
              </a:spcBef>
              <a:spcAft>
                <a:spcPts val="0"/>
              </a:spcAft>
              <a:buClr>
                <a:schemeClr val="dk1"/>
              </a:buClr>
              <a:buSzPts val="2200"/>
              <a:buFont typeface="Century Gothic"/>
              <a:buNone/>
            </a:pPr>
            <a:r>
              <a:rPr b="1" i="0" lang="en-US" sz="2200" u="sng">
                <a:solidFill>
                  <a:schemeClr val="dk1"/>
                </a:solidFill>
                <a:latin typeface="Century Gothic"/>
                <a:ea typeface="Century Gothic"/>
                <a:cs typeface="Century Gothic"/>
                <a:sym typeface="Century Gothic"/>
              </a:rPr>
              <a:t>Клінічні прояви.</a:t>
            </a:r>
            <a:r>
              <a:rPr b="0" i="0" lang="en-US" sz="2200" u="none">
                <a:solidFill>
                  <a:schemeClr val="dk1"/>
                </a:solidFill>
                <a:latin typeface="Century Gothic"/>
                <a:ea typeface="Century Gothic"/>
                <a:cs typeface="Century Gothic"/>
                <a:sym typeface="Century Gothic"/>
              </a:rPr>
              <a:t> Скарги на сильний біль у молочній залозі; пропасниця до 39-40˚ С, при нагноєнні – озноб. Початок захворювання гострий, як правило, виникає у період лактації. Часто захворюванню передує поява болю у ділянці соска при годуванні.</a:t>
            </a:r>
            <a:endParaRPr/>
          </a:p>
          <a:p>
            <a:pPr indent="361950" lvl="0" marL="0" marR="0" rtl="0" algn="just">
              <a:lnSpc>
                <a:spcPct val="100000"/>
              </a:lnSpc>
              <a:spcBef>
                <a:spcPts val="0"/>
              </a:spcBef>
              <a:spcAft>
                <a:spcPts val="0"/>
              </a:spcAft>
              <a:buClr>
                <a:schemeClr val="dk1"/>
              </a:buClr>
              <a:buSzPts val="2200"/>
              <a:buFont typeface="Times New Roman"/>
              <a:buNone/>
            </a:pPr>
            <a:r>
              <a:t/>
            </a:r>
            <a:endParaRPr b="1" i="0" sz="2200" u="sng">
              <a:solidFill>
                <a:schemeClr val="dk1"/>
              </a:solidFill>
              <a:latin typeface="Century Gothic"/>
              <a:ea typeface="Century Gothic"/>
              <a:cs typeface="Century Gothic"/>
              <a:sym typeface="Century Gothic"/>
            </a:endParaRPr>
          </a:p>
          <a:p>
            <a:pPr indent="361950" lvl="0" marL="0" marR="0" rtl="0" algn="just">
              <a:lnSpc>
                <a:spcPct val="100000"/>
              </a:lnSpc>
              <a:spcBef>
                <a:spcPts val="0"/>
              </a:spcBef>
              <a:spcAft>
                <a:spcPts val="0"/>
              </a:spcAft>
              <a:buClr>
                <a:schemeClr val="dk1"/>
              </a:buClr>
              <a:buSzPts val="2200"/>
              <a:buFont typeface="Century Gothic"/>
              <a:buNone/>
            </a:pPr>
            <a:r>
              <a:rPr b="1" i="0" lang="en-US" sz="2200" u="sng">
                <a:solidFill>
                  <a:schemeClr val="dk1"/>
                </a:solidFill>
                <a:latin typeface="Century Gothic"/>
                <a:ea typeface="Century Gothic"/>
                <a:cs typeface="Century Gothic"/>
                <a:sym typeface="Century Gothic"/>
              </a:rPr>
              <a:t>Об’єктивні прояви.</a:t>
            </a:r>
            <a:r>
              <a:rPr b="0" i="0" lang="en-US" sz="2200" u="none">
                <a:solidFill>
                  <a:schemeClr val="dk1"/>
                </a:solidFill>
                <a:latin typeface="Century Gothic"/>
                <a:ea typeface="Century Gothic"/>
                <a:cs typeface="Century Gothic"/>
                <a:sym typeface="Century Gothic"/>
              </a:rPr>
              <a:t> Залоза на стороні ураження збільшена, напружена; шкіра над вогнищем запалення гіперемована; може визначатися лімфаденіт. При  пальпації визначається болючий інфільтрат з нечіткими контурами; збільшені і болючі регіонарні лімфатичні вузли; при абсцедуванні визначається розм’якшення (флуктуація) у проекції інфільтрату; при флегмонозній формі – тістувата консистенція інфільтрату, при пальпації залишаються вдавлення від пальців.</a:t>
            </a:r>
            <a:endParaRPr/>
          </a:p>
        </p:txBody>
      </p:sp>
      <p:sp>
        <p:nvSpPr>
          <p:cNvPr id="484" name="Google Shape;484;p50"/>
          <p:cNvSpPr txBox="1"/>
          <p:nvPr/>
        </p:nvSpPr>
        <p:spPr>
          <a:xfrm>
            <a:off x="990600" y="323850"/>
            <a:ext cx="7181850" cy="7699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4400"/>
              <a:buFont typeface="Century Gothic"/>
              <a:buNone/>
            </a:pPr>
            <a:r>
              <a:rPr b="1" i="0" lang="en-US" sz="4400" u="none">
                <a:solidFill>
                  <a:schemeClr val="dk1"/>
                </a:solidFill>
                <a:latin typeface="Century Gothic"/>
                <a:ea typeface="Century Gothic"/>
                <a:cs typeface="Century Gothic"/>
                <a:sym typeface="Century Gothic"/>
              </a:rPr>
              <a:t>Діагностика</a:t>
            </a:r>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8" name="Shape 488"/>
        <p:cNvGrpSpPr/>
        <p:nvPr/>
      </p:nvGrpSpPr>
      <p:grpSpPr>
        <a:xfrm>
          <a:off x="0" y="0"/>
          <a:ext cx="0" cy="0"/>
          <a:chOff x="0" y="0"/>
          <a:chExt cx="0" cy="0"/>
        </a:xfrm>
      </p:grpSpPr>
      <p:sp>
        <p:nvSpPr>
          <p:cNvPr id="489" name="Google Shape;489;p51"/>
          <p:cNvSpPr txBox="1"/>
          <p:nvPr/>
        </p:nvSpPr>
        <p:spPr>
          <a:xfrm>
            <a:off x="-38100" y="1301750"/>
            <a:ext cx="9144000" cy="5584825"/>
          </a:xfrm>
          <a:prstGeom prst="rect">
            <a:avLst/>
          </a:prstGeom>
          <a:noFill/>
          <a:ln>
            <a:noFill/>
          </a:ln>
        </p:spPr>
        <p:txBody>
          <a:bodyPr anchorCtr="0" anchor="ctr" bIns="45700" lIns="91425" spcFirstLastPara="1" rIns="91425" wrap="square" tIns="45700">
            <a:spAutoFit/>
          </a:bodyPr>
          <a:lstStyle/>
          <a:p>
            <a:pPr indent="449262" lvl="0" marL="0" marR="0" rtl="0" algn="just">
              <a:lnSpc>
                <a:spcPct val="100000"/>
              </a:lnSpc>
              <a:spcBef>
                <a:spcPts val="0"/>
              </a:spcBef>
              <a:spcAft>
                <a:spcPts val="0"/>
              </a:spcAft>
              <a:buClr>
                <a:schemeClr val="dk1"/>
              </a:buClr>
              <a:buSzPts val="2100"/>
              <a:buFont typeface="Century Gothic"/>
              <a:buNone/>
            </a:pPr>
            <a:r>
              <a:rPr b="1" i="0" lang="en-US" sz="2100" u="none">
                <a:solidFill>
                  <a:schemeClr val="dk1"/>
                </a:solidFill>
                <a:latin typeface="Century Gothic"/>
                <a:ea typeface="Century Gothic"/>
                <a:cs typeface="Century Gothic"/>
                <a:sym typeface="Century Gothic"/>
              </a:rPr>
              <a:t>Лікування </a:t>
            </a:r>
            <a:r>
              <a:rPr b="0" i="0" lang="en-US" sz="2100" u="none">
                <a:solidFill>
                  <a:schemeClr val="dk1"/>
                </a:solidFill>
                <a:latin typeface="Century Gothic"/>
                <a:ea typeface="Century Gothic"/>
                <a:cs typeface="Century Gothic"/>
                <a:sym typeface="Century Gothic"/>
              </a:rPr>
              <a:t>залежить від фази процесу. У </a:t>
            </a:r>
            <a:r>
              <a:rPr b="0" i="0" lang="en-US" sz="2100" u="sng">
                <a:solidFill>
                  <a:schemeClr val="dk1"/>
                </a:solidFill>
                <a:latin typeface="Century Gothic"/>
                <a:ea typeface="Century Gothic"/>
                <a:cs typeface="Century Gothic"/>
                <a:sym typeface="Century Gothic"/>
              </a:rPr>
              <a:t>серозній та інфільтративній фазі</a:t>
            </a:r>
            <a:r>
              <a:rPr b="0" i="0" lang="en-US" sz="2100" u="none">
                <a:solidFill>
                  <a:schemeClr val="dk1"/>
                </a:solidFill>
                <a:latin typeface="Century Gothic"/>
                <a:ea typeface="Century Gothic"/>
                <a:cs typeface="Century Gothic"/>
                <a:sym typeface="Century Gothic"/>
              </a:rPr>
              <a:t> лікування маститу консервативне і включає підняте положення молочної залози (підтримуюча пов’язка або бюстгальтер, які не повинні стискати залозу); зціджування молока (ручне або за допомогою відсмоктувача); фізіотерапевтичне лікування (УФ-опромінення залози, УВЧ); загальна антибактеріальна терапія; ретромамарна новокаїново-антибіотикова блокада. При </a:t>
            </a:r>
            <a:r>
              <a:rPr b="0" i="0" lang="en-US" sz="2100" u="sng">
                <a:solidFill>
                  <a:schemeClr val="dk1"/>
                </a:solidFill>
                <a:latin typeface="Century Gothic"/>
                <a:ea typeface="Century Gothic"/>
                <a:cs typeface="Century Gothic"/>
                <a:sym typeface="Century Gothic"/>
              </a:rPr>
              <a:t>деструктивних формах маститу</a:t>
            </a:r>
            <a:r>
              <a:rPr b="0" i="0" lang="en-US" sz="2100" u="none">
                <a:solidFill>
                  <a:schemeClr val="dk1"/>
                </a:solidFill>
                <a:latin typeface="Century Gothic"/>
                <a:ea typeface="Century Gothic"/>
                <a:cs typeface="Century Gothic"/>
                <a:sym typeface="Century Gothic"/>
              </a:rPr>
              <a:t> – хірургічне лікування.</a:t>
            </a:r>
            <a:endParaRPr/>
          </a:p>
          <a:p>
            <a:pPr indent="449262" lvl="0" marL="0" marR="0" rtl="0" algn="just">
              <a:lnSpc>
                <a:spcPct val="100000"/>
              </a:lnSpc>
              <a:spcBef>
                <a:spcPts val="0"/>
              </a:spcBef>
              <a:spcAft>
                <a:spcPts val="0"/>
              </a:spcAft>
              <a:buClr>
                <a:schemeClr val="dk1"/>
              </a:buClr>
              <a:buSzPts val="2100"/>
              <a:buFont typeface="Century Gothic"/>
              <a:buNone/>
            </a:pPr>
            <a:r>
              <a:rPr b="1" i="0" lang="en-US" sz="2100" u="none">
                <a:solidFill>
                  <a:schemeClr val="dk1"/>
                </a:solidFill>
                <a:latin typeface="Century Gothic"/>
                <a:ea typeface="Century Gothic"/>
                <a:cs typeface="Century Gothic"/>
                <a:sym typeface="Century Gothic"/>
              </a:rPr>
              <a:t>Профілактика:</a:t>
            </a:r>
            <a:endParaRPr/>
          </a:p>
          <a:p>
            <a:pPr indent="449262" lvl="0" marL="0" marR="0" rtl="0" algn="just">
              <a:lnSpc>
                <a:spcPct val="100000"/>
              </a:lnSpc>
              <a:spcBef>
                <a:spcPts val="0"/>
              </a:spcBef>
              <a:spcAft>
                <a:spcPts val="0"/>
              </a:spcAft>
              <a:buClr>
                <a:schemeClr val="dk1"/>
              </a:buClr>
              <a:buSzPts val="2100"/>
              <a:buFont typeface="Century Gothic"/>
              <a:buNone/>
            </a:pPr>
            <a:r>
              <a:rPr b="0" i="0" lang="en-US" sz="2100" u="none">
                <a:solidFill>
                  <a:schemeClr val="dk1"/>
                </a:solidFill>
                <a:latin typeface="Century Gothic"/>
                <a:ea typeface="Century Gothic"/>
                <a:cs typeface="Century Gothic"/>
                <a:sym typeface="Century Gothic"/>
              </a:rPr>
              <a:t>допологова – підготовка сосків до годування, формування сосків (при плоских і втягнутих сосках), санація вогнищ ендогенної інфекції, загартовувальні процедури;</a:t>
            </a:r>
            <a:endParaRPr/>
          </a:p>
          <a:p>
            <a:pPr indent="449262" lvl="0" marL="0" marR="0" rtl="0" algn="just">
              <a:lnSpc>
                <a:spcPct val="100000"/>
              </a:lnSpc>
              <a:spcBef>
                <a:spcPts val="0"/>
              </a:spcBef>
              <a:spcAft>
                <a:spcPts val="0"/>
              </a:spcAft>
              <a:buClr>
                <a:schemeClr val="dk1"/>
              </a:buClr>
              <a:buSzPts val="2100"/>
              <a:buFont typeface="Century Gothic"/>
              <a:buNone/>
            </a:pPr>
            <a:r>
              <a:rPr b="0" i="0" lang="en-US" sz="2100" u="none">
                <a:solidFill>
                  <a:schemeClr val="dk1"/>
                </a:solidFill>
                <a:latin typeface="Century Gothic"/>
                <a:ea typeface="Century Gothic"/>
                <a:cs typeface="Century Gothic"/>
                <a:sym typeface="Century Gothic"/>
              </a:rPr>
              <a:t>післяпологова – гігієна годування (миття залози до і після годування), раціональний режим годування, зціжування молока після кожного годування, своєчасне лікування тріщин і мацерації сосків, профілактика госпітальної інфекції.</a:t>
            </a:r>
            <a:endParaRPr/>
          </a:p>
        </p:txBody>
      </p:sp>
      <p:sp>
        <p:nvSpPr>
          <p:cNvPr id="490" name="Google Shape;490;p51"/>
          <p:cNvSpPr txBox="1"/>
          <p:nvPr/>
        </p:nvSpPr>
        <p:spPr>
          <a:xfrm>
            <a:off x="0" y="190500"/>
            <a:ext cx="9144000" cy="64611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Лікування і профілактика маститу</a:t>
            </a:r>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4" name="Shape 494"/>
        <p:cNvGrpSpPr/>
        <p:nvPr/>
      </p:nvGrpSpPr>
      <p:grpSpPr>
        <a:xfrm>
          <a:off x="0" y="0"/>
          <a:ext cx="0" cy="0"/>
          <a:chOff x="0" y="0"/>
          <a:chExt cx="0" cy="0"/>
        </a:xfrm>
      </p:grpSpPr>
      <p:grpSp>
        <p:nvGrpSpPr>
          <p:cNvPr id="495" name="Google Shape;495;p52"/>
          <p:cNvGrpSpPr/>
          <p:nvPr/>
        </p:nvGrpSpPr>
        <p:grpSpPr>
          <a:xfrm>
            <a:off x="14287" y="1471612"/>
            <a:ext cx="9129712" cy="4927600"/>
            <a:chOff x="6105" y="3196"/>
            <a:chExt cx="4678" cy="3728"/>
          </a:xfrm>
        </p:grpSpPr>
        <p:pic>
          <p:nvPicPr>
            <p:cNvPr id="496" name="Google Shape;496;p52"/>
            <p:cNvPicPr preferRelativeResize="0"/>
            <p:nvPr/>
          </p:nvPicPr>
          <p:blipFill rotWithShape="1">
            <a:blip r:embed="rId3">
              <a:alphaModFix/>
            </a:blip>
            <a:srcRect b="0" l="0" r="0" t="0"/>
            <a:stretch/>
          </p:blipFill>
          <p:spPr>
            <a:xfrm>
              <a:off x="6105" y="3196"/>
              <a:ext cx="3129" cy="3728"/>
            </a:xfrm>
            <a:prstGeom prst="rect">
              <a:avLst/>
            </a:prstGeom>
            <a:noFill/>
            <a:ln>
              <a:noFill/>
            </a:ln>
          </p:spPr>
        </p:pic>
        <p:sp>
          <p:nvSpPr>
            <p:cNvPr id="497" name="Google Shape;497;p52"/>
            <p:cNvSpPr txBox="1"/>
            <p:nvPr/>
          </p:nvSpPr>
          <p:spPr>
            <a:xfrm>
              <a:off x="9303" y="4020"/>
              <a:ext cx="1480" cy="2328"/>
            </a:xfrm>
            <a:prstGeom prst="rect">
              <a:avLst/>
            </a:prstGeom>
            <a:noFill/>
            <a:ln cap="flat" cmpd="sng" w="9525">
              <a:solidFill>
                <a:srgbClr val="FFFFFF"/>
              </a:solidFill>
              <a:prstDash val="solid"/>
              <a:miter lim="800000"/>
              <a:headEnd len="sm" w="sm" type="none"/>
              <a:tailEnd len="sm" w="sm" type="none"/>
            </a:ln>
          </p:spPr>
          <p:txBody>
            <a:bodyPr anchorCtr="0" anchor="t" bIns="0" lIns="0" spcFirstLastPara="1" rIns="0" wrap="square" tIns="0">
              <a:noAutofit/>
            </a:bodyPr>
            <a:lstStyle/>
            <a:p>
              <a:pPr indent="0" lvl="0" marL="0" marR="0" rtl="0" algn="l">
                <a:lnSpc>
                  <a:spcPct val="80000"/>
                </a:lnSpc>
                <a:spcBef>
                  <a:spcPts val="0"/>
                </a:spcBef>
                <a:spcAft>
                  <a:spcPts val="0"/>
                </a:spcAft>
                <a:buClr>
                  <a:schemeClr val="dk1"/>
                </a:buClr>
                <a:buSzPts val="2200"/>
                <a:buFont typeface="Century Gothic"/>
                <a:buNone/>
              </a:pPr>
              <a:r>
                <a:rPr b="1" i="0" lang="en-US" sz="2200" u="none">
                  <a:solidFill>
                    <a:schemeClr val="dk1"/>
                  </a:solidFill>
                  <a:latin typeface="Century Gothic"/>
                  <a:ea typeface="Century Gothic"/>
                  <a:cs typeface="Century Gothic"/>
                  <a:sym typeface="Century Gothic"/>
                </a:rPr>
                <a:t>1 </a:t>
              </a:r>
              <a:r>
                <a:rPr b="0" i="0" lang="en-US" sz="2200" u="none">
                  <a:solidFill>
                    <a:schemeClr val="dk1"/>
                  </a:solidFill>
                  <a:latin typeface="Century Gothic"/>
                  <a:ea typeface="Century Gothic"/>
                  <a:cs typeface="Century Gothic"/>
                  <a:sym typeface="Century Gothic"/>
                </a:rPr>
                <a:t>- радіарні розрізи; </a:t>
              </a:r>
              <a:endParaRPr/>
            </a:p>
            <a:p>
              <a:pPr indent="0" lvl="0" marL="0" marR="0" rtl="0" algn="l">
                <a:lnSpc>
                  <a:spcPct val="80000"/>
                </a:lnSpc>
                <a:spcBef>
                  <a:spcPts val="0"/>
                </a:spcBef>
                <a:spcAft>
                  <a:spcPts val="0"/>
                </a:spcAft>
                <a:buClr>
                  <a:schemeClr val="dk1"/>
                </a:buClr>
                <a:buSzPts val="2200"/>
                <a:buFont typeface="Times New Roman"/>
                <a:buNone/>
              </a:pPr>
              <a:r>
                <a:t/>
              </a:r>
              <a:endParaRPr b="0" i="0" sz="2200" u="none">
                <a:solidFill>
                  <a:schemeClr val="dk1"/>
                </a:solidFill>
                <a:latin typeface="Century Gothic"/>
                <a:ea typeface="Century Gothic"/>
                <a:cs typeface="Century Gothic"/>
                <a:sym typeface="Century Gothic"/>
              </a:endParaRPr>
            </a:p>
            <a:p>
              <a:pPr indent="0" lvl="0" marL="0" marR="0" rtl="0" algn="l">
                <a:lnSpc>
                  <a:spcPct val="80000"/>
                </a:lnSpc>
                <a:spcBef>
                  <a:spcPts val="0"/>
                </a:spcBef>
                <a:spcAft>
                  <a:spcPts val="0"/>
                </a:spcAft>
                <a:buClr>
                  <a:schemeClr val="dk1"/>
                </a:buClr>
                <a:buSzPts val="2200"/>
                <a:buFont typeface="Century Gothic"/>
                <a:buNone/>
              </a:pPr>
              <a:r>
                <a:rPr b="1" i="0" lang="en-US" sz="2200" u="none">
                  <a:solidFill>
                    <a:schemeClr val="dk1"/>
                  </a:solidFill>
                  <a:latin typeface="Century Gothic"/>
                  <a:ea typeface="Century Gothic"/>
                  <a:cs typeface="Century Gothic"/>
                  <a:sym typeface="Century Gothic"/>
                </a:rPr>
                <a:t>2 </a:t>
              </a:r>
              <a:r>
                <a:rPr b="0" i="0" lang="en-US" sz="2200" u="none">
                  <a:solidFill>
                    <a:schemeClr val="dk1"/>
                  </a:solidFill>
                  <a:latin typeface="Century Gothic"/>
                  <a:ea typeface="Century Gothic"/>
                  <a:cs typeface="Century Gothic"/>
                  <a:sym typeface="Century Gothic"/>
                </a:rPr>
                <a:t>- розріз за Барденгейером; </a:t>
              </a:r>
              <a:endParaRPr/>
            </a:p>
            <a:p>
              <a:pPr indent="0" lvl="0" marL="0" marR="0" rtl="0" algn="l">
                <a:lnSpc>
                  <a:spcPct val="80000"/>
                </a:lnSpc>
                <a:spcBef>
                  <a:spcPts val="0"/>
                </a:spcBef>
                <a:spcAft>
                  <a:spcPts val="0"/>
                </a:spcAft>
                <a:buClr>
                  <a:schemeClr val="dk1"/>
                </a:buClr>
                <a:buSzPts val="2200"/>
                <a:buFont typeface="Times New Roman"/>
                <a:buNone/>
              </a:pPr>
              <a:r>
                <a:t/>
              </a:r>
              <a:endParaRPr b="0" i="0" sz="2200" u="none">
                <a:solidFill>
                  <a:schemeClr val="dk1"/>
                </a:solidFill>
                <a:latin typeface="Century Gothic"/>
                <a:ea typeface="Century Gothic"/>
                <a:cs typeface="Century Gothic"/>
                <a:sym typeface="Century Gothic"/>
              </a:endParaRPr>
            </a:p>
            <a:p>
              <a:pPr indent="0" lvl="0" marL="0" marR="0" rtl="0" algn="l">
                <a:lnSpc>
                  <a:spcPct val="80000"/>
                </a:lnSpc>
                <a:spcBef>
                  <a:spcPts val="0"/>
                </a:spcBef>
                <a:spcAft>
                  <a:spcPts val="0"/>
                </a:spcAft>
                <a:buClr>
                  <a:schemeClr val="dk1"/>
                </a:buClr>
                <a:buSzPts val="2200"/>
                <a:buFont typeface="Century Gothic"/>
                <a:buNone/>
              </a:pPr>
              <a:r>
                <a:rPr b="1" i="0" lang="en-US" sz="2200" u="none">
                  <a:solidFill>
                    <a:schemeClr val="dk1"/>
                  </a:solidFill>
                  <a:latin typeface="Century Gothic"/>
                  <a:ea typeface="Century Gothic"/>
                  <a:cs typeface="Century Gothic"/>
                  <a:sym typeface="Century Gothic"/>
                </a:rPr>
                <a:t>З </a:t>
              </a:r>
              <a:r>
                <a:rPr b="0" i="0" lang="en-US" sz="2200" u="none">
                  <a:solidFill>
                    <a:schemeClr val="dk1"/>
                  </a:solidFill>
                  <a:latin typeface="Century Gothic"/>
                  <a:ea typeface="Century Gothic"/>
                  <a:cs typeface="Century Gothic"/>
                  <a:sym typeface="Century Gothic"/>
                </a:rPr>
                <a:t>- параареолярний розріз.</a:t>
              </a:r>
              <a:endParaRPr/>
            </a:p>
          </p:txBody>
        </p:sp>
      </p:grpSp>
      <p:sp>
        <p:nvSpPr>
          <p:cNvPr id="498" name="Google Shape;498;p52"/>
          <p:cNvSpPr txBox="1"/>
          <p:nvPr/>
        </p:nvSpPr>
        <p:spPr>
          <a:xfrm>
            <a:off x="304800" y="0"/>
            <a:ext cx="8248650" cy="120015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Хірургічні доступи для розкриття маститу</a:t>
            </a:r>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2" name="Shape 502"/>
        <p:cNvGrpSpPr/>
        <p:nvPr/>
      </p:nvGrpSpPr>
      <p:grpSpPr>
        <a:xfrm>
          <a:off x="0" y="0"/>
          <a:ext cx="0" cy="0"/>
          <a:chOff x="0" y="0"/>
          <a:chExt cx="0" cy="0"/>
        </a:xfrm>
      </p:grpSpPr>
      <p:sp>
        <p:nvSpPr>
          <p:cNvPr id="503" name="Google Shape;503;p53"/>
          <p:cNvSpPr txBox="1"/>
          <p:nvPr>
            <p:ph type="title"/>
          </p:nvPr>
        </p:nvSpPr>
        <p:spPr>
          <a:xfrm>
            <a:off x="4457700" y="130175"/>
            <a:ext cx="4633912"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Субпекторальна флегмона</a:t>
            </a:r>
            <a:endParaRPr/>
          </a:p>
        </p:txBody>
      </p:sp>
      <p:sp>
        <p:nvSpPr>
          <p:cNvPr id="504" name="Google Shape;504;p53"/>
          <p:cNvSpPr txBox="1"/>
          <p:nvPr>
            <p:ph idx="1" type="body"/>
          </p:nvPr>
        </p:nvSpPr>
        <p:spPr>
          <a:xfrm>
            <a:off x="4257675" y="1335087"/>
            <a:ext cx="4886325" cy="4751387"/>
          </a:xfrm>
          <a:prstGeom prst="rect">
            <a:avLst/>
          </a:prstGeom>
          <a:noFill/>
          <a:ln>
            <a:noFill/>
          </a:ln>
        </p:spPr>
        <p:txBody>
          <a:bodyPr anchorCtr="0" anchor="t" bIns="45700" lIns="91425" spcFirstLastPara="1" rIns="91425" wrap="square" tIns="45700">
            <a:noAutofit/>
          </a:bodyPr>
          <a:lstStyle/>
          <a:p>
            <a:pPr indent="381000" lvl="0" marL="0" marR="0" rtl="0" algn="just">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Субпекторальное флегмона локалізується під великий і малим грудними м'язами, де є два субпекторальні простори: поверхневий і глибокий.</a:t>
            </a:r>
            <a:br>
              <a:rPr b="0" i="0" lang="en-US" sz="2000" u="none">
                <a:solidFill>
                  <a:schemeClr val="dk1"/>
                </a:solidFill>
                <a:latin typeface="Century Gothic"/>
                <a:ea typeface="Century Gothic"/>
                <a:cs typeface="Century Gothic"/>
                <a:sym typeface="Century Gothic"/>
              </a:rPr>
            </a:br>
            <a:r>
              <a:rPr b="0" i="0" lang="en-US" sz="2000" u="none">
                <a:solidFill>
                  <a:schemeClr val="dk1"/>
                </a:solidFill>
                <a:latin typeface="Century Gothic"/>
                <a:ea typeface="Century Gothic"/>
                <a:cs typeface="Century Gothic"/>
                <a:sym typeface="Century Gothic"/>
              </a:rPr>
              <a:t>Найчастіше субпекторальна флегмона буває вторинною, як ускладнення розташованих поруч гнійних процесів, але може бути і первинною при пораненнях. Основні збудники - змішана аеробно-анаеробна інфекція:              S. aureus Е. coli, Ps. Aeruginosa, рід Proteus, рід Bacteroides, рід  Fusobacterium, Clostridium spp., Clostridium perfringens, анаеробні стрептококи. </a:t>
            </a:r>
            <a:endParaRPr/>
          </a:p>
          <a:p>
            <a:pPr indent="-215900" lvl="0" marL="342900" marR="0" rtl="0" algn="l">
              <a:spcBef>
                <a:spcPts val="800"/>
              </a:spcBef>
              <a:spcAft>
                <a:spcPts val="0"/>
              </a:spcAft>
              <a:buClr>
                <a:schemeClr val="dk1"/>
              </a:buClr>
              <a:buSzPts val="2000"/>
              <a:buFont typeface="Century Gothic"/>
              <a:buNone/>
            </a:pPr>
            <a:r>
              <a:t/>
            </a:r>
            <a:endParaRPr b="0" i="0" sz="2000" u="none">
              <a:solidFill>
                <a:schemeClr val="dk1"/>
              </a:solidFill>
              <a:latin typeface="Century Gothic"/>
              <a:ea typeface="Century Gothic"/>
              <a:cs typeface="Century Gothic"/>
              <a:sym typeface="Century Gothic"/>
            </a:endParaRPr>
          </a:p>
        </p:txBody>
      </p:sp>
      <p:pic>
        <p:nvPicPr>
          <p:cNvPr descr="C:\Новая папка (3)\Грудна клітка\6_1.jpg" id="505" name="Google Shape;505;p53"/>
          <p:cNvPicPr preferRelativeResize="0"/>
          <p:nvPr/>
        </p:nvPicPr>
        <p:blipFill rotWithShape="1">
          <a:blip r:embed="rId3">
            <a:alphaModFix/>
          </a:blip>
          <a:srcRect b="0" l="0" r="0" t="0"/>
          <a:stretch/>
        </p:blipFill>
        <p:spPr>
          <a:xfrm>
            <a:off x="0" y="0"/>
            <a:ext cx="4302125" cy="5562600"/>
          </a:xfrm>
          <a:prstGeom prst="rect">
            <a:avLst/>
          </a:prstGeom>
          <a:noFill/>
          <a:ln>
            <a:noFill/>
          </a:ln>
        </p:spPr>
      </p:pic>
      <p:sp>
        <p:nvSpPr>
          <p:cNvPr id="506" name="Google Shape;506;p53"/>
          <p:cNvSpPr txBox="1"/>
          <p:nvPr/>
        </p:nvSpPr>
        <p:spPr>
          <a:xfrm>
            <a:off x="-109537" y="5641975"/>
            <a:ext cx="4435475" cy="10001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1 </a:t>
            </a:r>
            <a:r>
              <a:rPr b="0" i="0" lang="en-US" sz="1900" u="none">
                <a:solidFill>
                  <a:schemeClr val="dk1"/>
                </a:solidFill>
                <a:latin typeface="Century Gothic"/>
                <a:ea typeface="Century Gothic"/>
                <a:cs typeface="Century Gothic"/>
                <a:sym typeface="Century Gothic"/>
              </a:rPr>
              <a:t>– велика грудний м'яз;</a:t>
            </a:r>
            <a:br>
              <a:rPr b="0" i="0" lang="en-US" sz="1900" u="none">
                <a:solidFill>
                  <a:schemeClr val="dk1"/>
                </a:solidFill>
                <a:latin typeface="Century Gothic"/>
                <a:ea typeface="Century Gothic"/>
                <a:cs typeface="Century Gothic"/>
                <a:sym typeface="Century Gothic"/>
              </a:rPr>
            </a:br>
            <a:r>
              <a:rPr b="0" i="0" lang="en-US" sz="1900" u="none">
                <a:solidFill>
                  <a:schemeClr val="dk1"/>
                </a:solidFill>
                <a:latin typeface="Century Gothic"/>
                <a:ea typeface="Century Gothic"/>
                <a:cs typeface="Century Gothic"/>
                <a:sym typeface="Century Gothic"/>
              </a:rPr>
              <a:t>2 - малий грудний м'яз;</a:t>
            </a:r>
            <a:br>
              <a:rPr b="0" i="0" lang="en-US" sz="1900" u="none">
                <a:solidFill>
                  <a:schemeClr val="dk1"/>
                </a:solidFill>
                <a:latin typeface="Century Gothic"/>
                <a:ea typeface="Century Gothic"/>
                <a:cs typeface="Century Gothic"/>
                <a:sym typeface="Century Gothic"/>
              </a:rPr>
            </a:br>
            <a:r>
              <a:rPr b="0" i="0" lang="en-US" sz="1900" u="none">
                <a:solidFill>
                  <a:schemeClr val="dk1"/>
                </a:solidFill>
                <a:latin typeface="Century Gothic"/>
                <a:ea typeface="Century Gothic"/>
                <a:cs typeface="Century Gothic"/>
                <a:sym typeface="Century Gothic"/>
              </a:rPr>
              <a:t>3 - локалізація глибокої флегмони</a:t>
            </a:r>
            <a:r>
              <a:rPr b="0" i="0" lang="en-US" sz="2000" u="none">
                <a:solidFill>
                  <a:schemeClr val="dk1"/>
                </a:solidFill>
                <a:latin typeface="Times New Roman"/>
                <a:ea typeface="Times New Roman"/>
                <a:cs typeface="Times New Roman"/>
                <a:sym typeface="Times New Roman"/>
              </a:rPr>
              <a:t>.</a:t>
            </a:r>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0" name="Shape 510"/>
        <p:cNvGrpSpPr/>
        <p:nvPr/>
      </p:nvGrpSpPr>
      <p:grpSpPr>
        <a:xfrm>
          <a:off x="0" y="0"/>
          <a:ext cx="0" cy="0"/>
          <a:chOff x="0" y="0"/>
          <a:chExt cx="0" cy="0"/>
        </a:xfrm>
      </p:grpSpPr>
      <p:sp>
        <p:nvSpPr>
          <p:cNvPr id="511" name="Google Shape;511;p54"/>
          <p:cNvSpPr txBox="1"/>
          <p:nvPr>
            <p:ph type="title"/>
          </p:nvPr>
        </p:nvSpPr>
        <p:spPr>
          <a:xfrm>
            <a:off x="361950" y="-533400"/>
            <a:ext cx="8386762"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Клініка</a:t>
            </a:r>
            <a:endParaRPr/>
          </a:p>
        </p:txBody>
      </p:sp>
      <p:sp>
        <p:nvSpPr>
          <p:cNvPr id="512" name="Google Shape;512;p54"/>
          <p:cNvSpPr txBox="1"/>
          <p:nvPr>
            <p:ph idx="1" type="body"/>
          </p:nvPr>
        </p:nvSpPr>
        <p:spPr>
          <a:xfrm>
            <a:off x="0" y="363537"/>
            <a:ext cx="9144000" cy="2589212"/>
          </a:xfrm>
          <a:prstGeom prst="rect">
            <a:avLst/>
          </a:prstGeom>
          <a:noFill/>
          <a:ln>
            <a:noFill/>
          </a:ln>
        </p:spPr>
        <p:txBody>
          <a:bodyPr anchorCtr="0" anchor="t" bIns="45700" lIns="91425" spcFirstLastPara="1" rIns="91425" wrap="square" tIns="45700">
            <a:noAutofit/>
          </a:bodyPr>
          <a:lstStyle/>
          <a:p>
            <a:pPr indent="381000" lvl="0" marL="0" marR="0" rtl="0" algn="just">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При субпекторальній флегмонй місцева картина досить мізерна: можна говорити лише про набряк і болючість в ділянці проекції великого грудного м'яза, причому у верхньому її відділі. Почервоніння і флюктуація зазвичай відсутні через глибоке розташування гнійника. Допомогти в діагностиці можуть активні і пасивні руху верхньої кінцівки (відзначається посилення болю), а також діагностична пункція товстою голкою.</a:t>
            </a:r>
            <a:endParaRPr/>
          </a:p>
        </p:txBody>
      </p:sp>
      <p:pic>
        <p:nvPicPr>
          <p:cNvPr descr="C:\Users\Администратор\Desktop\CamScanner-Новый документ 22-N10650y40150W50010M10W10-001.jpg" id="513" name="Google Shape;513;p54"/>
          <p:cNvPicPr preferRelativeResize="0"/>
          <p:nvPr/>
        </p:nvPicPr>
        <p:blipFill rotWithShape="1">
          <a:blip r:embed="rId3">
            <a:alphaModFix/>
          </a:blip>
          <a:srcRect b="0" l="0" r="0" t="0"/>
          <a:stretch/>
        </p:blipFill>
        <p:spPr>
          <a:xfrm>
            <a:off x="0" y="3132137"/>
            <a:ext cx="2684462" cy="2468562"/>
          </a:xfrm>
          <a:prstGeom prst="rect">
            <a:avLst/>
          </a:prstGeom>
          <a:noFill/>
          <a:ln>
            <a:noFill/>
          </a:ln>
        </p:spPr>
      </p:pic>
      <p:sp>
        <p:nvSpPr>
          <p:cNvPr id="514" name="Google Shape;514;p54"/>
          <p:cNvSpPr txBox="1"/>
          <p:nvPr/>
        </p:nvSpPr>
        <p:spPr>
          <a:xfrm>
            <a:off x="2628900" y="3086100"/>
            <a:ext cx="6515100" cy="2554287"/>
          </a:xfrm>
          <a:prstGeom prst="rect">
            <a:avLst/>
          </a:prstGeom>
          <a:noFill/>
          <a:ln>
            <a:noFill/>
          </a:ln>
        </p:spPr>
        <p:txBody>
          <a:bodyPr anchorCtr="0" anchor="t" bIns="45700" lIns="91425" spcFirstLastPara="1" rIns="91425" wrap="square" tIns="45700">
            <a:spAutoFit/>
          </a:bodyPr>
          <a:lstStyle/>
          <a:p>
            <a:pPr indent="361950" lvl="0" marL="0" marR="0" rtl="0" algn="just">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На початку захворювання показано консервативне лікування: спокій, тепло, фізіотерапія, комбінована антимікробна терапія: цефалоспорини 1-го покоління + гентаміцин + метронідазол; кліндаміцин; імпірем; цефалоспорини 1-го покоління + азитроміцин; ампіцилін + кліндаміцин + місцево антисептики.</a:t>
            </a:r>
            <a:endParaRPr/>
          </a:p>
        </p:txBody>
      </p:sp>
      <p:sp>
        <p:nvSpPr>
          <p:cNvPr id="515" name="Google Shape;515;p54"/>
          <p:cNvSpPr txBox="1"/>
          <p:nvPr/>
        </p:nvSpPr>
        <p:spPr>
          <a:xfrm>
            <a:off x="3105150" y="2533650"/>
            <a:ext cx="2762250" cy="64611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Лікування</a:t>
            </a:r>
            <a:endParaRPr/>
          </a:p>
        </p:txBody>
      </p:sp>
      <p:sp>
        <p:nvSpPr>
          <p:cNvPr id="516" name="Google Shape;516;p54"/>
          <p:cNvSpPr txBox="1"/>
          <p:nvPr/>
        </p:nvSpPr>
        <p:spPr>
          <a:xfrm>
            <a:off x="0" y="5543550"/>
            <a:ext cx="9144000" cy="1323975"/>
          </a:xfrm>
          <a:prstGeom prst="rect">
            <a:avLst/>
          </a:prstGeom>
          <a:noFill/>
          <a:ln>
            <a:noFill/>
          </a:ln>
        </p:spPr>
        <p:txBody>
          <a:bodyPr anchorCtr="0" anchor="t" bIns="45700" lIns="91425" spcFirstLastPara="1" rIns="91425" wrap="square" tIns="45700">
            <a:spAutoFit/>
          </a:bodyPr>
          <a:lstStyle/>
          <a:p>
            <a:pPr indent="361950" lvl="0" marL="0" marR="0" rtl="0" algn="just">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При ознаках появи гною показано хірургічне втручання. Доступ до субпекторального простору краще здійснювати із розрізу під ключицею и паралельно їй або ж із разрізів у зовнішнього нижнього краю великого грудного мязу. </a:t>
            </a:r>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0" name="Shape 520"/>
        <p:cNvGrpSpPr/>
        <p:nvPr/>
      </p:nvGrpSpPr>
      <p:grpSpPr>
        <a:xfrm>
          <a:off x="0" y="0"/>
          <a:ext cx="0" cy="0"/>
          <a:chOff x="0" y="0"/>
          <a:chExt cx="0" cy="0"/>
        </a:xfrm>
      </p:grpSpPr>
      <p:sp>
        <p:nvSpPr>
          <p:cNvPr id="521" name="Google Shape;521;p55"/>
          <p:cNvSpPr txBox="1"/>
          <p:nvPr>
            <p:ph type="title"/>
          </p:nvPr>
        </p:nvSpPr>
        <p:spPr>
          <a:xfrm>
            <a:off x="1985962" y="0"/>
            <a:ext cx="6840537" cy="1008062"/>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Пахвові флегмони</a:t>
            </a:r>
            <a:endParaRPr/>
          </a:p>
        </p:txBody>
      </p:sp>
      <p:sp>
        <p:nvSpPr>
          <p:cNvPr id="522" name="Google Shape;522;p55"/>
          <p:cNvSpPr txBox="1"/>
          <p:nvPr>
            <p:ph idx="1" type="body"/>
          </p:nvPr>
        </p:nvSpPr>
        <p:spPr>
          <a:xfrm>
            <a:off x="304800" y="1449387"/>
            <a:ext cx="8610600" cy="4751387"/>
          </a:xfrm>
          <a:prstGeom prst="rect">
            <a:avLst/>
          </a:prstGeom>
          <a:noFill/>
          <a:ln>
            <a:noFill/>
          </a:ln>
        </p:spPr>
        <p:txBody>
          <a:bodyPr anchorCtr="0" anchor="t" bIns="45700" lIns="91425" spcFirstLastPara="1" rIns="91425" wrap="square" tIns="45700">
            <a:noAutofit/>
          </a:bodyPr>
          <a:lstStyle/>
          <a:p>
            <a:pPr indent="381000" lvl="0" marL="0" marR="0" rtl="0" algn="just">
              <a:lnSpc>
                <a:spcPct val="100000"/>
              </a:lnSpc>
              <a:spcBef>
                <a:spcPts val="0"/>
              </a:spcBef>
              <a:spcAft>
                <a:spcPts val="0"/>
              </a:spcAft>
              <a:buClr>
                <a:schemeClr val="dk1"/>
              </a:buClr>
              <a:buSzPts val="2400"/>
              <a:buFont typeface="Century Gothic"/>
              <a:buNone/>
            </a:pPr>
            <a:r>
              <a:rPr b="0" i="0" lang="en-US" sz="2400" u="none">
                <a:solidFill>
                  <a:schemeClr val="dk1"/>
                </a:solidFill>
                <a:latin typeface="Century Gothic"/>
                <a:ea typeface="Century Gothic"/>
                <a:cs typeface="Century Gothic"/>
                <a:sym typeface="Century Gothic"/>
              </a:rPr>
              <a:t>Причиною флегмон пахвової впадини зазвичай бувають первинні гнійні вогнища, що локалізуються у верхній кінцівці. Інфекція по лімфатичних шляхах потрапляє в лімфатичні вузли пахвової ділянки з утворенням лімфаденіту, а при гнійному розплавленні вузла - аденофлегмони. Іншою причиною флегмони пахвової впадини є гнійні затьоки з субпекторального і надключичного простору. Основні збудники - змішана аеробно-анаеробна інфекція: S. aureus, E.coli, Ps. aeruginosa, рід Proteus, рід Enterobacter, рід Bacteroides, pід Fusobacterium, Clostridium spp., Clostridium perfringem, анаеробні стрептококи.</a:t>
            </a:r>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6" name="Shape 526"/>
        <p:cNvGrpSpPr/>
        <p:nvPr/>
      </p:nvGrpSpPr>
      <p:grpSpPr>
        <a:xfrm>
          <a:off x="0" y="0"/>
          <a:ext cx="0" cy="0"/>
          <a:chOff x="0" y="0"/>
          <a:chExt cx="0" cy="0"/>
        </a:xfrm>
      </p:grpSpPr>
      <p:sp>
        <p:nvSpPr>
          <p:cNvPr id="527" name="Google Shape;527;p56"/>
          <p:cNvSpPr txBox="1"/>
          <p:nvPr>
            <p:ph type="title"/>
          </p:nvPr>
        </p:nvSpPr>
        <p:spPr>
          <a:xfrm>
            <a:off x="266700" y="-6350"/>
            <a:ext cx="8482012"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Century Gothic"/>
              <a:buNone/>
            </a:pPr>
            <a:r>
              <a:rPr b="1" i="0" lang="en-US" sz="3200" u="none">
                <a:solidFill>
                  <a:schemeClr val="dk1"/>
                </a:solidFill>
                <a:latin typeface="Century Gothic"/>
                <a:ea typeface="Century Gothic"/>
                <a:cs typeface="Century Gothic"/>
                <a:sym typeface="Century Gothic"/>
              </a:rPr>
              <a:t>Клініка і лікування пахвових флегмон</a:t>
            </a:r>
            <a:endParaRPr/>
          </a:p>
        </p:txBody>
      </p:sp>
      <p:sp>
        <p:nvSpPr>
          <p:cNvPr id="528" name="Google Shape;528;p56"/>
          <p:cNvSpPr txBox="1"/>
          <p:nvPr>
            <p:ph idx="1" type="body"/>
          </p:nvPr>
        </p:nvSpPr>
        <p:spPr>
          <a:xfrm>
            <a:off x="0" y="1392237"/>
            <a:ext cx="9144000" cy="4751387"/>
          </a:xfrm>
          <a:prstGeom prst="rect">
            <a:avLst/>
          </a:prstGeom>
          <a:noFill/>
          <a:ln>
            <a:noFill/>
          </a:ln>
        </p:spPr>
        <p:txBody>
          <a:bodyPr anchorCtr="0" anchor="t" bIns="45700" lIns="91425" spcFirstLastPara="1" rIns="91425" wrap="square" tIns="45700">
            <a:noAutofit/>
          </a:bodyPr>
          <a:lstStyle/>
          <a:p>
            <a:pPr indent="381000" lvl="0" marL="0" marR="0" rtl="0" algn="just">
              <a:lnSpc>
                <a:spcPct val="100000"/>
              </a:lnSpc>
              <a:spcBef>
                <a:spcPts val="0"/>
              </a:spcBef>
              <a:spcAft>
                <a:spcPts val="0"/>
              </a:spcAft>
              <a:buClr>
                <a:schemeClr val="dk1"/>
              </a:buClr>
              <a:buSzPts val="1800"/>
              <a:buFont typeface="Century Gothic"/>
              <a:buNone/>
            </a:pPr>
            <a:r>
              <a:rPr b="1" i="0" lang="en-US" sz="1800" u="none">
                <a:solidFill>
                  <a:schemeClr val="dk1"/>
                </a:solidFill>
                <a:latin typeface="Century Gothic"/>
                <a:ea typeface="Century Gothic"/>
                <a:cs typeface="Century Gothic"/>
                <a:sym typeface="Century Gothic"/>
              </a:rPr>
              <a:t>Клініка.</a:t>
            </a:r>
            <a:r>
              <a:rPr b="0" i="0" lang="en-US" sz="1800" u="none">
                <a:solidFill>
                  <a:schemeClr val="dk1"/>
                </a:solidFill>
                <a:latin typeface="Century Gothic"/>
                <a:ea typeface="Century Gothic"/>
                <a:cs typeface="Century Gothic"/>
                <a:sym typeface="Century Gothic"/>
              </a:rPr>
              <a:t> Спочатку з'являються збільшені і болчі рухливі лімфатичні вузли овальної або округлої форми. Надалі, при прогресуванні процесу, і місцева картина, і загальний стан погіршуються. Лімфатичні вузли збільшуються, згуртовуються між собою, стають малорухомими, різко болючими. Якщо не почати своєчасного лікування, то може утворитися флегмона пахвовій впадини і навіть затьоки в дельтоподібній ділянці, в лопаткову ділянку і в ділянку зовнішнього шийного трикутника.</a:t>
            </a:r>
            <a:endParaRPr/>
          </a:p>
          <a:p>
            <a:pPr indent="381000" lvl="0" marL="0" marR="0" rtl="0" algn="just">
              <a:lnSpc>
                <a:spcPct val="100000"/>
              </a:lnSpc>
              <a:spcBef>
                <a:spcPts val="720"/>
              </a:spcBef>
              <a:spcAft>
                <a:spcPts val="0"/>
              </a:spcAft>
              <a:buClr>
                <a:schemeClr val="dk1"/>
              </a:buClr>
              <a:buSzPts val="1800"/>
              <a:buFont typeface="Century Gothic"/>
              <a:buNone/>
            </a:pPr>
            <a:r>
              <a:t/>
            </a:r>
            <a:endParaRPr b="0" i="0" sz="1800" u="none">
              <a:solidFill>
                <a:schemeClr val="dk1"/>
              </a:solidFill>
              <a:latin typeface="Century Gothic"/>
              <a:ea typeface="Century Gothic"/>
              <a:cs typeface="Century Gothic"/>
              <a:sym typeface="Century Gothic"/>
            </a:endParaRPr>
          </a:p>
          <a:p>
            <a:pPr indent="381000" lvl="0" marL="0" marR="0" rtl="0" algn="just">
              <a:lnSpc>
                <a:spcPct val="100000"/>
              </a:lnSpc>
              <a:spcBef>
                <a:spcPts val="720"/>
              </a:spcBef>
              <a:spcAft>
                <a:spcPts val="0"/>
              </a:spcAft>
              <a:buClr>
                <a:schemeClr val="dk1"/>
              </a:buClr>
              <a:buSzPts val="1800"/>
              <a:buFont typeface="Century Gothic"/>
              <a:buNone/>
            </a:pPr>
            <a:r>
              <a:rPr b="1" i="0" lang="en-US" sz="1800" u="none">
                <a:solidFill>
                  <a:schemeClr val="dk1"/>
                </a:solidFill>
                <a:latin typeface="Century Gothic"/>
                <a:ea typeface="Century Gothic"/>
                <a:cs typeface="Century Gothic"/>
                <a:sym typeface="Century Gothic"/>
              </a:rPr>
              <a:t>Лікування.</a:t>
            </a:r>
            <a:r>
              <a:rPr b="0" i="0" lang="en-US" sz="1800" u="none">
                <a:solidFill>
                  <a:schemeClr val="dk1"/>
                </a:solidFill>
                <a:latin typeface="Century Gothic"/>
                <a:ea typeface="Century Gothic"/>
                <a:cs typeface="Century Gothic"/>
                <a:sym typeface="Century Gothic"/>
              </a:rPr>
              <a:t> У початкових стадіях процесу має застосовуватися звичайне лікування, спрямоване на пригнічення інфекції або ж прискорення дозрівання гнійника: спокій, фізіотерапія, антибіотикотерапія (цефалоспорини 3-го покоління + гентаміцин + метронідазол; кліндаміцин; іміпінем; цефалоспорини 1-го покоління + азитроміцин; аміпіціллін + кліндаміцин + місцево антисептики), активне лікування первинного вогнища запалення. При нагноєнні показано оперативне лікування, яке зводиться до широкого розтину і дренування гнійників. Порожнина гнійника повинна бути обстежена на предмет виявлення гнійних затьоків, які обов'язково повинні бути також розкриті і дреновані.</a:t>
            </a:r>
            <a:endParaRPr/>
          </a:p>
          <a:p>
            <a:pPr indent="-228600" lvl="0" marL="342900" marR="0" rtl="0" algn="l">
              <a:spcBef>
                <a:spcPts val="720"/>
              </a:spcBef>
              <a:spcAft>
                <a:spcPts val="0"/>
              </a:spcAft>
              <a:buClr>
                <a:schemeClr val="dk1"/>
              </a:buClr>
              <a:buSzPts val="1800"/>
              <a:buFont typeface="Century Gothic"/>
              <a:buNone/>
            </a:pPr>
            <a:r>
              <a:t/>
            </a:r>
            <a:endParaRPr b="0" i="0" sz="1800" u="none">
              <a:solidFill>
                <a:schemeClr val="dk1"/>
              </a:solidFill>
              <a:latin typeface="Century Gothic"/>
              <a:ea typeface="Century Gothic"/>
              <a:cs typeface="Century Gothic"/>
              <a:sym typeface="Century Gothic"/>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2" name="Shape 532"/>
        <p:cNvGrpSpPr/>
        <p:nvPr/>
      </p:nvGrpSpPr>
      <p:grpSpPr>
        <a:xfrm>
          <a:off x="0" y="0"/>
          <a:ext cx="0" cy="0"/>
          <a:chOff x="0" y="0"/>
          <a:chExt cx="0" cy="0"/>
        </a:xfrm>
      </p:grpSpPr>
      <p:sp>
        <p:nvSpPr>
          <p:cNvPr id="533" name="Google Shape;533;p57"/>
          <p:cNvSpPr txBox="1"/>
          <p:nvPr>
            <p:ph idx="1" type="body"/>
          </p:nvPr>
        </p:nvSpPr>
        <p:spPr>
          <a:xfrm>
            <a:off x="-19050" y="1468437"/>
            <a:ext cx="9144000" cy="4751387"/>
          </a:xfrm>
          <a:prstGeom prst="rect">
            <a:avLst/>
          </a:prstGeom>
          <a:noFill/>
          <a:ln>
            <a:noFill/>
          </a:ln>
        </p:spPr>
        <p:txBody>
          <a:bodyPr anchorCtr="0" anchor="t" bIns="45700" lIns="91425" spcFirstLastPara="1" rIns="91425" wrap="square" tIns="45700">
            <a:noAutofit/>
          </a:bodyPr>
          <a:lstStyle/>
          <a:p>
            <a:pPr indent="381000" lvl="0" marL="0" marR="0" rtl="0" algn="just">
              <a:lnSpc>
                <a:spcPct val="100000"/>
              </a:lnSpc>
              <a:spcBef>
                <a:spcPts val="0"/>
              </a:spcBef>
              <a:spcAft>
                <a:spcPts val="0"/>
              </a:spcAft>
              <a:buClr>
                <a:schemeClr val="dk1"/>
              </a:buClr>
              <a:buSzPts val="2800"/>
              <a:buFont typeface="Century Gothic"/>
              <a:buNone/>
            </a:pPr>
            <a:r>
              <a:rPr b="0" i="0" lang="en-US" sz="2800" u="none">
                <a:solidFill>
                  <a:schemeClr val="dk1"/>
                </a:solidFill>
                <a:latin typeface="Century Gothic"/>
                <a:ea typeface="Century Gothic"/>
                <a:cs typeface="Century Gothic"/>
                <a:sym typeface="Century Gothic"/>
              </a:rPr>
              <a:t>Більшість медіастинітом є вторинним захворюванням. Первинні медіастиніти розвиваються лише при проникаючих пораненнях середостіння. Всі органи і простори середостіння оточені пухкою клітковиною.</a:t>
            </a:r>
            <a:br>
              <a:rPr b="0" i="0" lang="en-US" sz="2800" u="none">
                <a:solidFill>
                  <a:schemeClr val="dk1"/>
                </a:solidFill>
                <a:latin typeface="Century Gothic"/>
                <a:ea typeface="Century Gothic"/>
                <a:cs typeface="Century Gothic"/>
                <a:sym typeface="Century Gothic"/>
              </a:rPr>
            </a:br>
            <a:r>
              <a:rPr b="0" i="0" lang="en-US" sz="2800" u="none">
                <a:solidFill>
                  <a:schemeClr val="dk1"/>
                </a:solidFill>
                <a:latin typeface="Century Gothic"/>
                <a:ea typeface="Century Gothic"/>
                <a:cs typeface="Century Gothic"/>
                <a:sym typeface="Century Gothic"/>
              </a:rPr>
              <a:t>Основні збудники - змішана аеробно-анаеробна інфекція: S. aureus, Streptococcus pneumoniae, Peptostreptococcus spp., Гемолітичний стрептокок, бактероїди, мікобактерії туберкульозу, E. coli, Proteus vulgaris, Ps. aeruginosa. Перебіг медіастиніту буває гострим (іноді блискавичним) і хронічним.</a:t>
            </a:r>
            <a:endParaRPr/>
          </a:p>
          <a:p>
            <a:pPr indent="-165100" lvl="0" marL="342900" marR="0" rtl="0" algn="l">
              <a:spcBef>
                <a:spcPts val="1120"/>
              </a:spcBef>
              <a:spcAft>
                <a:spcPts val="0"/>
              </a:spcAft>
              <a:buClr>
                <a:schemeClr val="dk1"/>
              </a:buClr>
              <a:buSzPts val="2800"/>
              <a:buFont typeface="Century Gothic"/>
              <a:buNone/>
            </a:pPr>
            <a:r>
              <a:t/>
            </a:r>
            <a:endParaRPr b="0" i="0" sz="2800" u="none">
              <a:solidFill>
                <a:schemeClr val="dk1"/>
              </a:solidFill>
              <a:latin typeface="Century Gothic"/>
              <a:ea typeface="Century Gothic"/>
              <a:cs typeface="Century Gothic"/>
              <a:sym typeface="Century Gothic"/>
            </a:endParaRPr>
          </a:p>
        </p:txBody>
      </p:sp>
      <p:sp>
        <p:nvSpPr>
          <p:cNvPr id="534" name="Google Shape;534;p57"/>
          <p:cNvSpPr txBox="1"/>
          <p:nvPr>
            <p:ph type="title"/>
          </p:nvPr>
        </p:nvSpPr>
        <p:spPr>
          <a:xfrm>
            <a:off x="1393825" y="92075"/>
            <a:ext cx="6840537"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4000"/>
              <a:buFont typeface="Century Gothic"/>
              <a:buNone/>
            </a:pPr>
            <a:r>
              <a:rPr b="1" i="0" lang="en-US" sz="4000" u="none">
                <a:solidFill>
                  <a:schemeClr val="dk1"/>
                </a:solidFill>
                <a:latin typeface="Century Gothic"/>
                <a:ea typeface="Century Gothic"/>
                <a:cs typeface="Century Gothic"/>
                <a:sym typeface="Century Gothic"/>
              </a:rPr>
              <a:t>Гнійний медіастиніт</a:t>
            </a:r>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8" name="Shape 538"/>
        <p:cNvGrpSpPr/>
        <p:nvPr/>
      </p:nvGrpSpPr>
      <p:grpSpPr>
        <a:xfrm>
          <a:off x="0" y="0"/>
          <a:ext cx="0" cy="0"/>
          <a:chOff x="0" y="0"/>
          <a:chExt cx="0" cy="0"/>
        </a:xfrm>
      </p:grpSpPr>
      <p:sp>
        <p:nvSpPr>
          <p:cNvPr id="539" name="Google Shape;539;p58"/>
          <p:cNvSpPr txBox="1"/>
          <p:nvPr>
            <p:ph type="title"/>
          </p:nvPr>
        </p:nvSpPr>
        <p:spPr>
          <a:xfrm>
            <a:off x="623887" y="-247650"/>
            <a:ext cx="8520112"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Топографія средостіння</a:t>
            </a:r>
            <a:endParaRPr/>
          </a:p>
        </p:txBody>
      </p:sp>
      <p:sp>
        <p:nvSpPr>
          <p:cNvPr id="540" name="Google Shape;540;p58"/>
          <p:cNvSpPr txBox="1"/>
          <p:nvPr>
            <p:ph idx="1" type="body"/>
          </p:nvPr>
        </p:nvSpPr>
        <p:spPr>
          <a:xfrm>
            <a:off x="1908175" y="1449387"/>
            <a:ext cx="6840537" cy="4751387"/>
          </a:xfrm>
          <a:prstGeom prst="rect">
            <a:avLst/>
          </a:prstGeom>
          <a:noFill/>
          <a:ln>
            <a:noFill/>
          </a:ln>
        </p:spPr>
        <p:txBody>
          <a:bodyPr anchorCtr="0" anchor="t" bIns="45700" lIns="91425" spcFirstLastPara="1" rIns="91425" wrap="square" tIns="45700">
            <a:noAutofit/>
          </a:bodyPr>
          <a:lstStyle/>
          <a:p>
            <a:pPr indent="-215900" lvl="0" marL="342900" marR="0" rtl="0" algn="l">
              <a:spcBef>
                <a:spcPts val="0"/>
              </a:spcBef>
              <a:spcAft>
                <a:spcPts val="0"/>
              </a:spcAft>
              <a:buClr>
                <a:schemeClr val="dk1"/>
              </a:buClr>
              <a:buSzPts val="2000"/>
              <a:buFont typeface="Century Gothic"/>
              <a:buNone/>
            </a:pPr>
            <a:r>
              <a:t/>
            </a:r>
            <a:endParaRPr sz="2000">
              <a:solidFill>
                <a:schemeClr val="dk1"/>
              </a:solidFill>
              <a:latin typeface="Century Gothic"/>
              <a:ea typeface="Century Gothic"/>
              <a:cs typeface="Century Gothic"/>
              <a:sym typeface="Century Gothic"/>
            </a:endParaRPr>
          </a:p>
        </p:txBody>
      </p:sp>
      <p:pic>
        <p:nvPicPr>
          <p:cNvPr descr="C:\Новая папка (3)\Грудна клітка\8_1.jpg" id="541" name="Google Shape;541;p58"/>
          <p:cNvPicPr preferRelativeResize="0"/>
          <p:nvPr/>
        </p:nvPicPr>
        <p:blipFill rotWithShape="1">
          <a:blip r:embed="rId3">
            <a:alphaModFix/>
          </a:blip>
          <a:srcRect b="0" l="0" r="0" t="0"/>
          <a:stretch/>
        </p:blipFill>
        <p:spPr>
          <a:xfrm>
            <a:off x="754062" y="1327150"/>
            <a:ext cx="2922587" cy="4454525"/>
          </a:xfrm>
          <a:prstGeom prst="rect">
            <a:avLst/>
          </a:prstGeom>
          <a:noFill/>
          <a:ln>
            <a:noFill/>
          </a:ln>
        </p:spPr>
      </p:pic>
      <p:pic>
        <p:nvPicPr>
          <p:cNvPr descr="C:\Новая папка (3)\Грудна клітка\8_2.jpg" id="542" name="Google Shape;542;p58"/>
          <p:cNvPicPr preferRelativeResize="0"/>
          <p:nvPr/>
        </p:nvPicPr>
        <p:blipFill rotWithShape="1">
          <a:blip r:embed="rId4">
            <a:alphaModFix/>
          </a:blip>
          <a:srcRect b="0" l="0" r="0" t="0"/>
          <a:stretch/>
        </p:blipFill>
        <p:spPr>
          <a:xfrm>
            <a:off x="5189537" y="1408112"/>
            <a:ext cx="3278187" cy="4230687"/>
          </a:xfrm>
          <a:prstGeom prst="rect">
            <a:avLst/>
          </a:prstGeom>
          <a:noFill/>
          <a:ln>
            <a:noFill/>
          </a:ln>
        </p:spPr>
      </p:pic>
      <p:sp>
        <p:nvSpPr>
          <p:cNvPr id="543" name="Google Shape;543;p58"/>
          <p:cNvSpPr txBox="1"/>
          <p:nvPr/>
        </p:nvSpPr>
        <p:spPr>
          <a:xfrm>
            <a:off x="552450" y="952500"/>
            <a:ext cx="3371850" cy="461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400"/>
              <a:buFont typeface="Century Gothic"/>
              <a:buNone/>
            </a:pPr>
            <a:r>
              <a:rPr b="0" i="1" lang="en-US" sz="2400" u="none">
                <a:solidFill>
                  <a:schemeClr val="dk1"/>
                </a:solidFill>
                <a:latin typeface="Century Gothic"/>
                <a:ea typeface="Century Gothic"/>
                <a:cs typeface="Century Gothic"/>
                <a:sym typeface="Century Gothic"/>
              </a:rPr>
              <a:t>Сагітальний розріз</a:t>
            </a:r>
            <a:endParaRPr/>
          </a:p>
        </p:txBody>
      </p:sp>
      <p:sp>
        <p:nvSpPr>
          <p:cNvPr id="544" name="Google Shape;544;p58"/>
          <p:cNvSpPr txBox="1"/>
          <p:nvPr/>
        </p:nvSpPr>
        <p:spPr>
          <a:xfrm>
            <a:off x="4914900" y="952500"/>
            <a:ext cx="3638550" cy="8302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400"/>
              <a:buFont typeface="Century Gothic"/>
              <a:buNone/>
            </a:pPr>
            <a:r>
              <a:rPr b="0" i="1" lang="en-US" sz="2400" u="none">
                <a:solidFill>
                  <a:schemeClr val="dk1"/>
                </a:solidFill>
                <a:latin typeface="Century Gothic"/>
                <a:ea typeface="Century Gothic"/>
                <a:cs typeface="Century Gothic"/>
                <a:sym typeface="Century Gothic"/>
              </a:rPr>
              <a:t>Горизонтальний розріз</a:t>
            </a:r>
            <a:endParaRPr/>
          </a:p>
        </p:txBody>
      </p:sp>
      <p:sp>
        <p:nvSpPr>
          <p:cNvPr id="545" name="Google Shape;545;p58"/>
          <p:cNvSpPr txBox="1"/>
          <p:nvPr/>
        </p:nvSpPr>
        <p:spPr>
          <a:xfrm>
            <a:off x="95250" y="5346700"/>
            <a:ext cx="4267200" cy="163195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000"/>
              <a:buFont typeface="Times New Roman"/>
              <a:buNone/>
            </a:pPr>
            <a:r>
              <a:t/>
            </a:r>
            <a:endParaRPr b="0" i="0" sz="2000" u="non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000"/>
              <a:buFont typeface="Times New Roman"/>
              <a:buNone/>
            </a:pPr>
            <a:r>
              <a:rPr b="0" i="0" lang="en-US" sz="2000" u="none">
                <a:solidFill>
                  <a:schemeClr val="dk1"/>
                </a:solidFill>
                <a:latin typeface="Times New Roman"/>
                <a:ea typeface="Times New Roman"/>
                <a:cs typeface="Times New Roman"/>
                <a:sym typeface="Times New Roman"/>
              </a:rPr>
              <a:t>1 - стравохід; 2 - трахея; 3 - аорта;          4 - легенева артерія; 5 - верхня порожниста вена; 6 - правий шлуночок серця.</a:t>
            </a:r>
            <a:endParaRPr/>
          </a:p>
        </p:txBody>
      </p:sp>
      <p:sp>
        <p:nvSpPr>
          <p:cNvPr id="546" name="Google Shape;546;p58"/>
          <p:cNvSpPr txBox="1"/>
          <p:nvPr/>
        </p:nvSpPr>
        <p:spPr>
          <a:xfrm>
            <a:off x="4389437" y="5314950"/>
            <a:ext cx="5010150" cy="19383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000"/>
              <a:buFont typeface="Times New Roman"/>
              <a:buNone/>
            </a:pPr>
            <a:r>
              <a:t/>
            </a:r>
            <a:endParaRPr b="0" i="0" sz="2000" u="non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000"/>
              <a:buFont typeface="Times New Roman"/>
              <a:buNone/>
            </a:pPr>
            <a:r>
              <a:rPr b="0" i="0" lang="en-US" sz="2000" u="none">
                <a:solidFill>
                  <a:schemeClr val="dk1"/>
                </a:solidFill>
                <a:latin typeface="Times New Roman"/>
                <a:ea typeface="Times New Roman"/>
                <a:cs typeface="Times New Roman"/>
                <a:sym typeface="Times New Roman"/>
              </a:rPr>
              <a:t>1 - грудина; 2 - хребет; 3 - нижня порожниста вена; 4 - аорта; 5 - стравохід;     6 - трахея; 7 - лімфатичні вузли середостіння; 8 - вилочкова залоза</a:t>
            </a:r>
            <a:endParaRPr/>
          </a:p>
          <a:p>
            <a:pPr indent="0" lvl="0" marL="0" marR="0" rtl="0" algn="ctr">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a:t>
            </a:r>
            <a:endParaRP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0" name="Shape 550"/>
        <p:cNvGrpSpPr/>
        <p:nvPr/>
      </p:nvGrpSpPr>
      <p:grpSpPr>
        <a:xfrm>
          <a:off x="0" y="0"/>
          <a:ext cx="0" cy="0"/>
          <a:chOff x="0" y="0"/>
          <a:chExt cx="0" cy="0"/>
        </a:xfrm>
      </p:grpSpPr>
      <p:sp>
        <p:nvSpPr>
          <p:cNvPr id="551" name="Google Shape;551;p59"/>
          <p:cNvSpPr txBox="1"/>
          <p:nvPr>
            <p:ph type="title"/>
          </p:nvPr>
        </p:nvSpPr>
        <p:spPr>
          <a:xfrm>
            <a:off x="323850" y="225425"/>
            <a:ext cx="8424862"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Клінічна картина гнійних медіастинітів</a:t>
            </a:r>
            <a:endParaRPr/>
          </a:p>
        </p:txBody>
      </p:sp>
      <p:sp>
        <p:nvSpPr>
          <p:cNvPr id="552" name="Google Shape;552;p59"/>
          <p:cNvSpPr txBox="1"/>
          <p:nvPr>
            <p:ph idx="1" type="body"/>
          </p:nvPr>
        </p:nvSpPr>
        <p:spPr>
          <a:xfrm>
            <a:off x="0" y="1406525"/>
            <a:ext cx="9144000" cy="4751387"/>
          </a:xfrm>
          <a:prstGeom prst="rect">
            <a:avLst/>
          </a:prstGeom>
          <a:noFill/>
          <a:ln>
            <a:noFill/>
          </a:ln>
        </p:spPr>
        <p:txBody>
          <a:bodyPr anchorCtr="0" anchor="t" bIns="45700" lIns="91425" spcFirstLastPara="1" rIns="91425" wrap="square" tIns="45700">
            <a:noAutofit/>
          </a:bodyPr>
          <a:lstStyle/>
          <a:p>
            <a:pPr indent="381000" lvl="0" marL="0" marR="0" rtl="0" algn="just">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Гострі гнійні медіастиніту перебігають без чітко виражених симптомів на тлі вкрай важкого загального стану пацієнта. Зазвичай гострі гнійні медіастиніти починаються раптово, гостро, нерідко зі значного підвищення температури, ознобу, болю за грудиною. Болі за грудиною різної інтенсивності практично є єдиним місцевим симптомом. Ступінь гнійної інтоксикації завжди виражена, часто супроводжується гіпо- та навіть анергічною реакцією. При втягненні в процес кровоносних і лімфатичних судин, що проходять в середостінні, можуть порушуватися функції органів, які вони іннервують і кровопостачають.</a:t>
            </a:r>
            <a:endParaRPr/>
          </a:p>
          <a:p>
            <a:pPr indent="381000" lvl="0" marL="0" marR="0" rtl="0" algn="just">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Для переднього медіастиніту характерним є посилення болю за грудиною при відкиданні голови назад. Для заднього медіастиніту більш характерні болі в міжлопатковій і епігастральній ділянках, які посилюються при рухах головою вперед. При перкусії можна отримати притуплення перкуторного звуку в ділянці грудини (передній медіастиніт) або в паравертибральній зоні (задній медіастиніт). Аускультативно ознаки при медіастиніті непереконливі.</a:t>
            </a:r>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6" name="Shape 556"/>
        <p:cNvGrpSpPr/>
        <p:nvPr/>
      </p:nvGrpSpPr>
      <p:grpSpPr>
        <a:xfrm>
          <a:off x="0" y="0"/>
          <a:ext cx="0" cy="0"/>
          <a:chOff x="0" y="0"/>
          <a:chExt cx="0" cy="0"/>
        </a:xfrm>
      </p:grpSpPr>
      <p:sp>
        <p:nvSpPr>
          <p:cNvPr id="557" name="Google Shape;557;p60"/>
          <p:cNvSpPr txBox="1"/>
          <p:nvPr>
            <p:ph idx="1" type="body"/>
          </p:nvPr>
        </p:nvSpPr>
        <p:spPr>
          <a:xfrm>
            <a:off x="304800" y="1449387"/>
            <a:ext cx="8443912" cy="4751387"/>
          </a:xfrm>
          <a:prstGeom prst="rect">
            <a:avLst/>
          </a:prstGeom>
          <a:noFill/>
          <a:ln>
            <a:noFill/>
          </a:ln>
        </p:spPr>
        <p:txBody>
          <a:bodyPr anchorCtr="0" anchor="t" bIns="45700" lIns="91425" spcFirstLastPara="1" rIns="91425" wrap="square" tIns="45700">
            <a:noAutofit/>
          </a:bodyPr>
          <a:lstStyle/>
          <a:p>
            <a:pPr indent="381000" lvl="0" marL="0" marR="0" rtl="0" algn="just">
              <a:lnSpc>
                <a:spcPct val="100000"/>
              </a:lnSpc>
              <a:spcBef>
                <a:spcPts val="0"/>
              </a:spcBef>
              <a:spcAft>
                <a:spcPts val="0"/>
              </a:spcAft>
              <a:buClr>
                <a:schemeClr val="dk1"/>
              </a:buClr>
              <a:buSzPts val="2800"/>
              <a:buFont typeface="Century Gothic"/>
              <a:buNone/>
            </a:pPr>
            <a:r>
              <a:rPr b="0" i="0" lang="en-US" sz="2800" u="none">
                <a:solidFill>
                  <a:schemeClr val="dk1"/>
                </a:solidFill>
                <a:latin typeface="Century Gothic"/>
                <a:ea typeface="Century Gothic"/>
                <a:cs typeface="Century Gothic"/>
                <a:sym typeface="Century Gothic"/>
              </a:rPr>
              <a:t>У діагностиці гострих гнійних та хронічних медіастинітів велике значення надається біологічним, ультразвуковим, а також ендоскопічних методів дослідження. Діагностичну пункцію переднього і заднього середостіння не можна вважати простим методом, тому що існує небезпека пошкодження великих судин, нервів або стравоходу. Виконання пункції можна рекомендувати тільки під контролем ультразвуку.</a:t>
            </a:r>
            <a:endParaRPr/>
          </a:p>
        </p:txBody>
      </p:sp>
      <p:sp>
        <p:nvSpPr>
          <p:cNvPr id="558" name="Google Shape;558;p60"/>
          <p:cNvSpPr txBox="1"/>
          <p:nvPr/>
        </p:nvSpPr>
        <p:spPr>
          <a:xfrm>
            <a:off x="152400" y="187325"/>
            <a:ext cx="8748712" cy="1008062"/>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Діагностика гнійних медіастинітов</a:t>
            </a:r>
            <a:endParaRPr/>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2" name="Shape 562"/>
        <p:cNvGrpSpPr/>
        <p:nvPr/>
      </p:nvGrpSpPr>
      <p:grpSpPr>
        <a:xfrm>
          <a:off x="0" y="0"/>
          <a:ext cx="0" cy="0"/>
          <a:chOff x="0" y="0"/>
          <a:chExt cx="0" cy="0"/>
        </a:xfrm>
      </p:grpSpPr>
      <p:sp>
        <p:nvSpPr>
          <p:cNvPr id="563" name="Google Shape;563;p61"/>
          <p:cNvSpPr txBox="1"/>
          <p:nvPr>
            <p:ph idx="1" type="body"/>
          </p:nvPr>
        </p:nvSpPr>
        <p:spPr>
          <a:xfrm>
            <a:off x="-60325" y="1471612"/>
            <a:ext cx="9124950" cy="4751387"/>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dk1"/>
              </a:buClr>
              <a:buSzPts val="2200"/>
              <a:buFont typeface="Century Gothic"/>
              <a:buChar char="•"/>
            </a:pPr>
            <a:r>
              <a:rPr b="0" i="0" lang="en-US" sz="2200" u="none">
                <a:solidFill>
                  <a:schemeClr val="dk1"/>
                </a:solidFill>
                <a:latin typeface="Century Gothic"/>
                <a:ea typeface="Century Gothic"/>
                <a:cs typeface="Century Gothic"/>
                <a:sym typeface="Century Gothic"/>
              </a:rPr>
              <a:t>Якщо медіастиніт розвивається з інфікованих лімфатичних вузлів середостіння, можливо зворотній розвиток запального процесу, що знаходиться в стадії серозного запалення. Тому при перших ознаках гострого медіастиніту повинна бути почата комбінована антимікробну терапія з урахуванням чутливості мікрофлори первинного вогнища запалення до антибіотиків (</a:t>
            </a:r>
            <a:r>
              <a:rPr b="1" i="1" lang="en-US" sz="2200" u="none">
                <a:solidFill>
                  <a:schemeClr val="dk1"/>
                </a:solidFill>
                <a:latin typeface="Century Gothic"/>
                <a:ea typeface="Century Gothic"/>
                <a:cs typeface="Century Gothic"/>
                <a:sym typeface="Century Gothic"/>
              </a:rPr>
              <a:t>ципрофлоксацин + метронідазол; цефалоспорини 2-3-го покоління + метронідазол або кліндаміцин; іміпінем, амоксиклав + метронідазол</a:t>
            </a:r>
            <a:r>
              <a:rPr b="0" i="0" lang="en-US" sz="2200" u="none">
                <a:solidFill>
                  <a:schemeClr val="dk1"/>
                </a:solidFill>
                <a:latin typeface="Century Gothic"/>
                <a:ea typeface="Century Gothic"/>
                <a:cs typeface="Century Gothic"/>
                <a:sym typeface="Century Gothic"/>
              </a:rPr>
              <a:t>).</a:t>
            </a:r>
            <a:br>
              <a:rPr b="0" i="0" lang="en-US" sz="2200" u="none">
                <a:solidFill>
                  <a:schemeClr val="dk1"/>
                </a:solidFill>
                <a:latin typeface="Century Gothic"/>
                <a:ea typeface="Century Gothic"/>
                <a:cs typeface="Century Gothic"/>
                <a:sym typeface="Century Gothic"/>
              </a:rPr>
            </a:br>
            <a:r>
              <a:rPr b="0" i="0" lang="en-US" sz="2200" u="none">
                <a:solidFill>
                  <a:schemeClr val="dk1"/>
                </a:solidFill>
                <a:latin typeface="Century Gothic"/>
                <a:ea typeface="Century Gothic"/>
                <a:cs typeface="Century Gothic"/>
                <a:sym typeface="Century Gothic"/>
              </a:rPr>
              <a:t>При наявності ознак нагноєння показано негайне оперативне втручання - медіастинотомія. З огляду на особливу тяжкість перебігу хвороби, а також високу летальність при консервативному лікуванні, затягувати з оперативним втручанням не слід.</a:t>
            </a:r>
            <a:endParaRPr/>
          </a:p>
        </p:txBody>
      </p:sp>
      <p:sp>
        <p:nvSpPr>
          <p:cNvPr id="564" name="Google Shape;564;p61"/>
          <p:cNvSpPr txBox="1"/>
          <p:nvPr/>
        </p:nvSpPr>
        <p:spPr>
          <a:xfrm>
            <a:off x="190500" y="-22225"/>
            <a:ext cx="8748712" cy="1008062"/>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Лікування гнійних медіастинітів</a:t>
            </a:r>
            <a:endParaRPr/>
          </a:p>
        </p:txBody>
      </p: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8" name="Shape 568"/>
        <p:cNvGrpSpPr/>
        <p:nvPr/>
      </p:nvGrpSpPr>
      <p:grpSpPr>
        <a:xfrm>
          <a:off x="0" y="0"/>
          <a:ext cx="0" cy="0"/>
          <a:chOff x="0" y="0"/>
          <a:chExt cx="0" cy="0"/>
        </a:xfrm>
      </p:grpSpPr>
      <p:sp>
        <p:nvSpPr>
          <p:cNvPr id="569" name="Google Shape;569;p62"/>
          <p:cNvSpPr txBox="1"/>
          <p:nvPr>
            <p:ph type="title"/>
          </p:nvPr>
        </p:nvSpPr>
        <p:spPr>
          <a:xfrm>
            <a:off x="266700" y="225425"/>
            <a:ext cx="8482012"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Хірургічні доступы при медіастинітах</a:t>
            </a:r>
            <a:endParaRPr/>
          </a:p>
        </p:txBody>
      </p:sp>
      <p:sp>
        <p:nvSpPr>
          <p:cNvPr id="570" name="Google Shape;570;p62"/>
          <p:cNvSpPr txBox="1"/>
          <p:nvPr>
            <p:ph idx="1" type="body"/>
          </p:nvPr>
        </p:nvSpPr>
        <p:spPr>
          <a:xfrm>
            <a:off x="2608262" y="5300662"/>
            <a:ext cx="6535737" cy="1652587"/>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б – хірургічні доступи по Насілову при задніх медіастинітах.</a:t>
            </a:r>
            <a:endParaRPr/>
          </a:p>
          <a:p>
            <a:pPr indent="-215900" lvl="0" marL="342900" marR="0" rtl="0" algn="l">
              <a:spcBef>
                <a:spcPts val="800"/>
              </a:spcBef>
              <a:spcAft>
                <a:spcPts val="0"/>
              </a:spcAft>
              <a:buClr>
                <a:schemeClr val="dk1"/>
              </a:buClr>
              <a:buSzPts val="2000"/>
              <a:buFont typeface="Century Gothic"/>
              <a:buNone/>
            </a:pPr>
            <a:r>
              <a:t/>
            </a:r>
            <a:endParaRPr b="0" i="0" sz="2000" u="none">
              <a:solidFill>
                <a:schemeClr val="dk1"/>
              </a:solidFill>
              <a:latin typeface="Century Gothic"/>
              <a:ea typeface="Century Gothic"/>
              <a:cs typeface="Century Gothic"/>
              <a:sym typeface="Century Gothic"/>
            </a:endParaRPr>
          </a:p>
        </p:txBody>
      </p:sp>
      <p:pic>
        <p:nvPicPr>
          <p:cNvPr descr="C:\Users\Администратор\Desktop\CamScanner-Новый документ 23-Q50420030150a20800a10Q10-001.jpg" id="571" name="Google Shape;571;p62"/>
          <p:cNvPicPr preferRelativeResize="0"/>
          <p:nvPr/>
        </p:nvPicPr>
        <p:blipFill rotWithShape="1">
          <a:blip r:embed="rId3">
            <a:alphaModFix/>
          </a:blip>
          <a:srcRect b="0" l="0" r="0" t="0"/>
          <a:stretch/>
        </p:blipFill>
        <p:spPr>
          <a:xfrm>
            <a:off x="19050" y="1344612"/>
            <a:ext cx="2476500" cy="5513387"/>
          </a:xfrm>
          <a:prstGeom prst="rect">
            <a:avLst/>
          </a:prstGeom>
          <a:noFill/>
          <a:ln>
            <a:noFill/>
          </a:ln>
        </p:spPr>
      </p:pic>
      <p:pic>
        <p:nvPicPr>
          <p:cNvPr id="572" name="Google Shape;572;p62"/>
          <p:cNvPicPr preferRelativeResize="0"/>
          <p:nvPr/>
        </p:nvPicPr>
        <p:blipFill rotWithShape="1">
          <a:blip r:embed="rId4">
            <a:alphaModFix/>
          </a:blip>
          <a:srcRect b="0" l="0" r="0" t="0"/>
          <a:stretch/>
        </p:blipFill>
        <p:spPr>
          <a:xfrm>
            <a:off x="6054725" y="1238250"/>
            <a:ext cx="3089275" cy="3028950"/>
          </a:xfrm>
          <a:prstGeom prst="rect">
            <a:avLst/>
          </a:prstGeom>
          <a:noFill/>
          <a:ln>
            <a:noFill/>
          </a:ln>
        </p:spPr>
      </p:pic>
      <p:sp>
        <p:nvSpPr>
          <p:cNvPr id="573" name="Google Shape;573;p62"/>
          <p:cNvSpPr txBox="1"/>
          <p:nvPr/>
        </p:nvSpPr>
        <p:spPr>
          <a:xfrm>
            <a:off x="2457450" y="1512887"/>
            <a:ext cx="4095750" cy="28622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а – доступ при передніх медіастинітах:</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1 – шийна медіастинотомія;</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2 – надгрудинний розріз        по Разумовскому;</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3 – розріз по Маделунгу;</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4 – черездіафрагмальна медіастинотомія;</a:t>
            </a:r>
            <a:endParaRPr/>
          </a:p>
        </p:txBody>
      </p: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7" name="Shape 577"/>
        <p:cNvGrpSpPr/>
        <p:nvPr/>
      </p:nvGrpSpPr>
      <p:grpSpPr>
        <a:xfrm>
          <a:off x="0" y="0"/>
          <a:ext cx="0" cy="0"/>
          <a:chOff x="0" y="0"/>
          <a:chExt cx="0" cy="0"/>
        </a:xfrm>
      </p:grpSpPr>
      <p:sp>
        <p:nvSpPr>
          <p:cNvPr id="578" name="Google Shape;578;p63"/>
          <p:cNvSpPr txBox="1"/>
          <p:nvPr>
            <p:ph type="title"/>
          </p:nvPr>
        </p:nvSpPr>
        <p:spPr>
          <a:xfrm>
            <a:off x="1146175" y="206375"/>
            <a:ext cx="6840537"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Century Gothic"/>
              <a:buNone/>
            </a:pPr>
            <a:r>
              <a:rPr b="1" i="0" lang="en-US" sz="3200" u="none">
                <a:solidFill>
                  <a:schemeClr val="dk1"/>
                </a:solidFill>
                <a:latin typeface="Century Gothic"/>
                <a:ea typeface="Century Gothic"/>
                <a:cs typeface="Century Gothic"/>
                <a:sym typeface="Century Gothic"/>
              </a:rPr>
              <a:t>Гнійні захворювання в заочеревинному просторі</a:t>
            </a:r>
            <a:endParaRPr/>
          </a:p>
        </p:txBody>
      </p:sp>
      <p:sp>
        <p:nvSpPr>
          <p:cNvPr id="579" name="Google Shape;579;p63"/>
          <p:cNvSpPr txBox="1"/>
          <p:nvPr>
            <p:ph idx="1" type="body"/>
          </p:nvPr>
        </p:nvSpPr>
        <p:spPr>
          <a:xfrm>
            <a:off x="87312" y="993775"/>
            <a:ext cx="8629650" cy="5084762"/>
          </a:xfrm>
          <a:prstGeom prst="rect">
            <a:avLst/>
          </a:prstGeom>
          <a:noFill/>
          <a:ln>
            <a:noFill/>
          </a:ln>
        </p:spPr>
        <p:txBody>
          <a:bodyPr anchorCtr="0" anchor="t" bIns="45700" lIns="91425" spcFirstLastPara="1" rIns="91425" wrap="square" tIns="45700">
            <a:noAutofit/>
          </a:bodyPr>
          <a:lstStyle/>
          <a:p>
            <a:pPr indent="-177800" lvl="0" marL="342900" marR="0" rtl="0" algn="just">
              <a:lnSpc>
                <a:spcPct val="100000"/>
              </a:lnSpc>
              <a:spcBef>
                <a:spcPts val="0"/>
              </a:spcBef>
              <a:spcAft>
                <a:spcPts val="0"/>
              </a:spcAft>
              <a:buClr>
                <a:schemeClr val="dk1"/>
              </a:buClr>
              <a:buSzPts val="2600"/>
              <a:buFont typeface="Century Gothic"/>
              <a:buNone/>
            </a:pPr>
            <a:r>
              <a:t/>
            </a:r>
            <a:endParaRPr b="0" i="0" sz="2600" u="none">
              <a:solidFill>
                <a:schemeClr val="dk1"/>
              </a:solidFill>
              <a:latin typeface="Century Gothic"/>
              <a:ea typeface="Century Gothic"/>
              <a:cs typeface="Century Gothic"/>
              <a:sym typeface="Century Gothic"/>
            </a:endParaRPr>
          </a:p>
          <a:p>
            <a:pPr indent="-342900" lvl="0" marL="342900" marR="0" rtl="0" algn="just">
              <a:lnSpc>
                <a:spcPct val="100000"/>
              </a:lnSpc>
              <a:spcBef>
                <a:spcPts val="1040"/>
              </a:spcBef>
              <a:spcAft>
                <a:spcPts val="0"/>
              </a:spcAft>
              <a:buClr>
                <a:schemeClr val="dk1"/>
              </a:buClr>
              <a:buSzPts val="2600"/>
              <a:buFont typeface="Century Gothic"/>
              <a:buChar char="•"/>
            </a:pPr>
            <a:r>
              <a:rPr b="0" i="0" lang="en-US" sz="2600" u="none">
                <a:solidFill>
                  <a:schemeClr val="dk1"/>
                </a:solidFill>
                <a:latin typeface="Century Gothic"/>
                <a:ea typeface="Century Gothic"/>
                <a:cs typeface="Century Gothic"/>
                <a:sym typeface="Century Gothic"/>
              </a:rPr>
              <a:t>Гострі гнійні захворювання в заочеревинної клітковині є вторинними (крім проникаючих травм), що виникають на тлі запальних процесів в нижній частині тулуба.</a:t>
            </a:r>
            <a:endParaRPr/>
          </a:p>
          <a:p>
            <a:pPr indent="-342900" lvl="0" marL="342900" marR="0" rtl="0" algn="just">
              <a:lnSpc>
                <a:spcPct val="100000"/>
              </a:lnSpc>
              <a:spcBef>
                <a:spcPts val="1040"/>
              </a:spcBef>
              <a:spcAft>
                <a:spcPts val="0"/>
              </a:spcAft>
              <a:buClr>
                <a:schemeClr val="dk1"/>
              </a:buClr>
              <a:buSzPts val="2600"/>
              <a:buFont typeface="Century Gothic"/>
              <a:buChar char="•"/>
            </a:pPr>
            <a:r>
              <a:rPr b="0" i="0" lang="en-US" sz="2600" u="none">
                <a:solidFill>
                  <a:schemeClr val="dk1"/>
                </a:solidFill>
                <a:latin typeface="Century Gothic"/>
                <a:ea typeface="Century Gothic"/>
                <a:cs typeface="Century Gothic"/>
                <a:sym typeface="Century Gothic"/>
              </a:rPr>
              <a:t>У 30-40% пацієнтів причини розвитку гнійних процесів в заочеревинній клітковині залишаються незясованими. В інших пацієнтів захворювання розвивається або в результаті послідовного поширення гнійного процесу з нирки, товстої кишки, підшлункової залози або в зв'язку з поширенням інфекції лімфогенним шляхами.</a:t>
            </a:r>
            <a:endParaRPr/>
          </a:p>
        </p:txBody>
      </p:sp>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3" name="Shape 583"/>
        <p:cNvGrpSpPr/>
        <p:nvPr/>
      </p:nvGrpSpPr>
      <p:grpSpPr>
        <a:xfrm>
          <a:off x="0" y="0"/>
          <a:ext cx="0" cy="0"/>
          <a:chOff x="0" y="0"/>
          <a:chExt cx="0" cy="0"/>
        </a:xfrm>
      </p:grpSpPr>
      <p:sp>
        <p:nvSpPr>
          <p:cNvPr id="584" name="Google Shape;584;p64"/>
          <p:cNvSpPr txBox="1"/>
          <p:nvPr>
            <p:ph type="title"/>
          </p:nvPr>
        </p:nvSpPr>
        <p:spPr>
          <a:xfrm>
            <a:off x="495300" y="682625"/>
            <a:ext cx="8272462"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Century Gothic"/>
              <a:buNone/>
            </a:pPr>
            <a:r>
              <a:rPr b="1" i="0" lang="en-US" sz="3200" u="none">
                <a:solidFill>
                  <a:schemeClr val="dk1"/>
                </a:solidFill>
                <a:latin typeface="Century Gothic"/>
                <a:ea typeface="Century Gothic"/>
                <a:cs typeface="Century Gothic"/>
                <a:sym typeface="Century Gothic"/>
              </a:rPr>
              <a:t>Топографія заочеревинної клітковини </a:t>
            </a:r>
            <a:r>
              <a:rPr b="1" i="1" lang="en-US" sz="3200" u="none">
                <a:solidFill>
                  <a:schemeClr val="dk1"/>
                </a:solidFill>
                <a:latin typeface="Century Gothic"/>
                <a:ea typeface="Century Gothic"/>
                <a:cs typeface="Century Gothic"/>
                <a:sym typeface="Century Gothic"/>
              </a:rPr>
              <a:t>(горизонтальний зріз)</a:t>
            </a:r>
            <a:br>
              <a:rPr b="0" i="1" lang="en-US" sz="3200" u="none">
                <a:solidFill>
                  <a:schemeClr val="dk1"/>
                </a:solidFill>
                <a:latin typeface="Century Gothic"/>
                <a:ea typeface="Century Gothic"/>
                <a:cs typeface="Century Gothic"/>
                <a:sym typeface="Century Gothic"/>
              </a:rPr>
            </a:br>
            <a:endParaRPr/>
          </a:p>
        </p:txBody>
      </p:sp>
      <p:pic>
        <p:nvPicPr>
          <p:cNvPr descr="C:\Новая папка (3)\Заочеревинно\1.jpg" id="585" name="Google Shape;585;p64"/>
          <p:cNvPicPr preferRelativeResize="0"/>
          <p:nvPr/>
        </p:nvPicPr>
        <p:blipFill rotWithShape="1">
          <a:blip r:embed="rId3">
            <a:alphaModFix/>
          </a:blip>
          <a:srcRect b="0" l="0" r="0" t="0"/>
          <a:stretch/>
        </p:blipFill>
        <p:spPr>
          <a:xfrm>
            <a:off x="-95250" y="1746250"/>
            <a:ext cx="5829300" cy="4464050"/>
          </a:xfrm>
          <a:prstGeom prst="rect">
            <a:avLst/>
          </a:prstGeom>
          <a:noFill/>
          <a:ln>
            <a:noFill/>
          </a:ln>
        </p:spPr>
      </p:pic>
      <p:sp>
        <p:nvSpPr>
          <p:cNvPr id="586" name="Google Shape;586;p64"/>
          <p:cNvSpPr txBox="1"/>
          <p:nvPr>
            <p:ph idx="1" type="body"/>
          </p:nvPr>
        </p:nvSpPr>
        <p:spPr>
          <a:xfrm>
            <a:off x="5657850" y="1601787"/>
            <a:ext cx="3752850" cy="4751387"/>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1 - шлунок;</a:t>
            </a:r>
            <a:endParaRPr/>
          </a:p>
          <a:p>
            <a:pPr indent="-342900" lvl="0" marL="342900" marR="0" rtl="0" algn="l">
              <a:lnSpc>
                <a:spcPct val="100000"/>
              </a:lnSpc>
              <a:spcBef>
                <a:spcPts val="80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2 - селезінка;</a:t>
            </a:r>
            <a:endParaRPr/>
          </a:p>
          <a:p>
            <a:pPr indent="-342900" lvl="0" marL="342900" marR="0" rtl="0" algn="l">
              <a:lnSpc>
                <a:spcPct val="100000"/>
              </a:lnSpc>
              <a:spcBef>
                <a:spcPts val="80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3 - нирка;</a:t>
            </a:r>
            <a:endParaRPr/>
          </a:p>
          <a:p>
            <a:pPr indent="-342900" lvl="0" marL="342900" marR="0" rtl="0" algn="l">
              <a:lnSpc>
                <a:spcPct val="100000"/>
              </a:lnSpc>
              <a:spcBef>
                <a:spcPts val="80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4 – паранефральна  клітковина;</a:t>
            </a:r>
            <a:endParaRPr/>
          </a:p>
          <a:p>
            <a:pPr indent="-342900" lvl="0" marL="342900" marR="0" rtl="0" algn="l">
              <a:lnSpc>
                <a:spcPct val="100000"/>
              </a:lnSpc>
              <a:spcBef>
                <a:spcPts val="80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5 - підшлункова залоза;</a:t>
            </a:r>
            <a:endParaRPr/>
          </a:p>
          <a:p>
            <a:pPr indent="-342900" lvl="0" marL="342900" marR="0" rtl="0" algn="l">
              <a:lnSpc>
                <a:spcPct val="100000"/>
              </a:lnSpc>
              <a:spcBef>
                <a:spcPts val="80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6 - черевна клітковина;</a:t>
            </a:r>
            <a:endParaRPr/>
          </a:p>
          <a:p>
            <a:pPr indent="-342900" lvl="0" marL="342900" marR="0" rtl="0" algn="l">
              <a:lnSpc>
                <a:spcPct val="100000"/>
              </a:lnSpc>
              <a:spcBef>
                <a:spcPts val="80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7 - дванадцятипала кишка;</a:t>
            </a:r>
            <a:endParaRPr/>
          </a:p>
          <a:p>
            <a:pPr indent="-342900" lvl="0" marL="342900" marR="0" rtl="0" algn="l">
              <a:lnSpc>
                <a:spcPct val="100000"/>
              </a:lnSpc>
              <a:spcBef>
                <a:spcPts val="80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8 - печінка.</a:t>
            </a:r>
            <a:endParaRPr/>
          </a:p>
        </p:txBody>
      </p:sp>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0" name="Shape 590"/>
        <p:cNvGrpSpPr/>
        <p:nvPr/>
      </p:nvGrpSpPr>
      <p:grpSpPr>
        <a:xfrm>
          <a:off x="0" y="0"/>
          <a:ext cx="0" cy="0"/>
          <a:chOff x="0" y="0"/>
          <a:chExt cx="0" cy="0"/>
        </a:xfrm>
      </p:grpSpPr>
      <p:sp>
        <p:nvSpPr>
          <p:cNvPr id="591" name="Google Shape;591;p65"/>
          <p:cNvSpPr txBox="1"/>
          <p:nvPr>
            <p:ph type="title"/>
          </p:nvPr>
        </p:nvSpPr>
        <p:spPr>
          <a:xfrm>
            <a:off x="476250" y="92075"/>
            <a:ext cx="8272462"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Century Gothic"/>
              <a:buNone/>
            </a:pPr>
            <a:r>
              <a:rPr b="1" i="0" lang="en-US" sz="3200" u="none">
                <a:solidFill>
                  <a:schemeClr val="dk1"/>
                </a:solidFill>
                <a:latin typeface="Century Gothic"/>
                <a:ea typeface="Century Gothic"/>
                <a:cs typeface="Century Gothic"/>
                <a:sym typeface="Century Gothic"/>
              </a:rPr>
              <a:t>Топографія заочеревинної клітковини</a:t>
            </a:r>
            <a:br>
              <a:rPr b="1" i="0" lang="en-US" sz="3200" u="none">
                <a:solidFill>
                  <a:schemeClr val="dk1"/>
                </a:solidFill>
                <a:latin typeface="Century Gothic"/>
                <a:ea typeface="Century Gothic"/>
                <a:cs typeface="Century Gothic"/>
                <a:sym typeface="Century Gothic"/>
              </a:rPr>
            </a:br>
            <a:r>
              <a:rPr b="1" i="1" lang="en-US" sz="3200" u="none">
                <a:solidFill>
                  <a:schemeClr val="dk1"/>
                </a:solidFill>
                <a:latin typeface="Century Gothic"/>
                <a:ea typeface="Century Gothic"/>
                <a:cs typeface="Century Gothic"/>
                <a:sym typeface="Century Gothic"/>
              </a:rPr>
              <a:t> (вертикальний зріз)</a:t>
            </a:r>
            <a:endParaRPr/>
          </a:p>
        </p:txBody>
      </p:sp>
      <p:pic>
        <p:nvPicPr>
          <p:cNvPr descr="C:\Новая папка (3)\Заочеревинно\2.jpg" id="592" name="Google Shape;592;p65"/>
          <p:cNvPicPr preferRelativeResize="0"/>
          <p:nvPr/>
        </p:nvPicPr>
        <p:blipFill rotWithShape="1">
          <a:blip r:embed="rId3">
            <a:alphaModFix/>
          </a:blip>
          <a:srcRect b="0" l="0" r="0" t="0"/>
          <a:stretch/>
        </p:blipFill>
        <p:spPr>
          <a:xfrm>
            <a:off x="5848350" y="1336675"/>
            <a:ext cx="3305175" cy="5680075"/>
          </a:xfrm>
          <a:prstGeom prst="rect">
            <a:avLst/>
          </a:prstGeom>
          <a:noFill/>
          <a:ln>
            <a:noFill/>
          </a:ln>
        </p:spPr>
      </p:pic>
      <p:sp>
        <p:nvSpPr>
          <p:cNvPr id="593" name="Google Shape;593;p65"/>
          <p:cNvSpPr txBox="1"/>
          <p:nvPr>
            <p:ph idx="1" type="body"/>
          </p:nvPr>
        </p:nvSpPr>
        <p:spPr>
          <a:xfrm>
            <a:off x="3162300" y="4843462"/>
            <a:ext cx="3276600" cy="4751387"/>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Century Gothic"/>
              <a:buNone/>
            </a:pPr>
            <a:r>
              <a:rPr b="0" i="0" lang="en-US" sz="2400" u="none">
                <a:solidFill>
                  <a:schemeClr val="dk1"/>
                </a:solidFill>
                <a:latin typeface="Century Gothic"/>
                <a:ea typeface="Century Gothic"/>
                <a:cs typeface="Century Gothic"/>
                <a:sym typeface="Century Gothic"/>
              </a:rPr>
              <a:t>1 – заочеревинна клітковина;</a:t>
            </a:r>
            <a:endParaRPr/>
          </a:p>
          <a:p>
            <a:pPr indent="-342900" lvl="0" marL="342900" marR="0" rtl="0" algn="l">
              <a:lnSpc>
                <a:spcPct val="100000"/>
              </a:lnSpc>
              <a:spcBef>
                <a:spcPts val="960"/>
              </a:spcBef>
              <a:spcAft>
                <a:spcPts val="0"/>
              </a:spcAft>
              <a:buClr>
                <a:schemeClr val="dk1"/>
              </a:buClr>
              <a:buSzPts val="2400"/>
              <a:buFont typeface="Century Gothic"/>
              <a:buNone/>
            </a:pPr>
            <a:r>
              <a:rPr b="0" i="0" lang="en-US" sz="2400" u="none">
                <a:solidFill>
                  <a:schemeClr val="dk1"/>
                </a:solidFill>
                <a:latin typeface="Century Gothic"/>
                <a:ea typeface="Century Gothic"/>
                <a:cs typeface="Century Gothic"/>
                <a:sym typeface="Century Gothic"/>
              </a:rPr>
              <a:t>2 – pancreas;</a:t>
            </a:r>
            <a:endParaRPr/>
          </a:p>
          <a:p>
            <a:pPr indent="-342900" lvl="0" marL="342900" marR="0" rtl="0" algn="l">
              <a:lnSpc>
                <a:spcPct val="100000"/>
              </a:lnSpc>
              <a:spcBef>
                <a:spcPts val="960"/>
              </a:spcBef>
              <a:spcAft>
                <a:spcPts val="0"/>
              </a:spcAft>
              <a:buClr>
                <a:schemeClr val="dk1"/>
              </a:buClr>
              <a:buSzPts val="2400"/>
              <a:buFont typeface="Century Gothic"/>
              <a:buNone/>
            </a:pPr>
            <a:r>
              <a:rPr b="0" i="0" lang="en-US" sz="2400" u="none">
                <a:solidFill>
                  <a:schemeClr val="dk1"/>
                </a:solidFill>
                <a:latin typeface="Century Gothic"/>
                <a:ea typeface="Century Gothic"/>
                <a:cs typeface="Century Gothic"/>
                <a:sym typeface="Century Gothic"/>
              </a:rPr>
              <a:t>3 – paracolon.</a:t>
            </a:r>
            <a:endParaRPr/>
          </a:p>
        </p:txBody>
      </p:sp>
      <p:pic>
        <p:nvPicPr>
          <p:cNvPr descr="C:\Users\Администратор\Desktop\1296_983454403.jpg" id="594" name="Google Shape;594;p65"/>
          <p:cNvPicPr preferRelativeResize="0"/>
          <p:nvPr/>
        </p:nvPicPr>
        <p:blipFill rotWithShape="1">
          <a:blip r:embed="rId4">
            <a:alphaModFix/>
          </a:blip>
          <a:srcRect b="0" l="0" r="0" t="0"/>
          <a:stretch/>
        </p:blipFill>
        <p:spPr>
          <a:xfrm>
            <a:off x="-323850" y="1285875"/>
            <a:ext cx="3516312" cy="5572125"/>
          </a:xfrm>
          <a:prstGeom prst="rect">
            <a:avLst/>
          </a:prstGeom>
          <a:noFill/>
          <a:ln>
            <a:noFill/>
          </a:ln>
        </p:spPr>
      </p:pic>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8" name="Shape 598"/>
        <p:cNvGrpSpPr/>
        <p:nvPr/>
      </p:nvGrpSpPr>
      <p:grpSpPr>
        <a:xfrm>
          <a:off x="0" y="0"/>
          <a:ext cx="0" cy="0"/>
          <a:chOff x="0" y="0"/>
          <a:chExt cx="0" cy="0"/>
        </a:xfrm>
      </p:grpSpPr>
      <p:sp>
        <p:nvSpPr>
          <p:cNvPr id="599" name="Google Shape;599;p66"/>
          <p:cNvSpPr txBox="1"/>
          <p:nvPr>
            <p:ph type="title"/>
          </p:nvPr>
        </p:nvSpPr>
        <p:spPr>
          <a:xfrm>
            <a:off x="228600" y="225425"/>
            <a:ext cx="8520112"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2800"/>
              <a:buFont typeface="Century Gothic"/>
              <a:buNone/>
            </a:pPr>
            <a:r>
              <a:rPr b="1" i="0" lang="en-US" sz="2800" u="none">
                <a:solidFill>
                  <a:schemeClr val="dk1"/>
                </a:solidFill>
                <a:latin typeface="Century Gothic"/>
                <a:ea typeface="Century Gothic"/>
                <a:cs typeface="Century Gothic"/>
                <a:sym typeface="Century Gothic"/>
              </a:rPr>
              <a:t>Локалізація абсцесів в заочеревинному просторі</a:t>
            </a:r>
            <a:endParaRPr/>
          </a:p>
        </p:txBody>
      </p:sp>
      <p:pic>
        <p:nvPicPr>
          <p:cNvPr descr="C:\Users\Администратор\Desktop\33.jpg" id="600" name="Google Shape;600;p66"/>
          <p:cNvPicPr preferRelativeResize="0"/>
          <p:nvPr/>
        </p:nvPicPr>
        <p:blipFill rotWithShape="1">
          <a:blip r:embed="rId3">
            <a:alphaModFix/>
          </a:blip>
          <a:srcRect b="0" l="0" r="0" t="0"/>
          <a:stretch/>
        </p:blipFill>
        <p:spPr>
          <a:xfrm>
            <a:off x="3981450" y="1325562"/>
            <a:ext cx="4800600" cy="3284537"/>
          </a:xfrm>
          <a:prstGeom prst="rect">
            <a:avLst/>
          </a:prstGeom>
          <a:noFill/>
          <a:ln>
            <a:noFill/>
          </a:ln>
        </p:spPr>
      </p:pic>
      <p:pic>
        <p:nvPicPr>
          <p:cNvPr descr="C:\Users\Администратор\Desktop\34.jpg" id="601" name="Google Shape;601;p66"/>
          <p:cNvPicPr preferRelativeResize="0"/>
          <p:nvPr/>
        </p:nvPicPr>
        <p:blipFill rotWithShape="1">
          <a:blip r:embed="rId4">
            <a:alphaModFix/>
          </a:blip>
          <a:srcRect b="0" l="0" r="0" t="0"/>
          <a:stretch/>
        </p:blipFill>
        <p:spPr>
          <a:xfrm>
            <a:off x="390525" y="1376362"/>
            <a:ext cx="3590925" cy="5154612"/>
          </a:xfrm>
          <a:prstGeom prst="rect">
            <a:avLst/>
          </a:prstGeom>
          <a:noFill/>
          <a:ln>
            <a:noFill/>
          </a:ln>
        </p:spPr>
      </p:pic>
      <p:sp>
        <p:nvSpPr>
          <p:cNvPr id="602" name="Google Shape;602;p66"/>
          <p:cNvSpPr txBox="1"/>
          <p:nvPr/>
        </p:nvSpPr>
        <p:spPr>
          <a:xfrm>
            <a:off x="1009650" y="6419850"/>
            <a:ext cx="3028950" cy="40005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chemeClr val="dk1"/>
              </a:buClr>
              <a:buSzPts val="2000"/>
              <a:buFont typeface="Century Gothic"/>
              <a:buNone/>
            </a:pPr>
            <a:r>
              <a:rPr b="0" i="1" lang="en-US" sz="2000" u="none">
                <a:solidFill>
                  <a:schemeClr val="dk1"/>
                </a:solidFill>
                <a:latin typeface="Century Gothic"/>
                <a:ea typeface="Century Gothic"/>
                <a:cs typeface="Century Gothic"/>
                <a:sym typeface="Century Gothic"/>
              </a:rPr>
              <a:t>сагітальний зріз </a:t>
            </a:r>
            <a:endParaRPr/>
          </a:p>
        </p:txBody>
      </p:sp>
      <p:sp>
        <p:nvSpPr>
          <p:cNvPr id="603" name="Google Shape;603;p66"/>
          <p:cNvSpPr txBox="1"/>
          <p:nvPr>
            <p:ph idx="1" type="body"/>
          </p:nvPr>
        </p:nvSpPr>
        <p:spPr>
          <a:xfrm>
            <a:off x="5165725" y="1277937"/>
            <a:ext cx="2473325" cy="40005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chemeClr val="dk1"/>
              </a:buClr>
              <a:buSzPts val="2000"/>
              <a:buFont typeface="Century Gothic"/>
              <a:buNone/>
            </a:pPr>
            <a:r>
              <a:rPr b="0" i="1" lang="en-US" sz="2000" u="none">
                <a:solidFill>
                  <a:schemeClr val="dk1"/>
                </a:solidFill>
                <a:latin typeface="Century Gothic"/>
                <a:ea typeface="Century Gothic"/>
                <a:cs typeface="Century Gothic"/>
                <a:sym typeface="Century Gothic"/>
              </a:rPr>
              <a:t>поперечний зріз</a:t>
            </a:r>
            <a:endParaRPr/>
          </a:p>
        </p:txBody>
      </p:sp>
      <p:sp>
        <p:nvSpPr>
          <p:cNvPr id="604" name="Google Shape;604;p66"/>
          <p:cNvSpPr txBox="1"/>
          <p:nvPr/>
        </p:nvSpPr>
        <p:spPr>
          <a:xfrm>
            <a:off x="3886200" y="4438650"/>
            <a:ext cx="5353050" cy="19383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000"/>
              <a:buFont typeface="Times New Roman"/>
              <a:buNone/>
            </a:pPr>
            <a:r>
              <a:t/>
            </a:r>
            <a:endParaRPr b="0" i="0" sz="20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2000"/>
              <a:buFont typeface="Times New Roman"/>
              <a:buNone/>
            </a:pPr>
            <a:r>
              <a:rPr b="0" i="0" lang="en-US" sz="2000" u="none">
                <a:solidFill>
                  <a:schemeClr val="dk1"/>
                </a:solidFill>
                <a:latin typeface="Times New Roman"/>
                <a:ea typeface="Times New Roman"/>
                <a:cs typeface="Times New Roman"/>
                <a:sym typeface="Times New Roman"/>
              </a:rPr>
              <a:t>1 - абсцес переднього заочеревинного простору;</a:t>
            </a:r>
            <a:br>
              <a:rPr b="0" i="0" lang="en-US" sz="2000" u="none">
                <a:solidFill>
                  <a:schemeClr val="dk1"/>
                </a:solidFill>
                <a:latin typeface="Times New Roman"/>
                <a:ea typeface="Times New Roman"/>
                <a:cs typeface="Times New Roman"/>
                <a:sym typeface="Times New Roman"/>
              </a:rPr>
            </a:br>
            <a:r>
              <a:rPr b="0" i="0" lang="en-US" sz="2000" u="none">
                <a:solidFill>
                  <a:schemeClr val="dk1"/>
                </a:solidFill>
                <a:latin typeface="Times New Roman"/>
                <a:ea typeface="Times New Roman"/>
                <a:cs typeface="Times New Roman"/>
                <a:sym typeface="Times New Roman"/>
              </a:rPr>
              <a:t>2 - абсцес заднього заочеревинного простору;</a:t>
            </a:r>
            <a:br>
              <a:rPr b="0" i="0" lang="en-US" sz="2000" u="none">
                <a:solidFill>
                  <a:schemeClr val="dk1"/>
                </a:solidFill>
                <a:latin typeface="Times New Roman"/>
                <a:ea typeface="Times New Roman"/>
                <a:cs typeface="Times New Roman"/>
                <a:sym typeface="Times New Roman"/>
              </a:rPr>
            </a:br>
            <a:r>
              <a:rPr b="0" i="0" lang="en-US" sz="2000" u="none">
                <a:solidFill>
                  <a:schemeClr val="dk1"/>
                </a:solidFill>
                <a:latin typeface="Times New Roman"/>
                <a:ea typeface="Times New Roman"/>
                <a:cs typeface="Times New Roman"/>
                <a:sym typeface="Times New Roman"/>
              </a:rPr>
              <a:t>3 - заочеревинний піддіафрагмальний абсцес;</a:t>
            </a:r>
            <a:br>
              <a:rPr b="0" i="0" lang="en-US" sz="2000" u="none">
                <a:solidFill>
                  <a:schemeClr val="dk1"/>
                </a:solidFill>
                <a:latin typeface="Times New Roman"/>
                <a:ea typeface="Times New Roman"/>
                <a:cs typeface="Times New Roman"/>
                <a:sym typeface="Times New Roman"/>
              </a:rPr>
            </a:br>
            <a:r>
              <a:rPr b="0" i="0" lang="en-US" sz="2000" u="none">
                <a:solidFill>
                  <a:schemeClr val="dk1"/>
                </a:solidFill>
                <a:latin typeface="Times New Roman"/>
                <a:ea typeface="Times New Roman"/>
                <a:cs typeface="Times New Roman"/>
                <a:sym typeface="Times New Roman"/>
              </a:rPr>
              <a:t>4 - ретрофасціальний поперековий абсцес</a:t>
            </a:r>
            <a:endParaRPr/>
          </a:p>
        </p:txBody>
      </p:sp>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8" name="Shape 608"/>
        <p:cNvGrpSpPr/>
        <p:nvPr/>
      </p:nvGrpSpPr>
      <p:grpSpPr>
        <a:xfrm>
          <a:off x="0" y="0"/>
          <a:ext cx="0" cy="0"/>
          <a:chOff x="0" y="0"/>
          <a:chExt cx="0" cy="0"/>
        </a:xfrm>
      </p:grpSpPr>
      <p:sp>
        <p:nvSpPr>
          <p:cNvPr id="609" name="Google Shape;609;p67"/>
          <p:cNvSpPr txBox="1"/>
          <p:nvPr>
            <p:ph type="title"/>
          </p:nvPr>
        </p:nvSpPr>
        <p:spPr>
          <a:xfrm>
            <a:off x="1560512" y="95250"/>
            <a:ext cx="6840537" cy="1008062"/>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Clr>
                <a:schemeClr val="dk1"/>
              </a:buClr>
              <a:buSzPts val="4000"/>
              <a:buFont typeface="Century Gothic"/>
              <a:buNone/>
            </a:pPr>
            <a:r>
              <a:rPr b="1" i="0" lang="en-US" sz="4000" u="none">
                <a:solidFill>
                  <a:schemeClr val="dk1"/>
                </a:solidFill>
                <a:latin typeface="Century Gothic"/>
                <a:ea typeface="Century Gothic"/>
                <a:cs typeface="Century Gothic"/>
                <a:sym typeface="Century Gothic"/>
              </a:rPr>
              <a:t>Клінічна картина</a:t>
            </a:r>
            <a:endParaRPr/>
          </a:p>
        </p:txBody>
      </p:sp>
      <p:sp>
        <p:nvSpPr>
          <p:cNvPr id="610" name="Google Shape;610;p67"/>
          <p:cNvSpPr txBox="1"/>
          <p:nvPr>
            <p:ph idx="1" type="body"/>
          </p:nvPr>
        </p:nvSpPr>
        <p:spPr>
          <a:xfrm>
            <a:off x="-76200" y="1335087"/>
            <a:ext cx="9144000" cy="4751387"/>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Протікає без специфічних клінічних симптомів, болі часто не мають чітких меж і посилюються або з'являються при рухах пацієнта, особливо при спробах сісти, встати, повернутися.</a:t>
            </a:r>
            <a:endParaRPr/>
          </a:p>
          <a:p>
            <a:pPr indent="-342900" lvl="0" marL="342900" marR="0" rtl="0" algn="just">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При </a:t>
            </a:r>
            <a:r>
              <a:rPr b="1" i="0" lang="en-US" sz="2000" u="none">
                <a:solidFill>
                  <a:schemeClr val="dk1"/>
                </a:solidFill>
                <a:latin typeface="Century Gothic"/>
                <a:ea typeface="Century Gothic"/>
                <a:cs typeface="Century Gothic"/>
                <a:sym typeface="Century Gothic"/>
              </a:rPr>
              <a:t>клубовій</a:t>
            </a:r>
            <a:r>
              <a:rPr b="0" i="0" lang="en-US" sz="2000" u="none">
                <a:solidFill>
                  <a:schemeClr val="dk1"/>
                </a:solidFill>
                <a:latin typeface="Century Gothic"/>
                <a:ea typeface="Century Gothic"/>
                <a:cs typeface="Century Gothic"/>
                <a:sym typeface="Century Gothic"/>
              </a:rPr>
              <a:t> локалізації інфільтрат починається поблизу лобкової кістки, проходу вздовж пупартової зв'язки, досягає передньоверхньої ості клубової кістки, тут зазвичай розширюється і закінчується. Верхній край інфільтрату злегка горбистий, болючий, визначається досить чітко.</a:t>
            </a:r>
            <a:endParaRPr/>
          </a:p>
          <a:p>
            <a:pPr indent="-342900" lvl="0" marL="342900" marR="0" rtl="0" algn="just">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При </a:t>
            </a:r>
            <a:r>
              <a:rPr b="1" i="0" lang="en-US" sz="2000" u="none">
                <a:solidFill>
                  <a:schemeClr val="dk1"/>
                </a:solidFill>
                <a:latin typeface="Century Gothic"/>
                <a:ea typeface="Century Gothic"/>
                <a:cs typeface="Century Gothic"/>
                <a:sym typeface="Century Gothic"/>
              </a:rPr>
              <a:t>поперековій</a:t>
            </a:r>
            <a:r>
              <a:rPr b="0" i="0" lang="en-US" sz="2000" u="none">
                <a:solidFill>
                  <a:schemeClr val="dk1"/>
                </a:solidFill>
                <a:latin typeface="Century Gothic"/>
                <a:ea typeface="Century Gothic"/>
                <a:cs typeface="Century Gothic"/>
                <a:sym typeface="Century Gothic"/>
              </a:rPr>
              <a:t> локалізації інфільтрат розташовується над гребенем клубової кістки, досягаючи зовнішнього краю довгих м'язів спини. При паранефриті інфільтрат розташовується в прекціі нирки, трохи вище.</a:t>
            </a:r>
            <a:endParaRPr/>
          </a:p>
          <a:p>
            <a:pPr indent="-342900" lvl="0" marL="342900" marR="0" rtl="0" algn="just">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При </a:t>
            </a:r>
            <a:r>
              <a:rPr b="1" i="0" lang="en-US" sz="2000" u="none">
                <a:solidFill>
                  <a:schemeClr val="dk1"/>
                </a:solidFill>
                <a:latin typeface="Century Gothic"/>
                <a:ea typeface="Century Gothic"/>
                <a:cs typeface="Century Gothic"/>
                <a:sym typeface="Century Gothic"/>
              </a:rPr>
              <a:t>параколітах</a:t>
            </a:r>
            <a:r>
              <a:rPr b="0" i="0" lang="en-US" sz="2000" u="none">
                <a:solidFill>
                  <a:schemeClr val="dk1"/>
                </a:solidFill>
                <a:latin typeface="Century Gothic"/>
                <a:ea typeface="Century Gothic"/>
                <a:cs typeface="Century Gothic"/>
                <a:sym typeface="Century Gothic"/>
              </a:rPr>
              <a:t> інфільтрат пальпується на рівні передньої і задньої пахвових ліній.</a:t>
            </a:r>
            <a:endParaRPr/>
          </a:p>
          <a:p>
            <a:pPr indent="-342900" lvl="0" marL="342900" marR="0" rtl="0" algn="just">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Симптом флуктуації і набряк тканин не визначаються, іноді спостерігається напруження м'язів спини і черевної стінки.</a:t>
            </a:r>
            <a:endParaRPr/>
          </a:p>
        </p:txBody>
      </p:sp>
    </p:spTree>
  </p:cSld>
  <p:clrMapOvr>
    <a:masterClrMapping/>
  </p:clrMapOvr>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4" name="Shape 614"/>
        <p:cNvGrpSpPr/>
        <p:nvPr/>
      </p:nvGrpSpPr>
      <p:grpSpPr>
        <a:xfrm>
          <a:off x="0" y="0"/>
          <a:ext cx="0" cy="0"/>
          <a:chOff x="0" y="0"/>
          <a:chExt cx="0" cy="0"/>
        </a:xfrm>
      </p:grpSpPr>
      <p:sp>
        <p:nvSpPr>
          <p:cNvPr id="615" name="Google Shape;615;p68"/>
          <p:cNvSpPr txBox="1"/>
          <p:nvPr>
            <p:ph type="title"/>
          </p:nvPr>
        </p:nvSpPr>
        <p:spPr>
          <a:xfrm>
            <a:off x="285750" y="-22225"/>
            <a:ext cx="8462962"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Антибактеріальна терапія</a:t>
            </a:r>
            <a:endParaRPr/>
          </a:p>
        </p:txBody>
      </p:sp>
      <p:sp>
        <p:nvSpPr>
          <p:cNvPr id="616" name="Google Shape;616;p68"/>
          <p:cNvSpPr txBox="1"/>
          <p:nvPr>
            <p:ph idx="1" type="body"/>
          </p:nvPr>
        </p:nvSpPr>
        <p:spPr>
          <a:xfrm>
            <a:off x="0" y="1506537"/>
            <a:ext cx="9144000" cy="4751387"/>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dk1"/>
              </a:buClr>
              <a:buSzPts val="2800"/>
              <a:buFont typeface="Century Gothic"/>
              <a:buNone/>
            </a:pPr>
            <a:r>
              <a:rPr b="1" i="0" lang="en-US" sz="2800" u="none">
                <a:solidFill>
                  <a:schemeClr val="dk1"/>
                </a:solidFill>
                <a:latin typeface="Century Gothic"/>
                <a:ea typeface="Century Gothic"/>
                <a:cs typeface="Century Gothic"/>
                <a:sym typeface="Century Gothic"/>
              </a:rPr>
              <a:t>Гнійний паранефрит: </a:t>
            </a:r>
            <a:endParaRPr/>
          </a:p>
          <a:p>
            <a:pPr indent="-342900" lvl="0" marL="342900" marR="0" rtl="0" algn="just">
              <a:lnSpc>
                <a:spcPct val="10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цефалоспорини 2-го покоління; </a:t>
            </a:r>
            <a:endParaRPr/>
          </a:p>
          <a:p>
            <a:pPr indent="-342900" lvl="0" marL="342900" marR="0" rtl="0" algn="just">
              <a:lnSpc>
                <a:spcPct val="10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фторхинолони; </a:t>
            </a:r>
            <a:endParaRPr/>
          </a:p>
          <a:p>
            <a:pPr indent="-342900" lvl="0" marL="342900" marR="0" rtl="0" algn="just">
              <a:lnSpc>
                <a:spcPct val="10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цефалоспорини 3-го покоління + ванкоміцин;</a:t>
            </a:r>
            <a:endParaRPr/>
          </a:p>
          <a:p>
            <a:pPr indent="-342900" lvl="0" marL="342900" marR="0" rtl="0" algn="just">
              <a:lnSpc>
                <a:spcPct val="100000"/>
              </a:lnSpc>
              <a:spcBef>
                <a:spcPts val="760"/>
              </a:spcBef>
              <a:spcAft>
                <a:spcPts val="0"/>
              </a:spcAft>
              <a:buClr>
                <a:schemeClr val="dk1"/>
              </a:buClr>
              <a:buSzPts val="1000"/>
              <a:buFont typeface="Century Gothic"/>
              <a:buNone/>
            </a:pPr>
            <a:r>
              <a:t/>
            </a:r>
            <a:endParaRPr b="1" i="0" sz="1000" u="none">
              <a:solidFill>
                <a:schemeClr val="dk1"/>
              </a:solidFill>
              <a:latin typeface="Century Gothic"/>
              <a:ea typeface="Century Gothic"/>
              <a:cs typeface="Century Gothic"/>
              <a:sym typeface="Century Gothic"/>
            </a:endParaRPr>
          </a:p>
          <a:p>
            <a:pPr indent="-342900" lvl="0" marL="342900" marR="0" rtl="0" algn="just">
              <a:lnSpc>
                <a:spcPct val="100000"/>
              </a:lnSpc>
              <a:spcBef>
                <a:spcPts val="760"/>
              </a:spcBef>
              <a:spcAft>
                <a:spcPts val="0"/>
              </a:spcAft>
              <a:buClr>
                <a:schemeClr val="dk1"/>
              </a:buClr>
              <a:buSzPts val="2800"/>
              <a:buFont typeface="Century Gothic"/>
              <a:buNone/>
            </a:pPr>
            <a:r>
              <a:rPr b="1" i="0" lang="en-US" sz="2800" u="none">
                <a:solidFill>
                  <a:schemeClr val="dk1"/>
                </a:solidFill>
                <a:latin typeface="Century Gothic"/>
                <a:ea typeface="Century Gothic"/>
                <a:cs typeface="Century Gothic"/>
                <a:sym typeface="Century Gothic"/>
              </a:rPr>
              <a:t>Гнійный параколіт:</a:t>
            </a:r>
            <a:r>
              <a:rPr b="0" i="0" lang="en-US" sz="2800" u="none">
                <a:solidFill>
                  <a:schemeClr val="dk1"/>
                </a:solidFill>
                <a:latin typeface="Century Gothic"/>
                <a:ea typeface="Century Gothic"/>
                <a:cs typeface="Century Gothic"/>
                <a:sym typeface="Century Gothic"/>
              </a:rPr>
              <a:t> </a:t>
            </a:r>
            <a:endParaRPr/>
          </a:p>
          <a:p>
            <a:pPr indent="-342900" lvl="0" marL="342900" marR="0" rtl="0" algn="just">
              <a:lnSpc>
                <a:spcPct val="10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ципрофлоксацин + метронідазол; </a:t>
            </a:r>
            <a:endParaRPr/>
          </a:p>
          <a:p>
            <a:pPr indent="-342900" lvl="0" marL="342900" marR="0" rtl="0" algn="just">
              <a:lnSpc>
                <a:spcPct val="10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кліндамицин + амікацин, </a:t>
            </a:r>
            <a:endParaRPr/>
          </a:p>
          <a:p>
            <a:pPr indent="-342900" lvl="0" marL="342900" marR="0" rtl="0" algn="just">
              <a:lnSpc>
                <a:spcPct val="10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ко-тримаксазол+метронідазол</a:t>
            </a:r>
            <a:endParaRPr/>
          </a:p>
        </p:txBody>
      </p:sp>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0" name="Shape 620"/>
        <p:cNvGrpSpPr/>
        <p:nvPr/>
      </p:nvGrpSpPr>
      <p:grpSpPr>
        <a:xfrm>
          <a:off x="0" y="0"/>
          <a:ext cx="0" cy="0"/>
          <a:chOff x="0" y="0"/>
          <a:chExt cx="0" cy="0"/>
        </a:xfrm>
      </p:grpSpPr>
      <p:sp>
        <p:nvSpPr>
          <p:cNvPr id="621" name="Google Shape;621;p69"/>
          <p:cNvSpPr txBox="1"/>
          <p:nvPr>
            <p:ph idx="1" type="body"/>
          </p:nvPr>
        </p:nvSpPr>
        <p:spPr>
          <a:xfrm>
            <a:off x="1908175" y="1449387"/>
            <a:ext cx="6840537" cy="4751387"/>
          </a:xfrm>
          <a:prstGeom prst="rect">
            <a:avLst/>
          </a:prstGeom>
          <a:noFill/>
          <a:ln>
            <a:noFill/>
          </a:ln>
        </p:spPr>
        <p:txBody>
          <a:bodyPr anchorCtr="0" anchor="t" bIns="45700" lIns="91425" spcFirstLastPara="1" rIns="91425" wrap="square" tIns="45700">
            <a:noAutofit/>
          </a:bodyPr>
          <a:lstStyle/>
          <a:p>
            <a:pPr indent="-215900" lvl="0" marL="342900" marR="0" rtl="0" algn="l">
              <a:spcBef>
                <a:spcPts val="0"/>
              </a:spcBef>
              <a:spcAft>
                <a:spcPts val="0"/>
              </a:spcAft>
              <a:buClr>
                <a:schemeClr val="dk1"/>
              </a:buClr>
              <a:buSzPts val="2000"/>
              <a:buFont typeface="Century Gothic"/>
              <a:buNone/>
            </a:pPr>
            <a:r>
              <a:t/>
            </a:r>
            <a:endParaRPr sz="2000">
              <a:solidFill>
                <a:schemeClr val="dk1"/>
              </a:solidFill>
              <a:latin typeface="Century Gothic"/>
              <a:ea typeface="Century Gothic"/>
              <a:cs typeface="Century Gothic"/>
              <a:sym typeface="Century Gothic"/>
            </a:endParaRPr>
          </a:p>
        </p:txBody>
      </p:sp>
      <p:pic>
        <p:nvPicPr>
          <p:cNvPr id="622" name="Google Shape;622;p69"/>
          <p:cNvPicPr preferRelativeResize="0"/>
          <p:nvPr/>
        </p:nvPicPr>
        <p:blipFill rotWithShape="1">
          <a:blip r:embed="rId3">
            <a:alphaModFix/>
          </a:blip>
          <a:srcRect b="0" l="0" r="0" t="0"/>
          <a:stretch/>
        </p:blipFill>
        <p:spPr>
          <a:xfrm>
            <a:off x="1181100" y="933450"/>
            <a:ext cx="6553200" cy="4695825"/>
          </a:xfrm>
          <a:prstGeom prst="rect">
            <a:avLst/>
          </a:prstGeom>
          <a:noFill/>
          <a:ln>
            <a:noFill/>
          </a:ln>
        </p:spPr>
      </p:pic>
      <p:sp>
        <p:nvSpPr>
          <p:cNvPr id="623" name="Google Shape;623;p69"/>
          <p:cNvSpPr txBox="1"/>
          <p:nvPr>
            <p:ph type="title"/>
          </p:nvPr>
        </p:nvSpPr>
        <p:spPr>
          <a:xfrm>
            <a:off x="4381500" y="53975"/>
            <a:ext cx="4781550" cy="100806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2400"/>
              <a:buFont typeface="Century Gothic"/>
              <a:buNone/>
            </a:pPr>
            <a:r>
              <a:rPr b="1" i="1" lang="en-US" sz="2400" u="none">
                <a:solidFill>
                  <a:schemeClr val="dk1"/>
                </a:solidFill>
                <a:latin typeface="Century Gothic"/>
                <a:ea typeface="Century Gothic"/>
                <a:cs typeface="Century Gothic"/>
                <a:sym typeface="Century Gothic"/>
              </a:rPr>
              <a:t>Розрізи при розкритті псоас-абсцесів і заочеревинних флегмон</a:t>
            </a:r>
            <a:endParaRPr/>
          </a:p>
        </p:txBody>
      </p:sp>
      <p:sp>
        <p:nvSpPr>
          <p:cNvPr id="624" name="Google Shape;624;p69"/>
          <p:cNvSpPr txBox="1"/>
          <p:nvPr/>
        </p:nvSpPr>
        <p:spPr>
          <a:xfrm>
            <a:off x="0" y="38100"/>
            <a:ext cx="3902075" cy="1008062"/>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Century Gothic"/>
              <a:buNone/>
            </a:pPr>
            <a:r>
              <a:rPr b="1" i="1" lang="en-US" sz="2400" u="none">
                <a:solidFill>
                  <a:schemeClr val="dk1"/>
                </a:solidFill>
                <a:latin typeface="Century Gothic"/>
                <a:ea typeface="Century Gothic"/>
                <a:cs typeface="Century Gothic"/>
                <a:sym typeface="Century Gothic"/>
              </a:rPr>
              <a:t>Хірургічний доступ до заочеревинного простору</a:t>
            </a:r>
            <a:endParaRPr/>
          </a:p>
        </p:txBody>
      </p:sp>
      <p:sp>
        <p:nvSpPr>
          <p:cNvPr id="625" name="Google Shape;625;p69"/>
          <p:cNvSpPr txBox="1"/>
          <p:nvPr/>
        </p:nvSpPr>
        <p:spPr>
          <a:xfrm>
            <a:off x="800100" y="5619750"/>
            <a:ext cx="4019550" cy="13239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1- задньолатеральни;</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2 – доступ по Симону;</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3 – косий доступ по Ізраелю;</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4 – передньолатеральний.</a:t>
            </a:r>
            <a:endParaRPr/>
          </a:p>
        </p:txBody>
      </p:sp>
      <p:sp>
        <p:nvSpPr>
          <p:cNvPr id="626" name="Google Shape;626;p69"/>
          <p:cNvSpPr txBox="1"/>
          <p:nvPr/>
        </p:nvSpPr>
        <p:spPr>
          <a:xfrm>
            <a:off x="5067300" y="5876925"/>
            <a:ext cx="4019550" cy="7080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1- розріз по Пирогову;</a:t>
            </a:r>
            <a:endParaRPr/>
          </a:p>
          <a:p>
            <a:pPr indent="0" lvl="0" marL="0" marR="0" rtl="0" algn="l">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2 – розріз по Шевкуненко.</a:t>
            </a:r>
            <a:endParaRPr/>
          </a:p>
        </p:txBody>
      </p:sp>
    </p:spTree>
  </p:cSld>
  <p:clrMapOvr>
    <a:masterClrMapping/>
  </p:clrMapOvr>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0" name="Shape 630"/>
        <p:cNvGrpSpPr/>
        <p:nvPr/>
      </p:nvGrpSpPr>
      <p:grpSpPr>
        <a:xfrm>
          <a:off x="0" y="0"/>
          <a:ext cx="0" cy="0"/>
          <a:chOff x="0" y="0"/>
          <a:chExt cx="0" cy="0"/>
        </a:xfrm>
      </p:grpSpPr>
      <p:sp>
        <p:nvSpPr>
          <p:cNvPr id="631" name="Google Shape;631;p70"/>
          <p:cNvSpPr txBox="1"/>
          <p:nvPr>
            <p:ph idx="1" type="body"/>
          </p:nvPr>
        </p:nvSpPr>
        <p:spPr>
          <a:xfrm>
            <a:off x="-76200" y="1239837"/>
            <a:ext cx="9144000" cy="4751387"/>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Century Gothic"/>
              <a:buChar char="•"/>
            </a:pPr>
            <a:r>
              <a:rPr b="1" i="0" lang="en-US" sz="2400" u="none">
                <a:solidFill>
                  <a:schemeClr val="dk1"/>
                </a:solidFill>
                <a:latin typeface="Century Gothic"/>
                <a:ea typeface="Century Gothic"/>
                <a:cs typeface="Century Gothic"/>
                <a:sym typeface="Century Gothic"/>
              </a:rPr>
              <a:t>Гнійный псоіт </a:t>
            </a:r>
            <a:r>
              <a:rPr b="0" i="0" lang="en-US" sz="2400" u="none">
                <a:solidFill>
                  <a:schemeClr val="dk1"/>
                </a:solidFill>
                <a:latin typeface="Century Gothic"/>
                <a:ea typeface="Century Gothic"/>
                <a:cs typeface="Century Gothic"/>
                <a:sym typeface="Century Gothic"/>
              </a:rPr>
              <a:t>- гостре гнійне запалення, локалізоване в клубової ямці в m. Iliopsoas.</a:t>
            </a:r>
            <a:endParaRPr/>
          </a:p>
          <a:p>
            <a:pPr indent="-342900" lvl="0" marL="342900" marR="0" rtl="0" algn="l">
              <a:lnSpc>
                <a:spcPct val="100000"/>
              </a:lnSpc>
              <a:spcBef>
                <a:spcPts val="960"/>
              </a:spcBef>
              <a:spcAft>
                <a:spcPts val="0"/>
              </a:spcAft>
              <a:buClr>
                <a:schemeClr val="dk1"/>
              </a:buClr>
              <a:buSzPts val="2400"/>
              <a:buFont typeface="Century Gothic"/>
              <a:buChar char="•"/>
            </a:pPr>
            <a:r>
              <a:rPr b="0" i="0" lang="en-US" sz="2400" u="none">
                <a:solidFill>
                  <a:schemeClr val="dk1"/>
                </a:solidFill>
                <a:latin typeface="Century Gothic"/>
                <a:ea typeface="Century Gothic"/>
                <a:cs typeface="Century Gothic"/>
                <a:sym typeface="Century Gothic"/>
              </a:rPr>
              <a:t>Клініка загальної гнійної інтоксикації виражена помірно, симптоми інтоксикації наростають при розвитку ускладнень, а також залежать від перебігу та локалізації основного захворювання.</a:t>
            </a:r>
            <a:endParaRPr/>
          </a:p>
          <a:p>
            <a:pPr indent="-342900" lvl="0" marL="342900" marR="0" rtl="0" algn="l">
              <a:lnSpc>
                <a:spcPct val="100000"/>
              </a:lnSpc>
              <a:spcBef>
                <a:spcPts val="960"/>
              </a:spcBef>
              <a:spcAft>
                <a:spcPts val="0"/>
              </a:spcAft>
              <a:buClr>
                <a:schemeClr val="dk1"/>
              </a:buClr>
              <a:buSzPts val="2400"/>
              <a:buFont typeface="Century Gothic"/>
              <a:buChar char="•"/>
            </a:pPr>
            <a:r>
              <a:rPr b="0" i="0" lang="en-US" sz="2400" u="none">
                <a:solidFill>
                  <a:schemeClr val="dk1"/>
                </a:solidFill>
                <a:latin typeface="Century Gothic"/>
                <a:ea typeface="Century Gothic"/>
                <a:cs typeface="Century Gothic"/>
                <a:sym typeface="Century Gothic"/>
              </a:rPr>
              <a:t>Місцеві прояви гнійного псоіта починаються з появи болів в клубової і паховій областях і на передньо-внутрішньої поверхні стегна. Болі посилюються при активних і пасивних спробах руху нижньої кінцівки в кульшовому суглобі, при пальпації в ділянці клубової ямки.</a:t>
            </a:r>
            <a:endParaRPr/>
          </a:p>
          <a:p>
            <a:pPr indent="-342900" lvl="0" marL="342900" marR="0" rtl="0" algn="l">
              <a:lnSpc>
                <a:spcPct val="100000"/>
              </a:lnSpc>
              <a:spcBef>
                <a:spcPts val="960"/>
              </a:spcBef>
              <a:spcAft>
                <a:spcPts val="0"/>
              </a:spcAft>
              <a:buClr>
                <a:schemeClr val="dk1"/>
              </a:buClr>
              <a:buSzPts val="2400"/>
              <a:buFont typeface="Century Gothic"/>
              <a:buChar char="•"/>
            </a:pPr>
            <a:r>
              <a:rPr b="0" i="0" lang="en-US" sz="2400" u="none">
                <a:solidFill>
                  <a:schemeClr val="dk1"/>
                </a:solidFill>
                <a:latin typeface="Century Gothic"/>
                <a:ea typeface="Century Gothic"/>
                <a:cs typeface="Century Gothic"/>
                <a:sym typeface="Century Gothic"/>
              </a:rPr>
              <a:t>У діагностиці велику роль відіграють рентгенологічне і ультразвукове дослідження.</a:t>
            </a:r>
            <a:endParaRPr/>
          </a:p>
        </p:txBody>
      </p:sp>
      <p:sp>
        <p:nvSpPr>
          <p:cNvPr id="632" name="Google Shape;632;p70"/>
          <p:cNvSpPr txBox="1"/>
          <p:nvPr/>
        </p:nvSpPr>
        <p:spPr>
          <a:xfrm>
            <a:off x="2686050" y="366712"/>
            <a:ext cx="3733800"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4000"/>
              <a:buFont typeface="Century Gothic"/>
              <a:buNone/>
            </a:pPr>
            <a:r>
              <a:rPr b="1" i="0" lang="en-US" sz="4000" u="none">
                <a:solidFill>
                  <a:schemeClr val="dk1"/>
                </a:solidFill>
                <a:latin typeface="Century Gothic"/>
                <a:ea typeface="Century Gothic"/>
                <a:cs typeface="Century Gothic"/>
                <a:sym typeface="Century Gothic"/>
              </a:rPr>
              <a:t>Гнійний псоіт </a:t>
            </a:r>
            <a:endParaRPr/>
          </a:p>
        </p:txBody>
      </p:sp>
    </p:spTree>
  </p:cSld>
  <p:clrMapOvr>
    <a:masterClrMapping/>
  </p:clrMapOvr>
</p:sld>
</file>

<file path=ppt/slides/slide7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6" name="Shape 636"/>
        <p:cNvGrpSpPr/>
        <p:nvPr/>
      </p:nvGrpSpPr>
      <p:grpSpPr>
        <a:xfrm>
          <a:off x="0" y="0"/>
          <a:ext cx="0" cy="0"/>
          <a:chOff x="0" y="0"/>
          <a:chExt cx="0" cy="0"/>
        </a:xfrm>
      </p:grpSpPr>
      <p:sp>
        <p:nvSpPr>
          <p:cNvPr id="637" name="Google Shape;637;p71"/>
          <p:cNvSpPr txBox="1"/>
          <p:nvPr>
            <p:ph type="title"/>
          </p:nvPr>
        </p:nvSpPr>
        <p:spPr>
          <a:xfrm>
            <a:off x="0" y="206375"/>
            <a:ext cx="9144000" cy="10080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Позаочеревинний доступ до подвздовшньої ямки</a:t>
            </a:r>
            <a:endParaRPr/>
          </a:p>
        </p:txBody>
      </p:sp>
      <p:sp>
        <p:nvSpPr>
          <p:cNvPr id="638" name="Google Shape;638;p71"/>
          <p:cNvSpPr txBox="1"/>
          <p:nvPr>
            <p:ph idx="1" type="body"/>
          </p:nvPr>
        </p:nvSpPr>
        <p:spPr>
          <a:xfrm>
            <a:off x="0" y="5857875"/>
            <a:ext cx="9144000" cy="847725"/>
          </a:xfrm>
          <a:prstGeom prst="rect">
            <a:avLst/>
          </a:prstGeom>
          <a:noFill/>
          <a:ln>
            <a:noFill/>
          </a:ln>
        </p:spPr>
        <p:txBody>
          <a:bodyPr anchorCtr="0" anchor="t" bIns="45700" lIns="91425" spcFirstLastPara="1" rIns="91425" wrap="square" tIns="45700">
            <a:noAutofit/>
          </a:bodyPr>
          <a:lstStyle/>
          <a:p>
            <a:pPr indent="-342900" lvl="0" marL="342900" marR="0" rtl="0" algn="ctr">
              <a:lnSpc>
                <a:spcPct val="100000"/>
              </a:lnSpc>
              <a:spcBef>
                <a:spcPts val="0"/>
              </a:spcBef>
              <a:spcAft>
                <a:spcPts val="0"/>
              </a:spcAft>
              <a:buClr>
                <a:schemeClr val="dk1"/>
              </a:buClr>
              <a:buSzPts val="1800"/>
              <a:buFont typeface="Century Gothic"/>
              <a:buNone/>
            </a:pPr>
            <a:r>
              <a:rPr b="0" i="0" lang="en-US" sz="1800" u="none">
                <a:solidFill>
                  <a:schemeClr val="dk1"/>
                </a:solidFill>
                <a:latin typeface="Century Gothic"/>
                <a:ea typeface="Century Gothic"/>
                <a:cs typeface="Century Gothic"/>
                <a:sym typeface="Century Gothic"/>
              </a:rPr>
              <a:t>1 - апоневроз зовнішнього косого м'яза живота; 2 - краї внутрішньої косого і поперечного м'язів живота; 3 - поперечна фасція; 4 - очеревина;                      5 - зовнішні повздошні артерія і вена; 6 - стегновий нерв.</a:t>
            </a:r>
            <a:endParaRPr/>
          </a:p>
        </p:txBody>
      </p:sp>
      <p:pic>
        <p:nvPicPr>
          <p:cNvPr id="639" name="Google Shape;639;p71"/>
          <p:cNvPicPr preferRelativeResize="0"/>
          <p:nvPr/>
        </p:nvPicPr>
        <p:blipFill rotWithShape="1">
          <a:blip r:embed="rId3">
            <a:alphaModFix/>
          </a:blip>
          <a:srcRect b="0" l="0" r="0" t="0"/>
          <a:stretch/>
        </p:blipFill>
        <p:spPr>
          <a:xfrm>
            <a:off x="914400" y="1314450"/>
            <a:ext cx="7391400" cy="4575175"/>
          </a:xfrm>
          <a:prstGeom prst="rect">
            <a:avLst/>
          </a:prstGeom>
          <a:noFill/>
          <a:ln>
            <a:noFill/>
          </a:ln>
        </p:spPr>
      </p:pic>
    </p:spTree>
  </p:cSld>
  <p:clrMapOvr>
    <a:masterClrMapping/>
  </p:clrMapOvr>
</p:sld>
</file>

<file path=ppt/slides/slide7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3" name="Shape 643"/>
        <p:cNvGrpSpPr/>
        <p:nvPr/>
      </p:nvGrpSpPr>
      <p:grpSpPr>
        <a:xfrm>
          <a:off x="0" y="0"/>
          <a:ext cx="0" cy="0"/>
          <a:chOff x="0" y="0"/>
          <a:chExt cx="0" cy="0"/>
        </a:xfrm>
      </p:grpSpPr>
      <p:sp>
        <p:nvSpPr>
          <p:cNvPr id="644" name="Google Shape;644;p72"/>
          <p:cNvSpPr txBox="1"/>
          <p:nvPr>
            <p:ph type="title"/>
          </p:nvPr>
        </p:nvSpPr>
        <p:spPr>
          <a:xfrm>
            <a:off x="457200" y="231775"/>
            <a:ext cx="8229600" cy="796925"/>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Century Gothic"/>
              <a:buNone/>
            </a:pPr>
            <a:r>
              <a:rPr b="1" i="0" lang="en-US" sz="4400" u="none">
                <a:solidFill>
                  <a:schemeClr val="dk1"/>
                </a:solidFill>
                <a:latin typeface="Century Gothic"/>
                <a:ea typeface="Century Gothic"/>
                <a:cs typeface="Century Gothic"/>
                <a:sym typeface="Century Gothic"/>
              </a:rPr>
              <a:t>Остеомієлит</a:t>
            </a:r>
            <a:endParaRPr/>
          </a:p>
        </p:txBody>
      </p:sp>
      <p:sp>
        <p:nvSpPr>
          <p:cNvPr id="645" name="Google Shape;645;p72"/>
          <p:cNvSpPr txBox="1"/>
          <p:nvPr>
            <p:ph idx="1" type="body"/>
          </p:nvPr>
        </p:nvSpPr>
        <p:spPr>
          <a:xfrm>
            <a:off x="85725" y="1504950"/>
            <a:ext cx="8858250" cy="5500687"/>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Остеомієліт (osteomyelitis) - неспецифічне гнійне захворювання,  яке характеризується запаленням кісткової тканини.</a:t>
            </a:r>
            <a:endParaRPr/>
          </a:p>
          <a:p>
            <a:pPr indent="-342900" lvl="0" marL="342900" marR="0" rtl="0" algn="just">
              <a:lnSpc>
                <a:spcPct val="100000"/>
              </a:lnSpc>
              <a:spcBef>
                <a:spcPts val="1120"/>
              </a:spcBef>
              <a:spcAft>
                <a:spcPts val="0"/>
              </a:spcAft>
              <a:buClr>
                <a:schemeClr val="dk1"/>
              </a:buClr>
              <a:buSzPts val="2800"/>
              <a:buFont typeface="Century Gothic"/>
              <a:buChar char="•"/>
            </a:pPr>
            <a:r>
              <a:rPr b="0" i="0" lang="en-US" sz="2800" u="none">
                <a:solidFill>
                  <a:schemeClr val="dk1"/>
                </a:solidFill>
                <a:latin typeface="Century Gothic"/>
                <a:ea typeface="Century Gothic"/>
                <a:cs typeface="Century Gothic"/>
                <a:sym typeface="Century Gothic"/>
              </a:rPr>
              <a:t> Термін "остеомієліт" (у перекладі з грецької osteon - кістка, myelos мозок — запалення кісткового мозку) неточний, оскільки запальний процес поширюється на всю товщу кісткової тканини, окістя та навколишні тканини. Правильна назва захворювання – паностит - не набула поширення серед хірургів.</a:t>
            </a:r>
            <a:endParaRPr b="0" i="0" sz="1800" u="none">
              <a:solidFill>
                <a:schemeClr val="dk1"/>
              </a:solidFill>
              <a:latin typeface="Century Gothic"/>
              <a:ea typeface="Century Gothic"/>
              <a:cs typeface="Century Gothic"/>
              <a:sym typeface="Century Gothic"/>
            </a:endParaRPr>
          </a:p>
          <a:p>
            <a:pPr indent="-228600" lvl="0" marL="342900" marR="0" rtl="0" algn="l">
              <a:spcBef>
                <a:spcPts val="920"/>
              </a:spcBef>
              <a:spcAft>
                <a:spcPts val="0"/>
              </a:spcAft>
              <a:buClr>
                <a:schemeClr val="dk1"/>
              </a:buClr>
              <a:buSzPts val="1800"/>
              <a:buFont typeface="Century Gothic"/>
              <a:buNone/>
            </a:pPr>
            <a:r>
              <a:t/>
            </a:r>
            <a:endParaRPr b="0" i="0" sz="1800" u="none">
              <a:solidFill>
                <a:schemeClr val="dk1"/>
              </a:solidFill>
              <a:latin typeface="Century Gothic"/>
              <a:ea typeface="Century Gothic"/>
              <a:cs typeface="Century Gothic"/>
              <a:sym typeface="Century Gothic"/>
            </a:endParaRPr>
          </a:p>
        </p:txBody>
      </p:sp>
    </p:spTree>
  </p:cSld>
  <p:clrMapOvr>
    <a:masterClrMapping/>
  </p:clrMapOvr>
</p:sld>
</file>

<file path=ppt/slides/slide7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0" name="Shape 650"/>
        <p:cNvGrpSpPr/>
        <p:nvPr/>
      </p:nvGrpSpPr>
      <p:grpSpPr>
        <a:xfrm>
          <a:off x="0" y="0"/>
          <a:ext cx="0" cy="0"/>
          <a:chOff x="0" y="0"/>
          <a:chExt cx="0" cy="0"/>
        </a:xfrm>
      </p:grpSpPr>
      <p:sp>
        <p:nvSpPr>
          <p:cNvPr id="651" name="Google Shape;651;p73"/>
          <p:cNvSpPr txBox="1"/>
          <p:nvPr>
            <p:ph type="title"/>
          </p:nvPr>
        </p:nvSpPr>
        <p:spPr>
          <a:xfrm>
            <a:off x="428625" y="157162"/>
            <a:ext cx="8229600" cy="85725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Класифікація:</a:t>
            </a:r>
            <a:endParaRPr/>
          </a:p>
        </p:txBody>
      </p:sp>
      <p:sp>
        <p:nvSpPr>
          <p:cNvPr id="652" name="Google Shape;652;p73"/>
          <p:cNvSpPr txBox="1"/>
          <p:nvPr>
            <p:ph idx="1" type="body"/>
          </p:nvPr>
        </p:nvSpPr>
        <p:spPr>
          <a:xfrm>
            <a:off x="0" y="1300162"/>
            <a:ext cx="9144000" cy="5929312"/>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200"/>
              <a:buFont typeface="Century Gothic"/>
              <a:buChar char="•"/>
            </a:pPr>
            <a:r>
              <a:rPr b="0" i="0" lang="en-US" sz="2200" u="none">
                <a:solidFill>
                  <a:schemeClr val="dk1"/>
                </a:solidFill>
                <a:latin typeface="Century Gothic"/>
                <a:ea typeface="Century Gothic"/>
                <a:cs typeface="Century Gothic"/>
                <a:sym typeface="Century Gothic"/>
              </a:rPr>
              <a:t>За етіологічною ознакою:</a:t>
            </a:r>
            <a:endParaRPr/>
          </a:p>
          <a:p>
            <a:pPr indent="-342900" lvl="0" marL="342900" marR="0" rtl="0" algn="l">
              <a:lnSpc>
                <a:spcPct val="100000"/>
              </a:lnSpc>
              <a:spcBef>
                <a:spcPts val="880"/>
              </a:spcBef>
              <a:spcAft>
                <a:spcPts val="0"/>
              </a:spcAft>
              <a:buClr>
                <a:schemeClr val="dk1"/>
              </a:buClr>
              <a:buSzPts val="2200"/>
              <a:buFont typeface="Century Gothic"/>
              <a:buChar char="•"/>
            </a:pPr>
            <a:r>
              <a:rPr b="1" i="0" lang="en-US" sz="2200" u="none">
                <a:solidFill>
                  <a:schemeClr val="dk1"/>
                </a:solidFill>
                <a:latin typeface="Century Gothic"/>
                <a:ea typeface="Century Gothic"/>
                <a:cs typeface="Century Gothic"/>
                <a:sym typeface="Century Gothic"/>
              </a:rPr>
              <a:t>неспецифічний;</a:t>
            </a:r>
            <a:endParaRPr b="0" i="0" sz="2200" u="none">
              <a:solidFill>
                <a:schemeClr val="dk1"/>
              </a:solidFill>
              <a:latin typeface="Century Gothic"/>
              <a:ea typeface="Century Gothic"/>
              <a:cs typeface="Century Gothic"/>
              <a:sym typeface="Century Gothic"/>
            </a:endParaRPr>
          </a:p>
          <a:p>
            <a:pPr indent="-342900" lvl="0" marL="342900" marR="0" rtl="0" algn="l">
              <a:lnSpc>
                <a:spcPct val="100000"/>
              </a:lnSpc>
              <a:spcBef>
                <a:spcPts val="880"/>
              </a:spcBef>
              <a:spcAft>
                <a:spcPts val="0"/>
              </a:spcAft>
              <a:buClr>
                <a:schemeClr val="dk1"/>
              </a:buClr>
              <a:buSzPts val="2200"/>
              <a:buFont typeface="Century Gothic"/>
              <a:buChar char="•"/>
            </a:pPr>
            <a:r>
              <a:rPr b="1" i="0" lang="en-US" sz="2200" u="none">
                <a:solidFill>
                  <a:schemeClr val="dk1"/>
                </a:solidFill>
                <a:latin typeface="Century Gothic"/>
                <a:ea typeface="Century Gothic"/>
                <a:cs typeface="Century Gothic"/>
                <a:sym typeface="Century Gothic"/>
              </a:rPr>
              <a:t>специфічний</a:t>
            </a:r>
            <a:r>
              <a:rPr b="0" i="0" lang="en-US" sz="2200" u="none">
                <a:solidFill>
                  <a:schemeClr val="dk1"/>
                </a:solidFill>
                <a:latin typeface="Century Gothic"/>
                <a:ea typeface="Century Gothic"/>
                <a:cs typeface="Century Gothic"/>
                <a:sym typeface="Century Gothic"/>
              </a:rPr>
              <a:t>.</a:t>
            </a:r>
            <a:endParaRPr/>
          </a:p>
          <a:p>
            <a:pPr indent="-342900" lvl="0" marL="342900" marR="0" rtl="0" algn="l">
              <a:lnSpc>
                <a:spcPct val="100000"/>
              </a:lnSpc>
              <a:spcBef>
                <a:spcPts val="880"/>
              </a:spcBef>
              <a:spcAft>
                <a:spcPts val="0"/>
              </a:spcAft>
              <a:buClr>
                <a:schemeClr val="dk1"/>
              </a:buClr>
              <a:buSzPts val="2200"/>
              <a:buFont typeface="Century Gothic"/>
              <a:buChar char="•"/>
            </a:pPr>
            <a:r>
              <a:rPr b="0" i="0" lang="en-US" sz="2200" u="none">
                <a:solidFill>
                  <a:schemeClr val="dk1"/>
                </a:solidFill>
                <a:latin typeface="Century Gothic"/>
                <a:ea typeface="Century Gothic"/>
                <a:cs typeface="Century Gothic"/>
                <a:sym typeface="Century Gothic"/>
              </a:rPr>
              <a:t>Щодо шляху проникнення інфекції в кістку:</a:t>
            </a:r>
            <a:endParaRPr/>
          </a:p>
          <a:p>
            <a:pPr indent="-342900" lvl="0" marL="342900" marR="0" rtl="0" algn="l">
              <a:lnSpc>
                <a:spcPct val="100000"/>
              </a:lnSpc>
              <a:spcBef>
                <a:spcPts val="880"/>
              </a:spcBef>
              <a:spcAft>
                <a:spcPts val="0"/>
              </a:spcAft>
              <a:buClr>
                <a:schemeClr val="dk1"/>
              </a:buClr>
              <a:buSzPts val="2200"/>
              <a:buFont typeface="Century Gothic"/>
              <a:buChar char="•"/>
            </a:pPr>
            <a:r>
              <a:rPr b="1" i="0" lang="en-US" sz="2200" u="none">
                <a:solidFill>
                  <a:schemeClr val="dk1"/>
                </a:solidFill>
                <a:latin typeface="Century Gothic"/>
                <a:ea typeface="Century Gothic"/>
                <a:cs typeface="Century Gothic"/>
                <a:sym typeface="Century Gothic"/>
              </a:rPr>
              <a:t>ендогенний</a:t>
            </a:r>
            <a:r>
              <a:rPr b="0" i="0" lang="en-US" sz="2200" u="none">
                <a:solidFill>
                  <a:schemeClr val="dk1"/>
                </a:solidFill>
                <a:latin typeface="Century Gothic"/>
                <a:ea typeface="Century Gothic"/>
                <a:cs typeface="Century Gothic"/>
                <a:sym typeface="Century Gothic"/>
              </a:rPr>
              <a:t> (гострий гематогенний остеомієліт);</a:t>
            </a:r>
            <a:endParaRPr/>
          </a:p>
          <a:p>
            <a:pPr indent="-342900" lvl="0" marL="342900" marR="0" rtl="0" algn="l">
              <a:lnSpc>
                <a:spcPct val="100000"/>
              </a:lnSpc>
              <a:spcBef>
                <a:spcPts val="880"/>
              </a:spcBef>
              <a:spcAft>
                <a:spcPts val="0"/>
              </a:spcAft>
              <a:buClr>
                <a:schemeClr val="dk1"/>
              </a:buClr>
              <a:buSzPts val="2200"/>
              <a:buFont typeface="Century Gothic"/>
              <a:buChar char="•"/>
            </a:pPr>
            <a:r>
              <a:rPr b="1" i="0" lang="en-US" sz="2200" u="none">
                <a:solidFill>
                  <a:schemeClr val="dk1"/>
                </a:solidFill>
                <a:latin typeface="Century Gothic"/>
                <a:ea typeface="Century Gothic"/>
                <a:cs typeface="Century Gothic"/>
                <a:sym typeface="Century Gothic"/>
              </a:rPr>
              <a:t>екзогенний</a:t>
            </a:r>
            <a:endParaRPr b="0" i="0" sz="2200" u="none">
              <a:solidFill>
                <a:schemeClr val="dk1"/>
              </a:solidFill>
              <a:latin typeface="Century Gothic"/>
              <a:ea typeface="Century Gothic"/>
              <a:cs typeface="Century Gothic"/>
              <a:sym typeface="Century Gothic"/>
            </a:endParaRPr>
          </a:p>
          <a:p>
            <a:pPr indent="-342900" lvl="0" marL="342900" marR="0" rtl="0" algn="l">
              <a:lnSpc>
                <a:spcPct val="100000"/>
              </a:lnSpc>
              <a:spcBef>
                <a:spcPts val="880"/>
              </a:spcBef>
              <a:spcAft>
                <a:spcPts val="0"/>
              </a:spcAft>
              <a:buClr>
                <a:schemeClr val="dk1"/>
              </a:buClr>
              <a:buSzPts val="2200"/>
              <a:buFont typeface="Century Gothic"/>
              <a:buNone/>
            </a:pPr>
            <a:r>
              <a:rPr b="0" i="0" lang="en-US" sz="2200" u="none">
                <a:solidFill>
                  <a:schemeClr val="dk1"/>
                </a:solidFill>
                <a:latin typeface="Century Gothic"/>
                <a:ea typeface="Century Gothic"/>
                <a:cs typeface="Century Gothic"/>
                <a:sym typeface="Century Gothic"/>
              </a:rPr>
              <a:t>а) </a:t>
            </a:r>
            <a:r>
              <a:rPr b="0" i="1" lang="en-US" sz="2200" u="none">
                <a:solidFill>
                  <a:schemeClr val="dk1"/>
                </a:solidFill>
                <a:latin typeface="Century Gothic"/>
                <a:ea typeface="Century Gothic"/>
                <a:cs typeface="Century Gothic"/>
                <a:sym typeface="Century Gothic"/>
              </a:rPr>
              <a:t>травматичний</a:t>
            </a:r>
            <a:r>
              <a:rPr b="0" i="0" lang="en-US" sz="2200" u="none">
                <a:solidFill>
                  <a:schemeClr val="dk1"/>
                </a:solidFill>
                <a:latin typeface="Century Gothic"/>
                <a:ea typeface="Century Gothic"/>
                <a:cs typeface="Century Gothic"/>
                <a:sym typeface="Century Gothic"/>
              </a:rPr>
              <a:t> (після відкритих переломів, остеометалосинтезу, ортопедичних операцій радіаційного опромінення …)</a:t>
            </a:r>
            <a:endParaRPr/>
          </a:p>
          <a:p>
            <a:pPr indent="-342900" lvl="0" marL="342900" marR="0" rtl="0" algn="l">
              <a:lnSpc>
                <a:spcPct val="100000"/>
              </a:lnSpc>
              <a:spcBef>
                <a:spcPts val="880"/>
              </a:spcBef>
              <a:spcAft>
                <a:spcPts val="0"/>
              </a:spcAft>
              <a:buClr>
                <a:schemeClr val="dk1"/>
              </a:buClr>
              <a:buSzPts val="2200"/>
              <a:buFont typeface="Century Gothic"/>
              <a:buNone/>
            </a:pPr>
            <a:r>
              <a:rPr b="0" i="0" lang="en-US" sz="2200" u="none">
                <a:solidFill>
                  <a:schemeClr val="dk1"/>
                </a:solidFill>
                <a:latin typeface="Century Gothic"/>
                <a:ea typeface="Century Gothic"/>
                <a:cs typeface="Century Gothic"/>
                <a:sym typeface="Century Gothic"/>
              </a:rPr>
              <a:t>б) вогнепальний</a:t>
            </a:r>
            <a:r>
              <a:rPr b="0" i="1" lang="en-US" sz="2200" u="none">
                <a:solidFill>
                  <a:schemeClr val="dk1"/>
                </a:solidFill>
                <a:latin typeface="Century Gothic"/>
                <a:ea typeface="Century Gothic"/>
                <a:cs typeface="Century Gothic"/>
                <a:sym typeface="Century Gothic"/>
              </a:rPr>
              <a:t>, </a:t>
            </a:r>
            <a:endParaRPr/>
          </a:p>
          <a:p>
            <a:pPr indent="-342900" lvl="0" marL="342900" marR="0" rtl="0" algn="l">
              <a:lnSpc>
                <a:spcPct val="100000"/>
              </a:lnSpc>
              <a:spcBef>
                <a:spcPts val="880"/>
              </a:spcBef>
              <a:spcAft>
                <a:spcPts val="0"/>
              </a:spcAft>
              <a:buClr>
                <a:schemeClr val="dk1"/>
              </a:buClr>
              <a:buSzPts val="2200"/>
              <a:buFont typeface="Century Gothic"/>
              <a:buNone/>
            </a:pPr>
            <a:r>
              <a:rPr b="0" i="0" lang="en-US" sz="2200" u="none">
                <a:solidFill>
                  <a:schemeClr val="dk1"/>
                </a:solidFill>
                <a:latin typeface="Century Gothic"/>
                <a:ea typeface="Century Gothic"/>
                <a:cs typeface="Century Gothic"/>
                <a:sym typeface="Century Gothic"/>
              </a:rPr>
              <a:t>в) остеомієліт, що виникає внаслідок запальних процесів у м'яких тканинах, які прилягають до кістки (per continuitatem).</a:t>
            </a:r>
            <a:endParaRPr/>
          </a:p>
        </p:txBody>
      </p:sp>
    </p:spTree>
  </p:cSld>
  <p:clrMapOvr>
    <a:masterClrMapping/>
  </p:clrMapOvr>
</p:sld>
</file>

<file path=ppt/slides/slide7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6" name="Shape 656"/>
        <p:cNvGrpSpPr/>
        <p:nvPr/>
      </p:nvGrpSpPr>
      <p:grpSpPr>
        <a:xfrm>
          <a:off x="0" y="0"/>
          <a:ext cx="0" cy="0"/>
          <a:chOff x="0" y="0"/>
          <a:chExt cx="0" cy="0"/>
        </a:xfrm>
      </p:grpSpPr>
      <p:sp>
        <p:nvSpPr>
          <p:cNvPr id="657" name="Google Shape;657;p74"/>
          <p:cNvSpPr txBox="1"/>
          <p:nvPr>
            <p:ph idx="1" type="body"/>
          </p:nvPr>
        </p:nvSpPr>
        <p:spPr>
          <a:xfrm>
            <a:off x="0" y="1409700"/>
            <a:ext cx="9358312" cy="6929437"/>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Century Gothic"/>
              <a:buChar char="•"/>
            </a:pPr>
            <a:r>
              <a:rPr b="0" i="0" lang="en-US" sz="2400" u="none">
                <a:solidFill>
                  <a:schemeClr val="dk1"/>
                </a:solidFill>
                <a:latin typeface="Century Gothic"/>
                <a:ea typeface="Century Gothic"/>
                <a:cs typeface="Century Gothic"/>
                <a:sym typeface="Century Gothic"/>
              </a:rPr>
              <a:t>За клінічними проявами:</a:t>
            </a:r>
            <a:endParaRPr/>
          </a:p>
          <a:p>
            <a:pPr indent="-342900" lvl="0" marL="342900" marR="0" rtl="0" algn="l">
              <a:lnSpc>
                <a:spcPct val="100000"/>
              </a:lnSpc>
              <a:spcBef>
                <a:spcPts val="960"/>
              </a:spcBef>
              <a:spcAft>
                <a:spcPts val="0"/>
              </a:spcAft>
              <a:buClr>
                <a:schemeClr val="dk1"/>
              </a:buClr>
              <a:buSzPts val="2400"/>
              <a:buFont typeface="Century Gothic"/>
              <a:buChar char="•"/>
            </a:pPr>
            <a:r>
              <a:rPr b="0" i="0" lang="en-US" sz="2400" u="none">
                <a:solidFill>
                  <a:schemeClr val="dk1"/>
                </a:solidFill>
                <a:latin typeface="Century Gothic"/>
                <a:ea typeface="Century Gothic"/>
                <a:cs typeface="Century Gothic"/>
                <a:sym typeface="Century Gothic"/>
              </a:rPr>
              <a:t>гострий, </a:t>
            </a:r>
            <a:endParaRPr/>
          </a:p>
          <a:p>
            <a:pPr indent="-342900" lvl="0" marL="342900" marR="0" rtl="0" algn="l">
              <a:lnSpc>
                <a:spcPct val="100000"/>
              </a:lnSpc>
              <a:spcBef>
                <a:spcPts val="960"/>
              </a:spcBef>
              <a:spcAft>
                <a:spcPts val="0"/>
              </a:spcAft>
              <a:buClr>
                <a:schemeClr val="dk1"/>
              </a:buClr>
              <a:buSzPts val="2400"/>
              <a:buFont typeface="Century Gothic"/>
              <a:buChar char="•"/>
            </a:pPr>
            <a:r>
              <a:rPr b="0" i="0" lang="en-US" sz="2400" u="none">
                <a:solidFill>
                  <a:schemeClr val="dk1"/>
                </a:solidFill>
                <a:latin typeface="Century Gothic"/>
                <a:ea typeface="Century Gothic"/>
                <a:cs typeface="Century Gothic"/>
                <a:sym typeface="Century Gothic"/>
              </a:rPr>
              <a:t>хронічний, </a:t>
            </a:r>
            <a:endParaRPr/>
          </a:p>
          <a:p>
            <a:pPr indent="-342900" lvl="0" marL="342900" marR="0" rtl="0" algn="l">
              <a:lnSpc>
                <a:spcPct val="100000"/>
              </a:lnSpc>
              <a:spcBef>
                <a:spcPts val="960"/>
              </a:spcBef>
              <a:spcAft>
                <a:spcPts val="0"/>
              </a:spcAft>
              <a:buClr>
                <a:schemeClr val="dk1"/>
              </a:buClr>
              <a:buSzPts val="2400"/>
              <a:buFont typeface="Century Gothic"/>
              <a:buChar char="•"/>
            </a:pPr>
            <a:r>
              <a:rPr b="0" i="0" lang="en-US" sz="2400" u="none">
                <a:solidFill>
                  <a:schemeClr val="dk1"/>
                </a:solidFill>
                <a:latin typeface="Century Gothic"/>
                <a:ea typeface="Century Gothic"/>
                <a:cs typeface="Century Gothic"/>
                <a:sym typeface="Century Gothic"/>
              </a:rPr>
              <a:t>первиинно-хронічний ,</a:t>
            </a:r>
            <a:endParaRPr/>
          </a:p>
          <a:p>
            <a:pPr indent="-342900" lvl="0" marL="342900" marR="0" rtl="0" algn="l">
              <a:lnSpc>
                <a:spcPct val="100000"/>
              </a:lnSpc>
              <a:spcBef>
                <a:spcPts val="960"/>
              </a:spcBef>
              <a:spcAft>
                <a:spcPts val="0"/>
              </a:spcAft>
              <a:buClr>
                <a:schemeClr val="dk1"/>
              </a:buClr>
              <a:buSzPts val="2400"/>
              <a:buFont typeface="Century Gothic"/>
              <a:buChar char="•"/>
            </a:pPr>
            <a:r>
              <a:rPr b="0" i="0" lang="en-US" sz="2400" u="none">
                <a:solidFill>
                  <a:schemeClr val="dk1"/>
                </a:solidFill>
                <a:latin typeface="Century Gothic"/>
                <a:ea typeface="Century Gothic"/>
                <a:cs typeface="Century Gothic"/>
                <a:sym typeface="Century Gothic"/>
              </a:rPr>
              <a:t>атипові форми.</a:t>
            </a:r>
            <a:endParaRPr/>
          </a:p>
          <a:p>
            <a:pPr indent="-279400" lvl="0" marL="342900" marR="0" rtl="0" algn="l">
              <a:lnSpc>
                <a:spcPct val="100000"/>
              </a:lnSpc>
              <a:spcBef>
                <a:spcPts val="680"/>
              </a:spcBef>
              <a:spcAft>
                <a:spcPts val="0"/>
              </a:spcAft>
              <a:buClr>
                <a:schemeClr val="dk1"/>
              </a:buClr>
              <a:buSzPts val="1000"/>
              <a:buFont typeface="Century Gothic"/>
              <a:buNone/>
            </a:pPr>
            <a:r>
              <a:t/>
            </a:r>
            <a:endParaRPr b="0" i="0" sz="1000" u="none">
              <a:solidFill>
                <a:schemeClr val="dk1"/>
              </a:solidFill>
              <a:latin typeface="Century Gothic"/>
              <a:ea typeface="Century Gothic"/>
              <a:cs typeface="Century Gothic"/>
              <a:sym typeface="Century Gothic"/>
            </a:endParaRPr>
          </a:p>
          <a:p>
            <a:pPr indent="-342900" lvl="0" marL="342900" marR="0" rtl="0" algn="l">
              <a:lnSpc>
                <a:spcPct val="100000"/>
              </a:lnSpc>
              <a:spcBef>
                <a:spcPts val="680"/>
              </a:spcBef>
              <a:spcAft>
                <a:spcPts val="0"/>
              </a:spcAft>
              <a:buClr>
                <a:schemeClr val="dk1"/>
              </a:buClr>
              <a:buSzPts val="2400"/>
              <a:buFont typeface="Century Gothic"/>
              <a:buChar char="•"/>
            </a:pPr>
            <a:r>
              <a:rPr b="0" i="0" lang="en-US" sz="2400" u="none">
                <a:solidFill>
                  <a:schemeClr val="dk1"/>
                </a:solidFill>
                <a:latin typeface="Century Gothic"/>
                <a:ea typeface="Century Gothic"/>
                <a:cs typeface="Century Gothic"/>
                <a:sym typeface="Century Gothic"/>
              </a:rPr>
              <a:t>За класифікацією</a:t>
            </a:r>
            <a:r>
              <a:rPr b="1" i="0" lang="en-US" sz="2400" u="none">
                <a:solidFill>
                  <a:schemeClr val="dk1"/>
                </a:solidFill>
                <a:latin typeface="Century Gothic"/>
                <a:ea typeface="Century Gothic"/>
                <a:cs typeface="Century Gothic"/>
                <a:sym typeface="Century Gothic"/>
              </a:rPr>
              <a:t> Краснобаєва </a:t>
            </a:r>
            <a:r>
              <a:rPr b="0" i="0" lang="en-US" sz="2400" u="none">
                <a:solidFill>
                  <a:schemeClr val="dk1"/>
                </a:solidFill>
                <a:latin typeface="Century Gothic"/>
                <a:ea typeface="Century Gothic"/>
                <a:cs typeface="Century Gothic"/>
                <a:sym typeface="Century Gothic"/>
              </a:rPr>
              <a:t>виділяють 3 форми гострого гематогенного остеомієліту: </a:t>
            </a:r>
            <a:endParaRPr/>
          </a:p>
          <a:p>
            <a:pPr indent="-342900" lvl="0" marL="342900" marR="0" rtl="0" algn="l">
              <a:lnSpc>
                <a:spcPct val="100000"/>
              </a:lnSpc>
              <a:spcBef>
                <a:spcPts val="960"/>
              </a:spcBef>
              <a:spcAft>
                <a:spcPts val="0"/>
              </a:spcAft>
              <a:buClr>
                <a:schemeClr val="dk1"/>
              </a:buClr>
              <a:buSzPts val="2400"/>
              <a:buFont typeface="Century Gothic"/>
              <a:buChar char="•"/>
            </a:pPr>
            <a:r>
              <a:rPr b="0" i="0" lang="en-US" sz="2400" u="none">
                <a:solidFill>
                  <a:schemeClr val="dk1"/>
                </a:solidFill>
                <a:latin typeface="Century Gothic"/>
                <a:ea typeface="Century Gothic"/>
                <a:cs typeface="Century Gothic"/>
                <a:sym typeface="Century Gothic"/>
              </a:rPr>
              <a:t>токсичну, </a:t>
            </a:r>
            <a:endParaRPr/>
          </a:p>
          <a:p>
            <a:pPr indent="-342900" lvl="0" marL="342900" marR="0" rtl="0" algn="l">
              <a:lnSpc>
                <a:spcPct val="100000"/>
              </a:lnSpc>
              <a:spcBef>
                <a:spcPts val="960"/>
              </a:spcBef>
              <a:spcAft>
                <a:spcPts val="0"/>
              </a:spcAft>
              <a:buClr>
                <a:schemeClr val="dk1"/>
              </a:buClr>
              <a:buSzPts val="2400"/>
              <a:buFont typeface="Century Gothic"/>
              <a:buChar char="•"/>
            </a:pPr>
            <a:r>
              <a:rPr b="0" i="0" lang="en-US" sz="2400" u="none">
                <a:solidFill>
                  <a:schemeClr val="dk1"/>
                </a:solidFill>
                <a:latin typeface="Century Gothic"/>
                <a:ea typeface="Century Gothic"/>
                <a:cs typeface="Century Gothic"/>
                <a:sym typeface="Century Gothic"/>
              </a:rPr>
              <a:t>септикопіємічну, </a:t>
            </a:r>
            <a:endParaRPr/>
          </a:p>
          <a:p>
            <a:pPr indent="-342900" lvl="0" marL="342900" marR="0" rtl="0" algn="l">
              <a:lnSpc>
                <a:spcPct val="100000"/>
              </a:lnSpc>
              <a:spcBef>
                <a:spcPts val="960"/>
              </a:spcBef>
              <a:spcAft>
                <a:spcPts val="0"/>
              </a:spcAft>
              <a:buClr>
                <a:schemeClr val="dk1"/>
              </a:buClr>
              <a:buSzPts val="2400"/>
              <a:buFont typeface="Century Gothic"/>
              <a:buChar char="•"/>
            </a:pPr>
            <a:r>
              <a:rPr b="0" i="0" lang="en-US" sz="2400" u="none">
                <a:solidFill>
                  <a:schemeClr val="dk1"/>
                </a:solidFill>
                <a:latin typeface="Century Gothic"/>
                <a:ea typeface="Century Gothic"/>
                <a:cs typeface="Century Gothic"/>
                <a:sym typeface="Century Gothic"/>
              </a:rPr>
              <a:t>місцеву. </a:t>
            </a:r>
            <a:endParaRPr/>
          </a:p>
        </p:txBody>
      </p:sp>
      <p:sp>
        <p:nvSpPr>
          <p:cNvPr id="658" name="Google Shape;658;p74"/>
          <p:cNvSpPr txBox="1"/>
          <p:nvPr/>
        </p:nvSpPr>
        <p:spPr>
          <a:xfrm>
            <a:off x="2701925" y="379412"/>
            <a:ext cx="3892550"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4000"/>
              <a:buFont typeface="Century Gothic"/>
              <a:buNone/>
            </a:pPr>
            <a:r>
              <a:rPr b="1" i="0" lang="en-US" sz="4000" u="none">
                <a:solidFill>
                  <a:schemeClr val="dk1"/>
                </a:solidFill>
                <a:latin typeface="Century Gothic"/>
                <a:ea typeface="Century Gothic"/>
                <a:cs typeface="Century Gothic"/>
                <a:sym typeface="Century Gothic"/>
              </a:rPr>
              <a:t>Класифікація:</a:t>
            </a:r>
            <a:endParaRPr/>
          </a:p>
        </p:txBody>
      </p:sp>
    </p:spTree>
  </p:cSld>
  <p:clrMapOvr>
    <a:masterClrMapping/>
  </p:clrMapOvr>
</p:sld>
</file>

<file path=ppt/slides/slide7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2" name="Shape 662"/>
        <p:cNvGrpSpPr/>
        <p:nvPr/>
      </p:nvGrpSpPr>
      <p:grpSpPr>
        <a:xfrm>
          <a:off x="0" y="0"/>
          <a:ext cx="0" cy="0"/>
          <a:chOff x="0" y="0"/>
          <a:chExt cx="0" cy="0"/>
        </a:xfrm>
      </p:grpSpPr>
      <p:sp>
        <p:nvSpPr>
          <p:cNvPr id="663" name="Google Shape;663;p75"/>
          <p:cNvSpPr txBox="1"/>
          <p:nvPr>
            <p:ph type="title"/>
          </p:nvPr>
        </p:nvSpPr>
        <p:spPr>
          <a:xfrm>
            <a:off x="428625" y="423862"/>
            <a:ext cx="8229600" cy="776287"/>
          </a:xfrm>
          <a:prstGeom prst="rect">
            <a:avLst/>
          </a:prstGeom>
          <a:noFill/>
          <a:ln>
            <a:noFill/>
          </a:ln>
        </p:spPr>
        <p:txBody>
          <a:bodyPr anchorCtr="0" anchor="b"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Гострий гематогенний остеоміеліт</a:t>
            </a:r>
            <a:endParaRPr/>
          </a:p>
        </p:txBody>
      </p:sp>
      <p:sp>
        <p:nvSpPr>
          <p:cNvPr id="664" name="Google Shape;664;p75"/>
          <p:cNvSpPr txBox="1"/>
          <p:nvPr>
            <p:ph idx="1" type="body"/>
          </p:nvPr>
        </p:nvSpPr>
        <p:spPr>
          <a:xfrm>
            <a:off x="0" y="1409700"/>
            <a:ext cx="9029700" cy="5715000"/>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Гематогенний остеомієліт найчастіше уражує дітей грудного, дитячого віку та підлітків. У дорослих він зустрічається рідко як первинне захво­рювання. Процес локалізується в довгих трубчастих кістках (стегновій, гомілковій), рідше в інших.</a:t>
            </a:r>
            <a:endParaRPr/>
          </a:p>
          <a:p>
            <a:pPr indent="-342900" lvl="0" marL="342900" marR="0" rtl="0" algn="just">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Бактеріологічним збудником гематогенного остеомієліту  приблизно у 80 — 90 % є золотистий стафілокок, у 10 — 20 % збудниками можуть бути майже однаковою мірою стрептококи, кишкова паличка, па­личка тифу, протей та інші мікроорганізми. Зустрічаються, хоча рідко, ві­русні форми остеомієліту у хворих на натуральну віспу або після щеплен­ня (вісповий остеомієліт). Спочатку гематогенний остеомієліт є моноінфекційним процесом, але згодом він перетворюється на змішаний у зв'язку із оперативними втручаннями, дренуванням або виникненням нориць. Джерелом мікробних збудників можуть бути різні виражені або латентні інфекції (піодермії, фурункул, фурункульоз, тонзиліт, отит, пневмонія то­що). Гематогенний остеомієліт можна виявити тільки в ЗО % осіб.</a:t>
            </a:r>
            <a:endParaRPr/>
          </a:p>
          <a:p>
            <a:pPr indent="-215900" lvl="0" marL="342900" marR="0" rtl="0" algn="l">
              <a:spcBef>
                <a:spcPts val="800"/>
              </a:spcBef>
              <a:spcAft>
                <a:spcPts val="0"/>
              </a:spcAft>
              <a:buClr>
                <a:schemeClr val="dk1"/>
              </a:buClr>
              <a:buSzPts val="2000"/>
              <a:buFont typeface="Century Gothic"/>
              <a:buNone/>
            </a:pPr>
            <a:r>
              <a:t/>
            </a:r>
            <a:endParaRPr b="0" i="0" sz="2000" u="none">
              <a:solidFill>
                <a:schemeClr val="dk1"/>
              </a:solidFill>
              <a:latin typeface="Century Gothic"/>
              <a:ea typeface="Century Gothic"/>
              <a:cs typeface="Century Gothic"/>
              <a:sym typeface="Century Gothic"/>
            </a:endParaRPr>
          </a:p>
        </p:txBody>
      </p:sp>
    </p:spTree>
  </p:cSld>
  <p:clrMapOvr>
    <a:masterClrMapping/>
  </p:clrMapOvr>
</p:sld>
</file>

<file path=ppt/slides/slide7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0" name="Shape 670"/>
        <p:cNvGrpSpPr/>
        <p:nvPr/>
      </p:nvGrpSpPr>
      <p:grpSpPr>
        <a:xfrm>
          <a:off x="0" y="0"/>
          <a:ext cx="0" cy="0"/>
          <a:chOff x="0" y="0"/>
          <a:chExt cx="0" cy="0"/>
        </a:xfrm>
      </p:grpSpPr>
      <p:graphicFrame>
        <p:nvGraphicFramePr>
          <p:cNvPr id="671" name="Google Shape;671;p76"/>
          <p:cNvGraphicFramePr/>
          <p:nvPr/>
        </p:nvGraphicFramePr>
        <p:xfrm>
          <a:off x="-190500" y="-111125"/>
          <a:ext cx="9994900" cy="7178675"/>
        </p:xfrm>
        <a:graphic>
          <a:graphicData uri="http://schemas.openxmlformats.org/presentationml/2006/ole">
            <mc:AlternateContent>
              <mc:Choice Requires="v">
                <p:oleObj r:id="rId4" imgH="7178675" imgW="9994900" progId="Excel.Chart.8" spid="_x0000_s1">
                  <p:embed/>
                </p:oleObj>
              </mc:Choice>
              <mc:Fallback>
                <p:oleObj r:id="rId5" imgH="7178675" imgW="9994900" progId="Excel.Chart.8">
                  <p:embed/>
                  <p:pic>
                    <p:nvPicPr>
                      <p:cNvPr id="671" name="Google Shape;671;p76"/>
                      <p:cNvPicPr preferRelativeResize="0"/>
                      <p:nvPr/>
                    </p:nvPicPr>
                    <p:blipFill rotWithShape="1">
                      <a:blip r:embed="rId6">
                        <a:alphaModFix/>
                      </a:blip>
                      <a:srcRect b="0" l="0" r="0" t="0"/>
                      <a:stretch/>
                    </p:blipFill>
                    <p:spPr>
                      <a:xfrm>
                        <a:off x="-190500" y="-111125"/>
                        <a:ext cx="9994900" cy="7178675"/>
                      </a:xfrm>
                      <a:prstGeom prst="rect">
                        <a:avLst/>
                      </a:prstGeom>
                      <a:noFill/>
                      <a:ln>
                        <a:noFill/>
                      </a:ln>
                    </p:spPr>
                  </p:pic>
                </p:oleObj>
              </mc:Fallback>
            </mc:AlternateContent>
          </a:graphicData>
        </a:graphic>
      </p:graphicFrame>
    </p:spTree>
  </p:cSld>
  <p:clrMapOvr>
    <a:masterClrMapping/>
  </p:clrMapOvr>
</p:sld>
</file>

<file path=ppt/slides/slide7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5" name="Shape 675"/>
        <p:cNvGrpSpPr/>
        <p:nvPr/>
      </p:nvGrpSpPr>
      <p:grpSpPr>
        <a:xfrm>
          <a:off x="0" y="0"/>
          <a:ext cx="0" cy="0"/>
          <a:chOff x="0" y="0"/>
          <a:chExt cx="0" cy="0"/>
        </a:xfrm>
      </p:grpSpPr>
      <p:sp>
        <p:nvSpPr>
          <p:cNvPr id="676" name="Google Shape;676;p77"/>
          <p:cNvSpPr txBox="1"/>
          <p:nvPr>
            <p:ph type="title"/>
          </p:nvPr>
        </p:nvSpPr>
        <p:spPr>
          <a:xfrm>
            <a:off x="428625" y="185737"/>
            <a:ext cx="8229600" cy="846137"/>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4000"/>
              <a:buFont typeface="Century Gothic"/>
              <a:buNone/>
            </a:pPr>
            <a:r>
              <a:rPr b="1" i="0" lang="en-US" sz="4000" u="none">
                <a:solidFill>
                  <a:schemeClr val="dk1"/>
                </a:solidFill>
                <a:latin typeface="Century Gothic"/>
                <a:ea typeface="Century Gothic"/>
                <a:cs typeface="Century Gothic"/>
                <a:sym typeface="Century Gothic"/>
              </a:rPr>
              <a:t>Патогенез</a:t>
            </a:r>
            <a:endParaRPr/>
          </a:p>
        </p:txBody>
      </p:sp>
      <p:sp>
        <p:nvSpPr>
          <p:cNvPr id="677" name="Google Shape;677;p77"/>
          <p:cNvSpPr txBox="1"/>
          <p:nvPr>
            <p:ph idx="1" type="body"/>
          </p:nvPr>
        </p:nvSpPr>
        <p:spPr>
          <a:xfrm>
            <a:off x="76200" y="1466850"/>
            <a:ext cx="6953250" cy="5429250"/>
          </a:xfrm>
          <a:prstGeom prst="rect">
            <a:avLst/>
          </a:prstGeom>
          <a:noFill/>
          <a:ln>
            <a:noFill/>
          </a:ln>
        </p:spPr>
        <p:txBody>
          <a:bodyPr anchorCtr="0" anchor="t" bIns="45700" lIns="91425" spcFirstLastPara="1" rIns="91425" wrap="square" tIns="45700">
            <a:normAutofit/>
          </a:bodyPr>
          <a:lstStyle/>
          <a:p>
            <a:pPr indent="381000" lvl="0" marL="0" marR="0" rtl="0" algn="just">
              <a:lnSpc>
                <a:spcPct val="100000"/>
              </a:lnSpc>
              <a:spcBef>
                <a:spcPts val="0"/>
              </a:spcBef>
              <a:spcAft>
                <a:spcPts val="0"/>
              </a:spcAft>
              <a:buClr>
                <a:schemeClr val="dk1"/>
              </a:buClr>
              <a:buSzPts val="1900"/>
              <a:buFont typeface="Century Gothic"/>
              <a:buNone/>
            </a:pPr>
            <a:r>
              <a:rPr b="0" i="0" lang="en-US" sz="1900" u="none">
                <a:solidFill>
                  <a:schemeClr val="dk1"/>
                </a:solidFill>
                <a:latin typeface="Century Gothic"/>
                <a:ea typeface="Century Gothic"/>
                <a:cs typeface="Century Gothic"/>
                <a:sym typeface="Century Gothic"/>
              </a:rPr>
              <a:t>Збудник захворювання з первинного вогнища (фурункул, карбункул, панарицій, флегмона, каріозні зуби, тонзиліт) потрапляє в кіс­тковий мозок з током крові і за певних умов спричиняє запалення.</a:t>
            </a:r>
            <a:endParaRPr/>
          </a:p>
          <a:p>
            <a:pPr indent="381000" lvl="0" marL="0" marR="0" rtl="0" algn="just">
              <a:lnSpc>
                <a:spcPct val="100000"/>
              </a:lnSpc>
              <a:spcBef>
                <a:spcPts val="760"/>
              </a:spcBef>
              <a:spcAft>
                <a:spcPts val="0"/>
              </a:spcAft>
              <a:buClr>
                <a:schemeClr val="dk1"/>
              </a:buClr>
              <a:buSzPts val="1900"/>
              <a:buFont typeface="Century Gothic"/>
              <a:buNone/>
            </a:pPr>
            <a:r>
              <a:rPr b="0" i="0" lang="en-US" sz="1900" u="none">
                <a:solidFill>
                  <a:schemeClr val="dk1"/>
                </a:solidFill>
                <a:latin typeface="Century Gothic"/>
                <a:ea typeface="Century Gothic"/>
                <a:cs typeface="Century Gothic"/>
                <a:sym typeface="Century Gothic"/>
              </a:rPr>
              <a:t> Для ви­никнення остеомієліту необхідно 3 передумови: </a:t>
            </a:r>
            <a:endParaRPr/>
          </a:p>
          <a:p>
            <a:pPr indent="381000" lvl="0" marL="0" marR="0" rtl="0" algn="just">
              <a:lnSpc>
                <a:spcPct val="100000"/>
              </a:lnSpc>
              <a:spcBef>
                <a:spcPts val="760"/>
              </a:spcBef>
              <a:spcAft>
                <a:spcPts val="0"/>
              </a:spcAft>
              <a:buClr>
                <a:schemeClr val="dk1"/>
              </a:buClr>
              <a:buSzPts val="1900"/>
              <a:buFont typeface="Century Gothic"/>
              <a:buNone/>
            </a:pPr>
            <a:r>
              <a:rPr b="0" i="0" lang="en-US" sz="1900" u="none">
                <a:solidFill>
                  <a:schemeClr val="dk1"/>
                </a:solidFill>
                <a:latin typeface="Century Gothic"/>
                <a:ea typeface="Century Gothic"/>
                <a:cs typeface="Century Gothic"/>
                <a:sym typeface="Century Gothic"/>
              </a:rPr>
              <a:t>а) анатомо-фізіологічні особ­ливості кровопостачання довгих трубчастих кісток у дітей; </a:t>
            </a:r>
            <a:endParaRPr/>
          </a:p>
          <a:p>
            <a:pPr indent="381000" lvl="0" marL="0" marR="0" rtl="0" algn="just">
              <a:lnSpc>
                <a:spcPct val="100000"/>
              </a:lnSpc>
              <a:spcBef>
                <a:spcPts val="760"/>
              </a:spcBef>
              <a:spcAft>
                <a:spcPts val="0"/>
              </a:spcAft>
              <a:buClr>
                <a:schemeClr val="dk1"/>
              </a:buClr>
              <a:buSzPts val="1900"/>
              <a:buFont typeface="Century Gothic"/>
              <a:buNone/>
            </a:pPr>
            <a:r>
              <a:rPr b="0" i="0" lang="en-US" sz="1900" u="none">
                <a:solidFill>
                  <a:schemeClr val="dk1"/>
                </a:solidFill>
                <a:latin typeface="Century Gothic"/>
                <a:ea typeface="Century Gothic"/>
                <a:cs typeface="Century Gothic"/>
                <a:sym typeface="Century Gothic"/>
              </a:rPr>
              <a:t>б) біологічні та імунологічні особливості дитячого організму; </a:t>
            </a:r>
            <a:endParaRPr/>
          </a:p>
          <a:p>
            <a:pPr indent="381000" lvl="0" marL="0" marR="0" rtl="0" algn="just">
              <a:lnSpc>
                <a:spcPct val="100000"/>
              </a:lnSpc>
              <a:spcBef>
                <a:spcPts val="760"/>
              </a:spcBef>
              <a:spcAft>
                <a:spcPts val="0"/>
              </a:spcAft>
              <a:buClr>
                <a:schemeClr val="dk1"/>
              </a:buClr>
              <a:buSzPts val="1900"/>
              <a:buFont typeface="Century Gothic"/>
              <a:buNone/>
            </a:pPr>
            <a:r>
              <a:rPr b="0" i="0" lang="en-US" sz="1900" u="none">
                <a:solidFill>
                  <a:schemeClr val="dk1"/>
                </a:solidFill>
                <a:latin typeface="Century Gothic"/>
                <a:ea typeface="Century Gothic"/>
                <a:cs typeface="Century Gothic"/>
                <a:sym typeface="Century Gothic"/>
              </a:rPr>
              <a:t>в) схильність до захворювання. </a:t>
            </a:r>
            <a:endParaRPr/>
          </a:p>
          <a:p>
            <a:pPr indent="381000" lvl="0" marL="0" marR="0" rtl="0" algn="just">
              <a:lnSpc>
                <a:spcPct val="100000"/>
              </a:lnSpc>
              <a:spcBef>
                <a:spcPts val="760"/>
              </a:spcBef>
              <a:spcAft>
                <a:spcPts val="0"/>
              </a:spcAft>
              <a:buClr>
                <a:schemeClr val="dk1"/>
              </a:buClr>
              <a:buSzPts val="1900"/>
              <a:buFont typeface="Century Gothic"/>
              <a:buNone/>
            </a:pPr>
            <a:r>
              <a:rPr b="0" i="0" lang="en-US" sz="1900" u="none">
                <a:solidFill>
                  <a:schemeClr val="dk1"/>
                </a:solidFill>
                <a:latin typeface="Century Gothic"/>
                <a:ea typeface="Century Gothic"/>
                <a:cs typeface="Century Gothic"/>
                <a:sym typeface="Century Gothic"/>
              </a:rPr>
              <a:t>Отож, наявність мікроорганізмів у кістковому мозку сама собою не спричиняє виникнення остеомієліту. Кровообіг довгих трубчастих кісток у дітей має свої особливості у зв'язку з наявністю зони росту в метафізі кістки.</a:t>
            </a:r>
            <a:endParaRPr/>
          </a:p>
        </p:txBody>
      </p:sp>
      <p:pic>
        <p:nvPicPr>
          <p:cNvPr id="678" name="Google Shape;678;p77"/>
          <p:cNvPicPr preferRelativeResize="0"/>
          <p:nvPr/>
        </p:nvPicPr>
        <p:blipFill rotWithShape="1">
          <a:blip r:embed="rId3">
            <a:alphaModFix/>
          </a:blip>
          <a:srcRect b="0" l="0" r="0" t="0"/>
          <a:stretch/>
        </p:blipFill>
        <p:spPr>
          <a:xfrm>
            <a:off x="7038975" y="1738312"/>
            <a:ext cx="2105025" cy="4486275"/>
          </a:xfrm>
          <a:prstGeom prst="rect">
            <a:avLst/>
          </a:prstGeom>
          <a:noFill/>
          <a:ln>
            <a:noFill/>
          </a:ln>
        </p:spPr>
      </p:pic>
    </p:spTree>
  </p:cSld>
  <p:clrMapOvr>
    <a:masterClrMapping/>
  </p:clrMapOvr>
</p:sld>
</file>

<file path=ppt/slides/slide7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2" name="Shape 682"/>
        <p:cNvGrpSpPr/>
        <p:nvPr/>
      </p:nvGrpSpPr>
      <p:grpSpPr>
        <a:xfrm>
          <a:off x="0" y="0"/>
          <a:ext cx="0" cy="0"/>
          <a:chOff x="0" y="0"/>
          <a:chExt cx="0" cy="0"/>
        </a:xfrm>
      </p:grpSpPr>
      <p:sp>
        <p:nvSpPr>
          <p:cNvPr id="683" name="Google Shape;683;p78"/>
          <p:cNvSpPr txBox="1"/>
          <p:nvPr>
            <p:ph type="title"/>
          </p:nvPr>
        </p:nvSpPr>
        <p:spPr>
          <a:xfrm>
            <a:off x="71437" y="228600"/>
            <a:ext cx="9001125" cy="9906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Century Gothic"/>
              <a:buNone/>
            </a:pPr>
            <a:r>
              <a:rPr b="1" i="0" lang="en-US" sz="3200" u="none">
                <a:solidFill>
                  <a:schemeClr val="dk1"/>
                </a:solidFill>
                <a:latin typeface="Century Gothic"/>
                <a:ea typeface="Century Gothic"/>
                <a:cs typeface="Century Gothic"/>
                <a:sym typeface="Century Gothic"/>
              </a:rPr>
              <a:t>Теорії виникнення гематогенного остеомієліту:</a:t>
            </a:r>
            <a:endParaRPr/>
          </a:p>
        </p:txBody>
      </p:sp>
      <p:sp>
        <p:nvSpPr>
          <p:cNvPr id="684" name="Google Shape;684;p78"/>
          <p:cNvSpPr txBox="1"/>
          <p:nvPr>
            <p:ph idx="1" type="body"/>
          </p:nvPr>
        </p:nvSpPr>
        <p:spPr>
          <a:xfrm>
            <a:off x="104775" y="1481137"/>
            <a:ext cx="8858250" cy="6357937"/>
          </a:xfrm>
          <a:prstGeom prst="rect">
            <a:avLst/>
          </a:prstGeom>
          <a:noFill/>
          <a:ln>
            <a:noFill/>
          </a:ln>
        </p:spPr>
        <p:txBody>
          <a:bodyPr anchorCtr="0" anchor="t" bIns="45700" lIns="91425" spcFirstLastPara="1" rIns="91425" wrap="square" tIns="45700">
            <a:normAutofit/>
          </a:bodyPr>
          <a:lstStyle/>
          <a:p>
            <a:pPr indent="-342900" lvl="0" marL="342900" marR="0" rtl="0" algn="just">
              <a:lnSpc>
                <a:spcPct val="80000"/>
              </a:lnSpc>
              <a:spcBef>
                <a:spcPts val="0"/>
              </a:spcBef>
              <a:spcAft>
                <a:spcPts val="0"/>
              </a:spcAft>
              <a:buClr>
                <a:schemeClr val="dk1"/>
              </a:buClr>
              <a:buSzPts val="1900"/>
              <a:buFont typeface="Century Gothic"/>
              <a:buChar char="•"/>
            </a:pPr>
            <a:r>
              <a:rPr b="1" i="0" lang="en-US" sz="1900" u="sng">
                <a:solidFill>
                  <a:schemeClr val="dk1"/>
                </a:solidFill>
                <a:latin typeface="Century Gothic"/>
                <a:ea typeface="Century Gothic"/>
                <a:cs typeface="Century Gothic"/>
                <a:sym typeface="Century Gothic"/>
              </a:rPr>
              <a:t>Лексер </a:t>
            </a:r>
            <a:r>
              <a:rPr b="0" i="0" lang="en-US" sz="1900" u="none">
                <a:solidFill>
                  <a:schemeClr val="dk1"/>
                </a:solidFill>
                <a:latin typeface="Century Gothic"/>
                <a:ea typeface="Century Gothic"/>
                <a:cs typeface="Century Gothic"/>
                <a:sym typeface="Century Gothic"/>
              </a:rPr>
              <a:t>(1894) запропонував емболічну теорію виникнення гострого ге­матогенного остеомієліту. Кровообіг довгої трубчастої кістки в основному ідійснюється через а.nutritia. До кістки йде велика кількість дрібних судин, особливо до метафіза, епіфіза і</a:t>
            </a:r>
            <a:endParaRPr/>
          </a:p>
          <a:p>
            <a:pPr indent="-342900" lvl="0" marL="342900" marR="0" rtl="0" algn="just">
              <a:lnSpc>
                <a:spcPct val="80000"/>
              </a:lnSpc>
              <a:spcBef>
                <a:spcPts val="760"/>
              </a:spcBef>
              <a:spcAft>
                <a:spcPts val="0"/>
              </a:spcAft>
              <a:buClr>
                <a:schemeClr val="dk1"/>
              </a:buClr>
              <a:buSzPts val="1900"/>
              <a:buFont typeface="Century Gothic"/>
              <a:buChar char="•"/>
            </a:pPr>
            <a:r>
              <a:rPr b="1" i="0" lang="en-US" sz="1900" u="sng">
                <a:solidFill>
                  <a:schemeClr val="dk1"/>
                </a:solidFill>
                <a:latin typeface="Century Gothic"/>
                <a:ea typeface="Century Gothic"/>
                <a:cs typeface="Century Gothic"/>
                <a:sym typeface="Century Gothic"/>
              </a:rPr>
              <a:t>С.М.Деріжанов</a:t>
            </a:r>
            <a:r>
              <a:rPr b="0" i="0" lang="en-US" sz="1900" u="none">
                <a:solidFill>
                  <a:schemeClr val="dk1"/>
                </a:solidFill>
                <a:latin typeface="Century Gothic"/>
                <a:ea typeface="Century Gothic"/>
                <a:cs typeface="Century Gothic"/>
                <a:sym typeface="Century Gothic"/>
              </a:rPr>
              <a:t> (1937) висунув на перший план гіперергічну реакцію організму як результат сенсибілізації "латентної інфекції". </a:t>
            </a:r>
            <a:endParaRPr/>
          </a:p>
          <a:p>
            <a:pPr indent="-342900" lvl="0" marL="342900" marR="0" rtl="0" algn="just">
              <a:lnSpc>
                <a:spcPct val="80000"/>
              </a:lnSpc>
              <a:spcBef>
                <a:spcPts val="760"/>
              </a:spcBef>
              <a:spcAft>
                <a:spcPts val="0"/>
              </a:spcAft>
              <a:buClr>
                <a:schemeClr val="dk1"/>
              </a:buClr>
              <a:buSzPts val="1900"/>
              <a:buFont typeface="Century Gothic"/>
              <a:buChar char="•"/>
            </a:pPr>
            <a:r>
              <a:rPr b="0" i="0" lang="en-US" sz="1900" u="none">
                <a:solidFill>
                  <a:schemeClr val="dk1"/>
                </a:solidFill>
                <a:latin typeface="Century Gothic"/>
                <a:ea typeface="Century Gothic"/>
                <a:cs typeface="Century Gothic"/>
                <a:sym typeface="Century Gothic"/>
              </a:rPr>
              <a:t>Нервово-рефлексогенна теорія гострого гематогенного остеомієліту підтримувалась </a:t>
            </a:r>
            <a:r>
              <a:rPr b="1" i="0" lang="en-US" sz="1900" u="sng">
                <a:solidFill>
                  <a:schemeClr val="dk1"/>
                </a:solidFill>
                <a:latin typeface="Century Gothic"/>
                <a:ea typeface="Century Gothic"/>
                <a:cs typeface="Century Gothic"/>
                <a:sym typeface="Century Gothic"/>
              </a:rPr>
              <a:t>М.М.Єланським</a:t>
            </a:r>
            <a:r>
              <a:rPr b="0" i="0" lang="en-US" sz="1900" u="none">
                <a:solidFill>
                  <a:schemeClr val="dk1"/>
                </a:solidFill>
                <a:latin typeface="Century Gothic"/>
                <a:ea typeface="Century Gothic"/>
                <a:cs typeface="Century Gothic"/>
                <a:sym typeface="Century Gothic"/>
              </a:rPr>
              <a:t> (1954). Згідно з цією теорією, виникненню остеомієліту сприяє тривалий рефлекторний спазм судин із порушенням кровообігу. Рефлекторами, що провокують вазоспазм, можуть бути подразники навколишнього середовища.</a:t>
            </a:r>
            <a:endParaRPr/>
          </a:p>
          <a:p>
            <a:pPr indent="-342900" lvl="0" marL="342900" marR="0" rtl="0" algn="just">
              <a:lnSpc>
                <a:spcPct val="80000"/>
              </a:lnSpc>
              <a:spcBef>
                <a:spcPts val="760"/>
              </a:spcBef>
              <a:spcAft>
                <a:spcPts val="0"/>
              </a:spcAft>
              <a:buClr>
                <a:schemeClr val="dk1"/>
              </a:buClr>
              <a:buSzPts val="1900"/>
              <a:buFont typeface="Century Gothic"/>
              <a:buChar char="•"/>
            </a:pPr>
            <a:r>
              <a:rPr b="0" i="0" lang="en-US" sz="1900" u="none">
                <a:solidFill>
                  <a:schemeClr val="dk1"/>
                </a:solidFill>
                <a:latin typeface="Century Gothic"/>
                <a:ea typeface="Century Gothic"/>
                <a:cs typeface="Century Gothic"/>
                <a:sym typeface="Century Gothic"/>
              </a:rPr>
              <a:t>Зазначені теорії виникнення остеомієліту однобічно пояснюють цього складного захворювання, надаючи значення якомусь одному чиннику — мікробному, особливостям архітектоніки судин, алергічному, нервово – рефлекторному, тощо.  Безумовно,  вказані причини  відіграють роль у розвитку різних ланцюгів патологічного процесу, що відбуваються при гострому гематогенному остеомієліті, жодна з них не може пояснити патогенезу захворювання.</a:t>
            </a:r>
            <a:endParaRPr/>
          </a:p>
          <a:p>
            <a:pPr indent="-222250" lvl="0" marL="342900" marR="0" rtl="0" algn="l">
              <a:spcBef>
                <a:spcPts val="760"/>
              </a:spcBef>
              <a:spcAft>
                <a:spcPts val="0"/>
              </a:spcAft>
              <a:buClr>
                <a:schemeClr val="dk1"/>
              </a:buClr>
              <a:buSzPts val="1900"/>
              <a:buFont typeface="Century Gothic"/>
              <a:buNone/>
            </a:pPr>
            <a:r>
              <a:t/>
            </a:r>
            <a:endParaRPr b="0" i="0" sz="1900" u="none">
              <a:solidFill>
                <a:schemeClr val="dk1"/>
              </a:solidFill>
              <a:latin typeface="Century Gothic"/>
              <a:ea typeface="Century Gothic"/>
              <a:cs typeface="Century Gothic"/>
              <a:sym typeface="Century Gothic"/>
            </a:endParaRPr>
          </a:p>
        </p:txBody>
      </p:sp>
    </p:spTree>
  </p:cSld>
  <p:clrMapOvr>
    <a:masterClrMapping/>
  </p:clrMapOvr>
</p:sld>
</file>

<file path=ppt/slides/slide7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8" name="Shape 688"/>
        <p:cNvGrpSpPr/>
        <p:nvPr/>
      </p:nvGrpSpPr>
      <p:grpSpPr>
        <a:xfrm>
          <a:off x="0" y="0"/>
          <a:ext cx="0" cy="0"/>
          <a:chOff x="0" y="0"/>
          <a:chExt cx="0" cy="0"/>
        </a:xfrm>
      </p:grpSpPr>
      <p:sp>
        <p:nvSpPr>
          <p:cNvPr id="689" name="Google Shape;689;p79"/>
          <p:cNvSpPr txBox="1"/>
          <p:nvPr>
            <p:ph type="title"/>
          </p:nvPr>
        </p:nvSpPr>
        <p:spPr>
          <a:xfrm>
            <a:off x="214312" y="595312"/>
            <a:ext cx="8572500" cy="58261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Схема формування вогнища  остеомієліту</a:t>
            </a:r>
            <a:endParaRPr/>
          </a:p>
        </p:txBody>
      </p:sp>
      <p:sp>
        <p:nvSpPr>
          <p:cNvPr id="690" name="Google Shape;690;p79"/>
          <p:cNvSpPr txBox="1"/>
          <p:nvPr>
            <p:ph idx="1" type="body"/>
          </p:nvPr>
        </p:nvSpPr>
        <p:spPr>
          <a:xfrm>
            <a:off x="57150" y="5691187"/>
            <a:ext cx="9144000" cy="1357312"/>
          </a:xfrm>
          <a:prstGeom prst="rect">
            <a:avLst/>
          </a:prstGeom>
          <a:noFill/>
          <a:ln>
            <a:noFill/>
          </a:ln>
        </p:spPr>
        <p:txBody>
          <a:bodyPr anchorCtr="0" anchor="t" bIns="45700" lIns="91425" spcFirstLastPara="1" rIns="91425" wrap="square" tIns="45700">
            <a:normAutofit/>
          </a:bodyPr>
          <a:lstStyle/>
          <a:p>
            <a:pPr indent="381000" lvl="0" marL="0" marR="0" rtl="0" algn="l">
              <a:lnSpc>
                <a:spcPct val="100000"/>
              </a:lnSpc>
              <a:spcBef>
                <a:spcPts val="0"/>
              </a:spcBef>
              <a:spcAft>
                <a:spcPts val="0"/>
              </a:spcAft>
              <a:buClr>
                <a:schemeClr val="dk1"/>
              </a:buClr>
              <a:buSzPts val="1800"/>
              <a:buFont typeface="Century Gothic"/>
              <a:buNone/>
            </a:pPr>
            <a:r>
              <a:rPr b="0" i="1" lang="en-US" sz="1800" u="none">
                <a:solidFill>
                  <a:schemeClr val="dk1"/>
                </a:solidFill>
                <a:latin typeface="Century Gothic"/>
                <a:ea typeface="Century Gothic"/>
                <a:cs typeface="Century Gothic"/>
                <a:sym typeface="Century Gothic"/>
              </a:rPr>
              <a:t>а) гематогений шлях проникнення інфекції; б) формування первинного вогнища, (флегмона кісткового мозку); в) підокісна флегмона; г) міжм’язева флегмона з утворенням кортикального секвестру; д) підшкірна флегмона; е) остеомієлітична порожнина з норицею; ж) постравматичний остеомієліт. </a:t>
            </a:r>
            <a:endParaRPr/>
          </a:p>
          <a:p>
            <a:pPr indent="-228600" lvl="0" marL="342900" marR="0" rtl="0" algn="l">
              <a:spcBef>
                <a:spcPts val="720"/>
              </a:spcBef>
              <a:spcAft>
                <a:spcPts val="0"/>
              </a:spcAft>
              <a:buClr>
                <a:schemeClr val="dk1"/>
              </a:buClr>
              <a:buSzPts val="1800"/>
              <a:buFont typeface="Century Gothic"/>
              <a:buNone/>
            </a:pPr>
            <a:r>
              <a:t/>
            </a:r>
            <a:endParaRPr b="0" i="1" sz="1800" u="none">
              <a:solidFill>
                <a:schemeClr val="dk1"/>
              </a:solidFill>
              <a:latin typeface="Century Gothic"/>
              <a:ea typeface="Century Gothic"/>
              <a:cs typeface="Century Gothic"/>
              <a:sym typeface="Century Gothic"/>
            </a:endParaRPr>
          </a:p>
        </p:txBody>
      </p:sp>
      <p:pic>
        <p:nvPicPr>
          <p:cNvPr descr="F:\РОБОТА\старлаб_09\Шевня_фото_остат\для_підручника_09\рисунки\161_формування_остеомієлітичного_вогнища.jpg" id="691" name="Google Shape;691;p79"/>
          <p:cNvPicPr preferRelativeResize="0"/>
          <p:nvPr/>
        </p:nvPicPr>
        <p:blipFill rotWithShape="1">
          <a:blip r:embed="rId3">
            <a:alphaModFix/>
          </a:blip>
          <a:srcRect b="0" l="0" r="0" t="0"/>
          <a:stretch/>
        </p:blipFill>
        <p:spPr>
          <a:xfrm>
            <a:off x="819150" y="1352550"/>
            <a:ext cx="7467600" cy="4260850"/>
          </a:xfrm>
          <a:prstGeom prst="rect">
            <a:avLst/>
          </a:prstGeom>
          <a:noFill/>
          <a:ln>
            <a:noFill/>
          </a:ln>
        </p:spPr>
      </p:pic>
    </p:spTree>
  </p:cSld>
  <p:clrMapOvr>
    <a:masterClrMapping/>
  </p:clrMapOvr>
</p:sld>
</file>

<file path=ppt/slides/slide8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5" name="Shape 695"/>
        <p:cNvGrpSpPr/>
        <p:nvPr/>
      </p:nvGrpSpPr>
      <p:grpSpPr>
        <a:xfrm>
          <a:off x="0" y="0"/>
          <a:ext cx="0" cy="0"/>
          <a:chOff x="0" y="0"/>
          <a:chExt cx="0" cy="0"/>
        </a:xfrm>
      </p:grpSpPr>
      <p:sp>
        <p:nvSpPr>
          <p:cNvPr id="696" name="Google Shape;696;p80"/>
          <p:cNvSpPr txBox="1"/>
          <p:nvPr>
            <p:ph type="title"/>
          </p:nvPr>
        </p:nvSpPr>
        <p:spPr>
          <a:xfrm>
            <a:off x="400050" y="822325"/>
            <a:ext cx="8229600" cy="439737"/>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4000"/>
              <a:buFont typeface="Century Gothic"/>
              <a:buNone/>
            </a:pPr>
            <a:r>
              <a:rPr b="1" i="0" lang="en-US" sz="4000" u="none">
                <a:solidFill>
                  <a:schemeClr val="dk1"/>
                </a:solidFill>
                <a:latin typeface="Century Gothic"/>
                <a:ea typeface="Century Gothic"/>
                <a:cs typeface="Century Gothic"/>
                <a:sym typeface="Century Gothic"/>
              </a:rPr>
              <a:t>Патологоанатомічні зміни при остеомієліті</a:t>
            </a:r>
            <a:endParaRPr/>
          </a:p>
        </p:txBody>
      </p:sp>
      <p:sp>
        <p:nvSpPr>
          <p:cNvPr id="697" name="Google Shape;697;p80"/>
          <p:cNvSpPr txBox="1"/>
          <p:nvPr>
            <p:ph idx="1" type="body"/>
          </p:nvPr>
        </p:nvSpPr>
        <p:spPr>
          <a:xfrm>
            <a:off x="-38100" y="1247775"/>
            <a:ext cx="9144000" cy="6429375"/>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dk1"/>
              </a:buClr>
              <a:buSzPts val="1700"/>
              <a:buFont typeface="Century Gothic"/>
              <a:buChar char="•"/>
            </a:pPr>
            <a:r>
              <a:rPr b="0" i="0" lang="en-US" sz="1700" u="none">
                <a:solidFill>
                  <a:schemeClr val="dk1"/>
                </a:solidFill>
                <a:latin typeface="Century Gothic"/>
                <a:ea typeface="Century Gothic"/>
                <a:cs typeface="Century Gothic"/>
                <a:sym typeface="Century Gothic"/>
              </a:rPr>
              <a:t>Патологоанатомічні зміни при остеомієліті нині вивчені досконало. У 1-шу добу в кістковому мозку досліджуваних тварин визначаються явища реактивного запалення, гіперемія, розширення кровоносних судин, стаз крові з виходом через змінену судинну стінку лейкоцитів і еритроцитів, клітковинна інфільтрація і серозне просочування. Спочатку процес гострий, уражує метафіз, пізніше перетворюється на гнійно – запальний і швидко поширюється по всій кістковомозковій порожнині. Гній перебуває під тиском і утворює флегмону кісткового мозку, що зумовлює характерну клінічну картину. Одночасно виникають порушення мікроциркуляції, підвищення проникності судин з міграцією клітинних елементів (мал. 161). Усе це зумовлює стаз, розвивається тромбофлебіт і тромбартериїт дрібних судин, який повністю позбавляє пошкоджену ділянку живлення, внаслідок чого настає некроз (секвестр).</a:t>
            </a:r>
            <a:endParaRPr/>
          </a:p>
          <a:p>
            <a:pPr indent="-342900" lvl="0" marL="342900" marR="0" rtl="0" algn="just">
              <a:lnSpc>
                <a:spcPct val="100000"/>
              </a:lnSpc>
              <a:spcBef>
                <a:spcPts val="680"/>
              </a:spcBef>
              <a:spcAft>
                <a:spcPts val="0"/>
              </a:spcAft>
              <a:buClr>
                <a:schemeClr val="dk1"/>
              </a:buClr>
              <a:buSzPts val="1700"/>
              <a:buFont typeface="Century Gothic"/>
              <a:buChar char="•"/>
            </a:pPr>
            <a:r>
              <a:rPr b="0" i="0" lang="en-US" sz="1700" u="none">
                <a:solidFill>
                  <a:schemeClr val="dk1"/>
                </a:solidFill>
                <a:latin typeface="Century Gothic"/>
                <a:ea typeface="Century Gothic"/>
                <a:cs typeface="Century Gothic"/>
                <a:sym typeface="Century Gothic"/>
              </a:rPr>
              <a:t> Якщо вогнище запатення виникає в центрі метафіза, то кістковий мозок внаслідок прогресивного набряку рівномірно тисне в усі боки. Найслабші кісткові перетинки руйнуються, і гній поширюється, утворюючи складні лабіринти. Запальний процес досить швидко поширюється по Гаверсових каналах під окістя, відшаровує його на значному протязі і накопичується там у великій кількості, спричиняє утворення підокісної флегмони. Коли не провести її своєчасного розтину, то гній проривається в міжм'язові прос­тори, утворює міжм'язові флегмони, що поширюються і утворюють під­шкірні флегмони. Останні прорива­ються назовні, утворюючи нориці.</a:t>
            </a:r>
            <a:endParaRPr/>
          </a:p>
        </p:txBody>
      </p:sp>
    </p:spTree>
  </p:cSld>
  <p:clrMapOvr>
    <a:masterClrMapping/>
  </p:clrMapOvr>
</p:sld>
</file>

<file path=ppt/slides/slide8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1" name="Shape 701"/>
        <p:cNvGrpSpPr/>
        <p:nvPr/>
      </p:nvGrpSpPr>
      <p:grpSpPr>
        <a:xfrm>
          <a:off x="0" y="0"/>
          <a:ext cx="0" cy="0"/>
          <a:chOff x="0" y="0"/>
          <a:chExt cx="0" cy="0"/>
        </a:xfrm>
      </p:grpSpPr>
      <p:sp>
        <p:nvSpPr>
          <p:cNvPr id="702" name="Google Shape;702;p81"/>
          <p:cNvSpPr txBox="1"/>
          <p:nvPr>
            <p:ph type="title"/>
          </p:nvPr>
        </p:nvSpPr>
        <p:spPr>
          <a:xfrm>
            <a:off x="-1466850" y="152400"/>
            <a:ext cx="8229600" cy="58261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Секвестри</a:t>
            </a:r>
            <a:endParaRPr/>
          </a:p>
        </p:txBody>
      </p:sp>
      <p:sp>
        <p:nvSpPr>
          <p:cNvPr id="703" name="Google Shape;703;p81"/>
          <p:cNvSpPr txBox="1"/>
          <p:nvPr>
            <p:ph idx="1" type="body"/>
          </p:nvPr>
        </p:nvSpPr>
        <p:spPr>
          <a:xfrm>
            <a:off x="19050" y="938212"/>
            <a:ext cx="5200650" cy="6072187"/>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dk1"/>
              </a:buClr>
              <a:buSzPts val="1500"/>
              <a:buFont typeface="Century Gothic"/>
              <a:buChar char="•"/>
            </a:pPr>
            <a:r>
              <a:rPr b="0" i="0" lang="en-US" sz="1500" u="none">
                <a:solidFill>
                  <a:schemeClr val="dk1"/>
                </a:solidFill>
                <a:latin typeface="Century Gothic"/>
                <a:ea typeface="Century Gothic"/>
                <a:cs typeface="Century Gothic"/>
                <a:sym typeface="Century Gothic"/>
              </a:rPr>
              <a:t>Якщо первинне остеомієлітне вогнище розташоване ближче до епіфіза, То гній може утворюватися в порожнині суглоба. Одночасно з розвитком остеомієлітної флегмони відбувається процес секвестрації — відторгнення ділянки кісткової тканини.</a:t>
            </a:r>
            <a:endParaRPr/>
          </a:p>
          <a:p>
            <a:pPr indent="-342900" lvl="0" marL="342900" marR="0" rtl="0" algn="just">
              <a:lnSpc>
                <a:spcPct val="100000"/>
              </a:lnSpc>
              <a:spcBef>
                <a:spcPts val="600"/>
              </a:spcBef>
              <a:spcAft>
                <a:spcPts val="0"/>
              </a:spcAft>
              <a:buClr>
                <a:schemeClr val="dk1"/>
              </a:buClr>
              <a:buSzPts val="1500"/>
              <a:buFont typeface="Century Gothic"/>
              <a:buChar char="•"/>
            </a:pPr>
            <a:r>
              <a:rPr b="0" i="0" lang="en-US" sz="1500" u="none">
                <a:solidFill>
                  <a:schemeClr val="dk1"/>
                </a:solidFill>
                <a:latin typeface="Century Gothic"/>
                <a:ea typeface="Century Gothic"/>
                <a:cs typeface="Century Gothic"/>
                <a:sym typeface="Century Gothic"/>
              </a:rPr>
              <a:t>Терміни виникнення секвестрів різні. На рентгенограмах одних хворих юни визначаються до кінця 4-го тижня, інших — через 3 — 4 міс. Наявність відділеного секвестру свідчить про перехід запального процесу в хронічну стадію. На межі зі здоровими ділянками кістки утворюється демаркаційна лінія.</a:t>
            </a:r>
            <a:endParaRPr/>
          </a:p>
          <a:p>
            <a:pPr indent="-342900" lvl="0" marL="342900" marR="0" rtl="0" algn="just">
              <a:lnSpc>
                <a:spcPct val="100000"/>
              </a:lnSpc>
              <a:spcBef>
                <a:spcPts val="600"/>
              </a:spcBef>
              <a:spcAft>
                <a:spcPts val="0"/>
              </a:spcAft>
              <a:buClr>
                <a:schemeClr val="dk1"/>
              </a:buClr>
              <a:buSzPts val="1500"/>
              <a:buFont typeface="Century Gothic"/>
              <a:buChar char="•"/>
            </a:pPr>
            <a:r>
              <a:rPr b="0" i="0" lang="en-US" sz="1500" u="none">
                <a:solidFill>
                  <a:schemeClr val="dk1"/>
                </a:solidFill>
                <a:latin typeface="Century Gothic"/>
                <a:ea typeface="Century Gothic"/>
                <a:cs typeface="Century Gothic"/>
                <a:sym typeface="Century Gothic"/>
              </a:rPr>
              <a:t>Краї змертвілої кістки підлягають розплавленню протеолітичними ферментами і стають гострими, з боку здорової тканини розростаються грануляції, які стають перепоною для подальшого поширення патологічного процесу і утворюють піогенну оболонку</a:t>
            </a:r>
            <a:endParaRPr/>
          </a:p>
          <a:p>
            <a:pPr indent="-247650" lvl="0" marL="342900" marR="0" rtl="0" algn="l">
              <a:spcBef>
                <a:spcPts val="600"/>
              </a:spcBef>
              <a:spcAft>
                <a:spcPts val="0"/>
              </a:spcAft>
              <a:buClr>
                <a:schemeClr val="dk1"/>
              </a:buClr>
              <a:buSzPts val="1500"/>
              <a:buFont typeface="Century Gothic"/>
              <a:buNone/>
            </a:pPr>
            <a:r>
              <a:t/>
            </a:r>
            <a:endParaRPr b="0" i="0" sz="1500" u="none">
              <a:solidFill>
                <a:schemeClr val="dk1"/>
              </a:solidFill>
              <a:latin typeface="Century Gothic"/>
              <a:ea typeface="Century Gothic"/>
              <a:cs typeface="Century Gothic"/>
              <a:sym typeface="Century Gothic"/>
            </a:endParaRPr>
          </a:p>
        </p:txBody>
      </p:sp>
      <p:sp>
        <p:nvSpPr>
          <p:cNvPr id="704" name="Google Shape;704;p81"/>
          <p:cNvSpPr txBox="1"/>
          <p:nvPr/>
        </p:nvSpPr>
        <p:spPr>
          <a:xfrm>
            <a:off x="0" y="5743575"/>
            <a:ext cx="9144000" cy="1571625"/>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dk1"/>
              </a:buClr>
              <a:buSzPts val="1500"/>
              <a:buFont typeface="Arial"/>
              <a:buChar char="•"/>
            </a:pPr>
            <a:r>
              <a:rPr b="0" i="0" lang="en-US" sz="1500" u="none">
                <a:solidFill>
                  <a:schemeClr val="dk1"/>
                </a:solidFill>
                <a:latin typeface="Century Gothic"/>
                <a:ea typeface="Century Gothic"/>
                <a:cs typeface="Century Gothic"/>
                <a:sym typeface="Century Gothic"/>
              </a:rPr>
              <a:t>Секвестри перешкоджають загоєнню остеомієлітного вогнища. Тканина багата на кровоносні судини., розсмоктуються тільки дрібні секвестри, але не всі. Великі секвестри піддаються незначним змінам, тому залишаються сторонніми тілами в гнійній порожнині і можуть упродовж десятиріч підтримувати гнійно-запальний процес та наявність нориці.</a:t>
            </a:r>
            <a:endParaRPr/>
          </a:p>
        </p:txBody>
      </p:sp>
      <p:pic>
        <p:nvPicPr>
          <p:cNvPr id="705" name="Google Shape;705;p81"/>
          <p:cNvPicPr preferRelativeResize="0"/>
          <p:nvPr/>
        </p:nvPicPr>
        <p:blipFill rotWithShape="1">
          <a:blip r:embed="rId3">
            <a:alphaModFix/>
          </a:blip>
          <a:srcRect b="0" l="0" r="0" t="0"/>
          <a:stretch/>
        </p:blipFill>
        <p:spPr>
          <a:xfrm>
            <a:off x="5467350" y="1047750"/>
            <a:ext cx="3505200" cy="3241675"/>
          </a:xfrm>
          <a:prstGeom prst="rect">
            <a:avLst/>
          </a:prstGeom>
          <a:noFill/>
          <a:ln>
            <a:noFill/>
          </a:ln>
        </p:spPr>
      </p:pic>
      <p:sp>
        <p:nvSpPr>
          <p:cNvPr id="706" name="Google Shape;706;p81"/>
          <p:cNvSpPr txBox="1"/>
          <p:nvPr/>
        </p:nvSpPr>
        <p:spPr>
          <a:xfrm>
            <a:off x="5314950" y="4589462"/>
            <a:ext cx="4533900" cy="1354137"/>
          </a:xfrm>
          <a:prstGeom prst="rect">
            <a:avLst/>
          </a:prstGeom>
          <a:noFill/>
          <a:ln>
            <a:noFill/>
          </a:ln>
        </p:spPr>
        <p:txBody>
          <a:bodyPr anchorCtr="0" anchor="t" bIns="45700" lIns="91425" spcFirstLastPara="1" rIns="91425" wrap="square" tIns="45700">
            <a:normAutofit/>
          </a:bodyPr>
          <a:lstStyle/>
          <a:p>
            <a:pPr indent="-342900" lvl="0" marL="342900" marR="0" rtl="0" algn="l">
              <a:lnSpc>
                <a:spcPct val="80000"/>
              </a:lnSpc>
              <a:spcBef>
                <a:spcPts val="0"/>
              </a:spcBef>
              <a:spcAft>
                <a:spcPts val="0"/>
              </a:spcAft>
              <a:buClr>
                <a:schemeClr val="dk1"/>
              </a:buClr>
              <a:buSzPts val="1800"/>
              <a:buFont typeface="Century Gothic"/>
              <a:buNone/>
            </a:pPr>
            <a:r>
              <a:rPr b="0" i="0" lang="en-US" sz="1800" u="none">
                <a:solidFill>
                  <a:schemeClr val="dk1"/>
                </a:solidFill>
                <a:latin typeface="Century Gothic"/>
                <a:ea typeface="Century Gothic"/>
                <a:cs typeface="Century Gothic"/>
                <a:sym typeface="Century Gothic"/>
              </a:rPr>
              <a:t>а – сегментарний кортикальний; </a:t>
            </a:r>
            <a:endParaRPr/>
          </a:p>
          <a:p>
            <a:pPr indent="-342900" lvl="0" marL="342900" marR="0" rtl="0" algn="l">
              <a:lnSpc>
                <a:spcPct val="80000"/>
              </a:lnSpc>
              <a:spcBef>
                <a:spcPts val="360"/>
              </a:spcBef>
              <a:spcAft>
                <a:spcPts val="0"/>
              </a:spcAft>
              <a:buClr>
                <a:schemeClr val="dk1"/>
              </a:buClr>
              <a:buSzPts val="1800"/>
              <a:buFont typeface="Century Gothic"/>
              <a:buNone/>
            </a:pPr>
            <a:r>
              <a:rPr b="0" i="0" lang="en-US" sz="1800" u="none">
                <a:solidFill>
                  <a:schemeClr val="dk1"/>
                </a:solidFill>
                <a:latin typeface="Century Gothic"/>
                <a:ea typeface="Century Gothic"/>
                <a:cs typeface="Century Gothic"/>
                <a:sym typeface="Century Gothic"/>
              </a:rPr>
              <a:t>б - сегментарний, центральний, </a:t>
            </a:r>
            <a:endParaRPr/>
          </a:p>
          <a:p>
            <a:pPr indent="-342900" lvl="0" marL="342900" marR="0" rtl="0" algn="l">
              <a:lnSpc>
                <a:spcPct val="80000"/>
              </a:lnSpc>
              <a:spcBef>
                <a:spcPts val="360"/>
              </a:spcBef>
              <a:spcAft>
                <a:spcPts val="0"/>
              </a:spcAft>
              <a:buClr>
                <a:schemeClr val="dk1"/>
              </a:buClr>
              <a:buSzPts val="1800"/>
              <a:buFont typeface="Century Gothic"/>
              <a:buNone/>
            </a:pPr>
            <a:r>
              <a:rPr b="0" i="0" lang="en-US" sz="1800" u="none">
                <a:solidFill>
                  <a:schemeClr val="dk1"/>
                </a:solidFill>
                <a:latin typeface="Century Gothic"/>
                <a:ea typeface="Century Gothic"/>
                <a:cs typeface="Century Gothic"/>
                <a:sym typeface="Century Gothic"/>
              </a:rPr>
              <a:t>в – проникаючий, </a:t>
            </a:r>
            <a:endParaRPr/>
          </a:p>
          <a:p>
            <a:pPr indent="-342900" lvl="0" marL="342900" marR="0" rtl="0" algn="l">
              <a:lnSpc>
                <a:spcPct val="80000"/>
              </a:lnSpc>
              <a:spcBef>
                <a:spcPts val="360"/>
              </a:spcBef>
              <a:spcAft>
                <a:spcPts val="0"/>
              </a:spcAft>
              <a:buClr>
                <a:schemeClr val="dk1"/>
              </a:buClr>
              <a:buSzPts val="1800"/>
              <a:buFont typeface="Century Gothic"/>
              <a:buNone/>
            </a:pPr>
            <a:r>
              <a:rPr b="0" i="0" lang="en-US" sz="1800" u="none">
                <a:solidFill>
                  <a:schemeClr val="dk1"/>
                </a:solidFill>
                <a:latin typeface="Century Gothic"/>
                <a:ea typeface="Century Gothic"/>
                <a:cs typeface="Century Gothic"/>
                <a:sym typeface="Century Gothic"/>
              </a:rPr>
              <a:t>г – тотальный.</a:t>
            </a:r>
            <a:endParaRPr/>
          </a:p>
          <a:p>
            <a:pPr indent="0" lvl="0" marL="0" marR="0" rtl="0" algn="ctr">
              <a:lnSpc>
                <a:spcPct val="100000"/>
              </a:lnSpc>
              <a:spcBef>
                <a:spcPts val="0"/>
              </a:spcBef>
              <a:spcAft>
                <a:spcPts val="0"/>
              </a:spcAft>
              <a:buNone/>
            </a:pPr>
            <a:r>
              <a:t/>
            </a:r>
            <a:endParaRPr b="0" i="0" sz="1800" u="none">
              <a:solidFill>
                <a:schemeClr val="dk1"/>
              </a:solidFill>
              <a:latin typeface="Century Gothic"/>
              <a:ea typeface="Century Gothic"/>
              <a:cs typeface="Century Gothic"/>
              <a:sym typeface="Century Gothic"/>
            </a:endParaRPr>
          </a:p>
        </p:txBody>
      </p:sp>
    </p:spTree>
  </p:cSld>
  <p:clrMapOvr>
    <a:masterClrMapping/>
  </p:clrMapOvr>
</p:sld>
</file>

<file path=ppt/slides/slide8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0" name="Shape 710"/>
        <p:cNvGrpSpPr/>
        <p:nvPr/>
      </p:nvGrpSpPr>
      <p:grpSpPr>
        <a:xfrm>
          <a:off x="0" y="0"/>
          <a:ext cx="0" cy="0"/>
          <a:chOff x="0" y="0"/>
          <a:chExt cx="0" cy="0"/>
        </a:xfrm>
      </p:grpSpPr>
      <p:sp>
        <p:nvSpPr>
          <p:cNvPr id="711" name="Google Shape;711;p82"/>
          <p:cNvSpPr txBox="1"/>
          <p:nvPr>
            <p:ph idx="1" type="body"/>
          </p:nvPr>
        </p:nvSpPr>
        <p:spPr>
          <a:xfrm>
            <a:off x="4243387" y="1504950"/>
            <a:ext cx="4786312" cy="6572250"/>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dk1"/>
              </a:buClr>
              <a:buSzPts val="2100"/>
              <a:buFont typeface="Century Gothic"/>
              <a:buChar char="•"/>
            </a:pPr>
            <a:r>
              <a:rPr b="0" i="0" lang="en-US" sz="2100" u="none">
                <a:solidFill>
                  <a:schemeClr val="dk1"/>
                </a:solidFill>
                <a:latin typeface="Century Gothic"/>
                <a:ea typeface="Century Gothic"/>
                <a:cs typeface="Century Gothic"/>
                <a:sym typeface="Century Gothic"/>
              </a:rPr>
              <a:t>У разі тривалого перебігу остеомієліту з частими загостреннями відбуваються значні зміни і в прилеглих м'яких тканинах. Нориці часто мають галузисті ходи, які сполучаються з порожнинами, розташованими в прилеглих тканинах. У період ремісії грануляції рубцюються, нориці закриваються. Чергування періодів ремісії і загострення призводить до рубцевого  переродження та атрофії м'язів і підшкірної жирової клітковини.</a:t>
            </a:r>
            <a:endParaRPr/>
          </a:p>
        </p:txBody>
      </p:sp>
      <p:pic>
        <p:nvPicPr>
          <p:cNvPr descr="F:\РОБОТА\старлаб_09\Шевня_фото_остат\для_підручника_09\рисунки\рис. 163. фістулографія_остеомієлітичного вогнища.jpg" id="712" name="Google Shape;712;p82"/>
          <p:cNvPicPr preferRelativeResize="0"/>
          <p:nvPr/>
        </p:nvPicPr>
        <p:blipFill rotWithShape="1">
          <a:blip r:embed="rId3">
            <a:alphaModFix/>
          </a:blip>
          <a:srcRect b="0" l="0" r="0" t="0"/>
          <a:stretch/>
        </p:blipFill>
        <p:spPr>
          <a:xfrm>
            <a:off x="0" y="0"/>
            <a:ext cx="4419600" cy="6899275"/>
          </a:xfrm>
          <a:prstGeom prst="rect">
            <a:avLst/>
          </a:prstGeom>
          <a:noFill/>
          <a:ln>
            <a:noFill/>
          </a:ln>
        </p:spPr>
      </p:pic>
    </p:spTree>
  </p:cSld>
  <p:clrMapOvr>
    <a:masterClrMapping/>
  </p:clrMapOvr>
</p:sld>
</file>

<file path=ppt/slides/slide8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6" name="Shape 716"/>
        <p:cNvGrpSpPr/>
        <p:nvPr/>
      </p:nvGrpSpPr>
      <p:grpSpPr>
        <a:xfrm>
          <a:off x="0" y="0"/>
          <a:ext cx="0" cy="0"/>
          <a:chOff x="0" y="0"/>
          <a:chExt cx="0" cy="0"/>
        </a:xfrm>
      </p:grpSpPr>
      <p:sp>
        <p:nvSpPr>
          <p:cNvPr id="717" name="Google Shape;717;p83"/>
          <p:cNvSpPr txBox="1"/>
          <p:nvPr>
            <p:ph type="title"/>
          </p:nvPr>
        </p:nvSpPr>
        <p:spPr>
          <a:xfrm>
            <a:off x="457200" y="100012"/>
            <a:ext cx="8229600" cy="78581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Клініка і діагностика </a:t>
            </a:r>
            <a:endParaRPr/>
          </a:p>
        </p:txBody>
      </p:sp>
      <p:sp>
        <p:nvSpPr>
          <p:cNvPr id="718" name="Google Shape;718;p83"/>
          <p:cNvSpPr txBox="1"/>
          <p:nvPr>
            <p:ph idx="1" type="body"/>
          </p:nvPr>
        </p:nvSpPr>
        <p:spPr>
          <a:xfrm>
            <a:off x="-133350" y="1238250"/>
            <a:ext cx="9144000" cy="5929312"/>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dk1"/>
              </a:buClr>
              <a:buSzPts val="1900"/>
              <a:buFont typeface="Century Gothic"/>
              <a:buChar char="•"/>
            </a:pPr>
            <a:r>
              <a:rPr b="0" i="0" lang="en-US" sz="1900" u="none">
                <a:solidFill>
                  <a:schemeClr val="dk1"/>
                </a:solidFill>
                <a:latin typeface="Century Gothic"/>
                <a:ea typeface="Century Gothic"/>
                <a:cs typeface="Century Gothic"/>
                <a:sym typeface="Century Gothic"/>
              </a:rPr>
              <a:t>Симптоматика гострого гематогенного остеомієліту досить різноманітна і залежить від багатьох чинників: вірулентності мікроорганізмів, їх кількості, реактивності, локалізації процесу, віку хворого, наявності ускладнень та ін. Захворювання зустрічається у вигляді </a:t>
            </a:r>
            <a:r>
              <a:rPr b="1" i="1" lang="en-US" sz="1900" u="none">
                <a:solidFill>
                  <a:schemeClr val="dk1"/>
                </a:solidFill>
                <a:latin typeface="Century Gothic"/>
                <a:ea typeface="Century Gothic"/>
                <a:cs typeface="Century Gothic"/>
                <a:sym typeface="Century Gothic"/>
              </a:rPr>
              <a:t>місцевих</a:t>
            </a:r>
            <a:r>
              <a:rPr b="0" i="0" lang="en-US" sz="1900" u="none">
                <a:solidFill>
                  <a:schemeClr val="dk1"/>
                </a:solidFill>
                <a:latin typeface="Century Gothic"/>
                <a:ea typeface="Century Gothic"/>
                <a:cs typeface="Century Gothic"/>
                <a:sym typeface="Century Gothic"/>
              </a:rPr>
              <a:t> і г</a:t>
            </a:r>
            <a:r>
              <a:rPr b="1" i="1" lang="en-US" sz="1900" u="none">
                <a:solidFill>
                  <a:schemeClr val="dk1"/>
                </a:solidFill>
                <a:latin typeface="Century Gothic"/>
                <a:ea typeface="Century Gothic"/>
                <a:cs typeface="Century Gothic"/>
                <a:sym typeface="Century Gothic"/>
              </a:rPr>
              <a:t>енералізованих</a:t>
            </a:r>
            <a:r>
              <a:rPr b="0" i="0" lang="en-US" sz="1900" u="none">
                <a:solidFill>
                  <a:schemeClr val="dk1"/>
                </a:solidFill>
                <a:latin typeface="Century Gothic"/>
                <a:ea typeface="Century Gothic"/>
                <a:cs typeface="Century Gothic"/>
                <a:sym typeface="Century Gothic"/>
              </a:rPr>
              <a:t> форм.</a:t>
            </a:r>
            <a:endParaRPr/>
          </a:p>
          <a:p>
            <a:pPr indent="-342900" lvl="0" marL="342900" marR="0" rtl="0" algn="just">
              <a:lnSpc>
                <a:spcPct val="100000"/>
              </a:lnSpc>
              <a:spcBef>
                <a:spcPts val="760"/>
              </a:spcBef>
              <a:spcAft>
                <a:spcPts val="0"/>
              </a:spcAft>
              <a:buClr>
                <a:schemeClr val="dk1"/>
              </a:buClr>
              <a:buSzPts val="1900"/>
              <a:buFont typeface="Century Gothic"/>
              <a:buChar char="•"/>
            </a:pPr>
            <a:r>
              <a:rPr b="1" i="0" lang="en-US" sz="1900" u="sng">
                <a:solidFill>
                  <a:schemeClr val="dk1"/>
                </a:solidFill>
                <a:latin typeface="Century Gothic"/>
                <a:ea typeface="Century Gothic"/>
                <a:cs typeface="Century Gothic"/>
                <a:sym typeface="Century Gothic"/>
              </a:rPr>
              <a:t>Місцева форма </a:t>
            </a:r>
            <a:r>
              <a:rPr b="0" i="0" lang="en-US" sz="1900" u="none">
                <a:solidFill>
                  <a:schemeClr val="dk1"/>
                </a:solidFill>
                <a:latin typeface="Century Gothic"/>
                <a:ea typeface="Century Gothic"/>
                <a:cs typeface="Century Gothic"/>
                <a:sym typeface="Century Gothic"/>
              </a:rPr>
              <a:t>гострого гематогенного остеомієліту зустрічається  найчастіше і характеризується переважно розвитком локального гнійно - запального процесу. Загальний стан хворого при цьому майже не змінюється. Збільшення останніми роками кількості місцевих форм пов'язано із ранньою діагностикою і адекватним компетентним лікуванням.</a:t>
            </a:r>
            <a:endParaRPr/>
          </a:p>
          <a:p>
            <a:pPr indent="-342900" lvl="0" marL="342900" marR="0" rtl="0" algn="just">
              <a:lnSpc>
                <a:spcPct val="100000"/>
              </a:lnSpc>
              <a:spcBef>
                <a:spcPts val="760"/>
              </a:spcBef>
              <a:spcAft>
                <a:spcPts val="0"/>
              </a:spcAft>
              <a:buClr>
                <a:schemeClr val="dk1"/>
              </a:buClr>
              <a:buSzPts val="1900"/>
              <a:buFont typeface="Century Gothic"/>
              <a:buChar char="•"/>
            </a:pPr>
            <a:r>
              <a:rPr b="1" i="0" lang="en-US" sz="1900" u="sng">
                <a:solidFill>
                  <a:schemeClr val="dk1"/>
                </a:solidFill>
                <a:latin typeface="Century Gothic"/>
                <a:ea typeface="Century Gothic"/>
                <a:cs typeface="Century Gothic"/>
                <a:sym typeface="Century Gothic"/>
              </a:rPr>
              <a:t>Генералізована форма </a:t>
            </a:r>
            <a:r>
              <a:rPr b="0" i="0" lang="en-US" sz="1900" u="none">
                <a:solidFill>
                  <a:schemeClr val="dk1"/>
                </a:solidFill>
                <a:latin typeface="Century Gothic"/>
                <a:ea typeface="Century Gothic"/>
                <a:cs typeface="Century Gothic"/>
                <a:sym typeface="Century Gothic"/>
              </a:rPr>
              <a:t>(токсична і септикопіємічна). Початок генералізованої форми гострий, швидко розвивається інтоксикація. Через кілька днів основне захворювання ускладнюється появою інших гнійних вогнищ у кістках, легенях, печінці, нирках.</a:t>
            </a:r>
            <a:endParaRPr/>
          </a:p>
          <a:p>
            <a:pPr indent="-342900" lvl="0" marL="342900" marR="0" rtl="0" algn="just">
              <a:lnSpc>
                <a:spcPct val="100000"/>
              </a:lnSpc>
              <a:spcBef>
                <a:spcPts val="760"/>
              </a:spcBef>
              <a:spcAft>
                <a:spcPts val="0"/>
              </a:spcAft>
              <a:buClr>
                <a:schemeClr val="dk1"/>
              </a:buClr>
              <a:buSzPts val="1900"/>
              <a:buFont typeface="Century Gothic"/>
              <a:buChar char="•"/>
            </a:pPr>
            <a:r>
              <a:rPr b="0" i="0" lang="en-US" sz="1900" u="none">
                <a:solidFill>
                  <a:schemeClr val="dk1"/>
                </a:solidFill>
                <a:latin typeface="Century Gothic"/>
                <a:ea typeface="Century Gothic"/>
                <a:cs typeface="Century Gothic"/>
                <a:sym typeface="Century Gothic"/>
              </a:rPr>
              <a:t>Найважча форма гострого гематогенного остеомієліту має назву </a:t>
            </a:r>
            <a:r>
              <a:rPr b="1" i="0" lang="en-US" sz="1900" u="sng">
                <a:solidFill>
                  <a:schemeClr val="dk1"/>
                </a:solidFill>
                <a:latin typeface="Century Gothic"/>
                <a:ea typeface="Century Gothic"/>
                <a:cs typeface="Century Gothic"/>
                <a:sym typeface="Century Gothic"/>
              </a:rPr>
              <a:t>токсичної, адинамічної, "блискавичної"</a:t>
            </a:r>
            <a:r>
              <a:rPr b="0" i="0" lang="en-US" sz="1900" u="none">
                <a:solidFill>
                  <a:schemeClr val="dk1"/>
                </a:solidFill>
                <a:latin typeface="Century Gothic"/>
                <a:ea typeface="Century Gothic"/>
                <a:cs typeface="Century Gothic"/>
                <a:sym typeface="Century Gothic"/>
              </a:rPr>
              <a:t>. Це генералізована форма остеомієліту, ускладнена септичним шоком.</a:t>
            </a:r>
            <a:endParaRPr/>
          </a:p>
        </p:txBody>
      </p:sp>
    </p:spTree>
  </p:cSld>
  <p:clrMapOvr>
    <a:masterClrMapping/>
  </p:clrMapOvr>
</p:sld>
</file>

<file path=ppt/slides/slide8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2" name="Shape 722"/>
        <p:cNvGrpSpPr/>
        <p:nvPr/>
      </p:nvGrpSpPr>
      <p:grpSpPr>
        <a:xfrm>
          <a:off x="0" y="0"/>
          <a:ext cx="0" cy="0"/>
          <a:chOff x="0" y="0"/>
          <a:chExt cx="0" cy="0"/>
        </a:xfrm>
      </p:grpSpPr>
      <p:sp>
        <p:nvSpPr>
          <p:cNvPr id="723" name="Google Shape;723;p84"/>
          <p:cNvSpPr txBox="1"/>
          <p:nvPr>
            <p:ph type="title"/>
          </p:nvPr>
        </p:nvSpPr>
        <p:spPr>
          <a:xfrm>
            <a:off x="428625" y="257175"/>
            <a:ext cx="8229600" cy="642937"/>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Епіфізарний остеомієліт</a:t>
            </a:r>
            <a:endParaRPr/>
          </a:p>
        </p:txBody>
      </p:sp>
      <p:sp>
        <p:nvSpPr>
          <p:cNvPr id="724" name="Google Shape;724;p84"/>
          <p:cNvSpPr txBox="1"/>
          <p:nvPr>
            <p:ph idx="1" type="body"/>
          </p:nvPr>
        </p:nvSpPr>
        <p:spPr>
          <a:xfrm>
            <a:off x="4310062" y="1476375"/>
            <a:ext cx="4857750" cy="5572125"/>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Вогнище запалення в дітей молодшого віку виникає в головці плечової або стегнової кістки. Клінічна картина епіфізарного остеомієліту характеризується порушенням функції кінцівки, контрактурою суглоба, болячістю різної інтенсивності під час рухів у суглобі. Стан хворого прогресивно погіршується (підвищується температура тіла, спостерігаються анемія, лейкоцитоз). У ранні терміни захворювання діагностиці допомагає пункція суглоба.</a:t>
            </a:r>
            <a:endParaRPr/>
          </a:p>
          <a:p>
            <a:pPr indent="-215900" lvl="0" marL="342900" marR="0" rtl="0" algn="l">
              <a:spcBef>
                <a:spcPts val="800"/>
              </a:spcBef>
              <a:spcAft>
                <a:spcPts val="0"/>
              </a:spcAft>
              <a:buClr>
                <a:schemeClr val="dk1"/>
              </a:buClr>
              <a:buSzPts val="2000"/>
              <a:buFont typeface="Century Gothic"/>
              <a:buNone/>
            </a:pPr>
            <a:r>
              <a:t/>
            </a:r>
            <a:endParaRPr b="0" i="0" sz="2000" u="none">
              <a:solidFill>
                <a:schemeClr val="dk1"/>
              </a:solidFill>
              <a:latin typeface="Century Gothic"/>
              <a:ea typeface="Century Gothic"/>
              <a:cs typeface="Century Gothic"/>
              <a:sym typeface="Century Gothic"/>
            </a:endParaRPr>
          </a:p>
        </p:txBody>
      </p:sp>
      <p:pic>
        <p:nvPicPr>
          <p:cNvPr descr="F:\РОБОТА\старлаб_09\Шевня_фото_остат\для_підручника_09\рисунки\рис.164_епіфізарний_остеомієліт.jpg" id="725" name="Google Shape;725;p84"/>
          <p:cNvPicPr preferRelativeResize="0"/>
          <p:nvPr/>
        </p:nvPicPr>
        <p:blipFill rotWithShape="1">
          <a:blip r:embed="rId3">
            <a:alphaModFix/>
          </a:blip>
          <a:srcRect b="0" l="0" r="0" t="0"/>
          <a:stretch/>
        </p:blipFill>
        <p:spPr>
          <a:xfrm>
            <a:off x="0" y="1271587"/>
            <a:ext cx="4337050" cy="4357687"/>
          </a:xfrm>
          <a:prstGeom prst="rect">
            <a:avLst/>
          </a:prstGeom>
          <a:noFill/>
          <a:ln>
            <a:noFill/>
          </a:ln>
        </p:spPr>
      </p:pic>
      <p:sp>
        <p:nvSpPr>
          <p:cNvPr id="726" name="Google Shape;726;p84"/>
          <p:cNvSpPr txBox="1"/>
          <p:nvPr/>
        </p:nvSpPr>
        <p:spPr>
          <a:xfrm>
            <a:off x="500062" y="5357812"/>
            <a:ext cx="3714750" cy="1428750"/>
          </a:xfrm>
          <a:prstGeom prst="rect">
            <a:avLst/>
          </a:prstGeom>
          <a:noFill/>
          <a:ln>
            <a:noFill/>
          </a:ln>
        </p:spPr>
        <p:txBody>
          <a:bodyPr anchorCtr="0" anchor="t" bIns="45700" lIns="91425" spcFirstLastPara="1" rIns="91425" wrap="square" tIns="45700">
            <a:normAutofit/>
          </a:bodyPr>
          <a:lstStyle/>
          <a:p>
            <a:pPr indent="-342900" lvl="0" marL="342900" marR="0" rtl="0" algn="ctr">
              <a:lnSpc>
                <a:spcPct val="100000"/>
              </a:lnSpc>
              <a:spcBef>
                <a:spcPts val="0"/>
              </a:spcBef>
              <a:spcAft>
                <a:spcPts val="0"/>
              </a:spcAft>
              <a:buClr>
                <a:schemeClr val="dk1"/>
              </a:buClr>
              <a:buSzPts val="3200"/>
              <a:buFont typeface="Times New Roman"/>
              <a:buNone/>
            </a:pPr>
            <a:r>
              <a:rPr b="0" i="0" lang="en-US" sz="3200" u="none">
                <a:solidFill>
                  <a:schemeClr val="dk1"/>
                </a:solidFill>
                <a:latin typeface="Times New Roman"/>
                <a:ea typeface="Times New Roman"/>
                <a:cs typeface="Times New Roman"/>
                <a:sym typeface="Times New Roman"/>
              </a:rPr>
              <a:t>.</a:t>
            </a:r>
            <a:endParaRPr/>
          </a:p>
          <a:p>
            <a:pPr indent="0" lvl="0" marL="0" marR="0" rtl="0" algn="ctr">
              <a:lnSpc>
                <a:spcPct val="100000"/>
              </a:lnSpc>
              <a:spcBef>
                <a:spcPts val="0"/>
              </a:spcBef>
              <a:spcAft>
                <a:spcPts val="0"/>
              </a:spcAft>
              <a:buNone/>
            </a:pPr>
            <a:r>
              <a:t/>
            </a:r>
            <a:endParaRPr b="0" i="0" sz="3200" u="none">
              <a:solidFill>
                <a:schemeClr val="dk1"/>
              </a:solidFill>
              <a:latin typeface="Times New Roman"/>
              <a:ea typeface="Times New Roman"/>
              <a:cs typeface="Times New Roman"/>
              <a:sym typeface="Times New Roman"/>
            </a:endParaRPr>
          </a:p>
        </p:txBody>
      </p:sp>
      <p:sp>
        <p:nvSpPr>
          <p:cNvPr id="727" name="Google Shape;727;p84"/>
          <p:cNvSpPr txBox="1"/>
          <p:nvPr/>
        </p:nvSpPr>
        <p:spPr>
          <a:xfrm>
            <a:off x="328612" y="5719762"/>
            <a:ext cx="3714750" cy="1428750"/>
          </a:xfrm>
          <a:prstGeom prst="rect">
            <a:avLst/>
          </a:prstGeom>
          <a:noFill/>
          <a:ln>
            <a:noFill/>
          </a:ln>
        </p:spPr>
        <p:txBody>
          <a:bodyPr anchorCtr="0" anchor="t" bIns="45700" lIns="91425" spcFirstLastPara="1" rIns="91425" wrap="square" tIns="45700">
            <a:normAutofit/>
          </a:bodyPr>
          <a:lstStyle/>
          <a:p>
            <a:pPr indent="19050" lvl="0" marL="0" marR="0" rtl="0" algn="ctr">
              <a:lnSpc>
                <a:spcPct val="100000"/>
              </a:lnSpc>
              <a:spcBef>
                <a:spcPts val="0"/>
              </a:spcBef>
              <a:spcAft>
                <a:spcPts val="0"/>
              </a:spcAft>
              <a:buClr>
                <a:schemeClr val="dk1"/>
              </a:buClr>
              <a:buSzPts val="1900"/>
              <a:buFont typeface="Century Gothic"/>
              <a:buNone/>
            </a:pPr>
            <a:r>
              <a:rPr b="0" i="1" lang="en-US" sz="1900" u="none">
                <a:solidFill>
                  <a:schemeClr val="dk1"/>
                </a:solidFill>
                <a:latin typeface="Century Gothic"/>
                <a:ea typeface="Century Gothic"/>
                <a:cs typeface="Century Gothic"/>
                <a:sym typeface="Century Gothic"/>
              </a:rPr>
              <a:t>Епіфізарний остеомієліт після сліпого осколкового поранення стегна.</a:t>
            </a:r>
            <a:endParaRPr/>
          </a:p>
          <a:p>
            <a:pPr indent="0" lvl="0" marL="0" marR="0" rtl="0" algn="ctr">
              <a:lnSpc>
                <a:spcPct val="100000"/>
              </a:lnSpc>
              <a:spcBef>
                <a:spcPts val="0"/>
              </a:spcBef>
              <a:spcAft>
                <a:spcPts val="0"/>
              </a:spcAft>
              <a:buNone/>
            </a:pPr>
            <a:r>
              <a:t/>
            </a:r>
            <a:endParaRPr b="0" i="1" sz="1900" u="none">
              <a:solidFill>
                <a:schemeClr val="dk1"/>
              </a:solidFill>
              <a:latin typeface="Century Gothic"/>
              <a:ea typeface="Century Gothic"/>
              <a:cs typeface="Century Gothic"/>
              <a:sym typeface="Century Gothic"/>
            </a:endParaRPr>
          </a:p>
        </p:txBody>
      </p:sp>
    </p:spTree>
  </p:cSld>
  <p:clrMapOvr>
    <a:masterClrMapping/>
  </p:clrMapOvr>
</p:sld>
</file>

<file path=ppt/slides/slide8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1" name="Shape 731"/>
        <p:cNvGrpSpPr/>
        <p:nvPr/>
      </p:nvGrpSpPr>
      <p:grpSpPr>
        <a:xfrm>
          <a:off x="0" y="0"/>
          <a:ext cx="0" cy="0"/>
          <a:chOff x="0" y="0"/>
          <a:chExt cx="0" cy="0"/>
        </a:xfrm>
      </p:grpSpPr>
      <p:sp>
        <p:nvSpPr>
          <p:cNvPr id="732" name="Google Shape;732;p85"/>
          <p:cNvSpPr txBox="1"/>
          <p:nvPr>
            <p:ph type="title"/>
          </p:nvPr>
        </p:nvSpPr>
        <p:spPr>
          <a:xfrm>
            <a:off x="-990600" y="374650"/>
            <a:ext cx="8229600" cy="58261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Діагностика</a:t>
            </a:r>
            <a:endParaRPr/>
          </a:p>
        </p:txBody>
      </p:sp>
      <p:sp>
        <p:nvSpPr>
          <p:cNvPr id="733" name="Google Shape;733;p85"/>
          <p:cNvSpPr txBox="1"/>
          <p:nvPr>
            <p:ph idx="1" type="body"/>
          </p:nvPr>
        </p:nvSpPr>
        <p:spPr>
          <a:xfrm>
            <a:off x="-19050" y="1285875"/>
            <a:ext cx="8715375" cy="5572125"/>
          </a:xfrm>
          <a:prstGeom prst="rect">
            <a:avLst/>
          </a:prstGeom>
          <a:noFill/>
          <a:ln>
            <a:noFill/>
          </a:ln>
        </p:spPr>
        <p:txBody>
          <a:bodyPr anchorCtr="0" anchor="t" bIns="45700" lIns="91425" spcFirstLastPara="1" rIns="91425" wrap="square" tIns="45700">
            <a:normAutofit/>
          </a:bodyPr>
          <a:lstStyle/>
          <a:p>
            <a:pPr indent="-342900" lvl="0" marL="342900" marR="0" rtl="0" algn="l">
              <a:lnSpc>
                <a:spcPct val="90000"/>
              </a:lnSpc>
              <a:spcBef>
                <a:spcPts val="0"/>
              </a:spcBef>
              <a:spcAft>
                <a:spcPts val="0"/>
              </a:spcAft>
              <a:buClr>
                <a:schemeClr val="dk1"/>
              </a:buClr>
              <a:buSzPts val="2200"/>
              <a:buFont typeface="Century Gothic"/>
              <a:buChar char="•"/>
            </a:pPr>
            <a:r>
              <a:rPr b="0" i="0" lang="en-US" sz="2200" u="none">
                <a:solidFill>
                  <a:schemeClr val="dk1"/>
                </a:solidFill>
                <a:latin typeface="Century Gothic"/>
                <a:ea typeface="Century Gothic"/>
                <a:cs typeface="Century Gothic"/>
                <a:sym typeface="Century Gothic"/>
              </a:rPr>
              <a:t>Загальноприйняті методи дослідження крові </a:t>
            </a:r>
            <a:endParaRPr/>
          </a:p>
          <a:p>
            <a:pPr indent="-342900" lvl="0" marL="342900" marR="0" rtl="0" algn="l">
              <a:lnSpc>
                <a:spcPct val="90000"/>
              </a:lnSpc>
              <a:spcBef>
                <a:spcPts val="880"/>
              </a:spcBef>
              <a:spcAft>
                <a:spcPts val="0"/>
              </a:spcAft>
              <a:buClr>
                <a:schemeClr val="dk1"/>
              </a:buClr>
              <a:buSzPts val="2200"/>
              <a:buFont typeface="Century Gothic"/>
              <a:buChar char="•"/>
            </a:pPr>
            <a:r>
              <a:rPr b="0" i="0" lang="en-US" sz="2200" u="none">
                <a:solidFill>
                  <a:schemeClr val="dk1"/>
                </a:solidFill>
                <a:latin typeface="Century Gothic"/>
                <a:ea typeface="Century Gothic"/>
                <a:cs typeface="Century Gothic"/>
                <a:sym typeface="Century Gothic"/>
              </a:rPr>
              <a:t>Рентгенологічні методи діагностики.</a:t>
            </a:r>
            <a:endParaRPr/>
          </a:p>
          <a:p>
            <a:pPr indent="-342900" lvl="0" marL="342900" marR="0" rtl="0" algn="l">
              <a:lnSpc>
                <a:spcPct val="90000"/>
              </a:lnSpc>
              <a:spcBef>
                <a:spcPts val="880"/>
              </a:spcBef>
              <a:spcAft>
                <a:spcPts val="0"/>
              </a:spcAft>
              <a:buClr>
                <a:schemeClr val="dk1"/>
              </a:buClr>
              <a:buSzPts val="2200"/>
              <a:buFont typeface="Century Gothic"/>
              <a:buChar char="•"/>
            </a:pPr>
            <a:r>
              <a:rPr b="0" i="0" lang="en-US" sz="2200" u="none">
                <a:solidFill>
                  <a:schemeClr val="dk1"/>
                </a:solidFill>
                <a:latin typeface="Century Gothic"/>
                <a:ea typeface="Century Gothic"/>
                <a:cs typeface="Century Gothic"/>
                <a:sym typeface="Century Gothic"/>
              </a:rPr>
              <a:t>Пункція кістки;</a:t>
            </a:r>
            <a:endParaRPr/>
          </a:p>
          <a:p>
            <a:pPr indent="-342900" lvl="0" marL="342900" marR="0" rtl="0" algn="l">
              <a:lnSpc>
                <a:spcPct val="90000"/>
              </a:lnSpc>
              <a:spcBef>
                <a:spcPts val="880"/>
              </a:spcBef>
              <a:spcAft>
                <a:spcPts val="0"/>
              </a:spcAft>
              <a:buClr>
                <a:schemeClr val="dk1"/>
              </a:buClr>
              <a:buSzPts val="2200"/>
              <a:buFont typeface="Century Gothic"/>
              <a:buChar char="•"/>
            </a:pPr>
            <a:r>
              <a:rPr b="0" i="0" lang="en-US" sz="2200" u="none">
                <a:solidFill>
                  <a:schemeClr val="dk1"/>
                </a:solidFill>
                <a:latin typeface="Century Gothic"/>
                <a:ea typeface="Century Gothic"/>
                <a:cs typeface="Century Gothic"/>
                <a:sym typeface="Century Gothic"/>
              </a:rPr>
              <a:t>Дослідженя шкірної термографії, Тепловізор;</a:t>
            </a:r>
            <a:endParaRPr/>
          </a:p>
          <a:p>
            <a:pPr indent="-342900" lvl="0" marL="342900" marR="0" rtl="0" algn="l">
              <a:lnSpc>
                <a:spcPct val="90000"/>
              </a:lnSpc>
              <a:spcBef>
                <a:spcPts val="880"/>
              </a:spcBef>
              <a:spcAft>
                <a:spcPts val="0"/>
              </a:spcAft>
              <a:buClr>
                <a:schemeClr val="dk1"/>
              </a:buClr>
              <a:buSzPts val="2200"/>
              <a:buFont typeface="Century Gothic"/>
              <a:buChar char="•"/>
            </a:pPr>
            <a:r>
              <a:rPr b="0" i="0" lang="en-US" sz="2200" u="none">
                <a:solidFill>
                  <a:schemeClr val="dk1"/>
                </a:solidFill>
                <a:latin typeface="Century Gothic"/>
                <a:ea typeface="Century Gothic"/>
                <a:cs typeface="Century Gothic"/>
                <a:sym typeface="Century Gothic"/>
              </a:rPr>
              <a:t>Радіонуклідне  сканування;</a:t>
            </a:r>
            <a:endParaRPr/>
          </a:p>
          <a:p>
            <a:pPr indent="-342900" lvl="0" marL="342900" marR="0" rtl="0" algn="l">
              <a:lnSpc>
                <a:spcPct val="90000"/>
              </a:lnSpc>
              <a:spcBef>
                <a:spcPts val="880"/>
              </a:spcBef>
              <a:spcAft>
                <a:spcPts val="0"/>
              </a:spcAft>
              <a:buClr>
                <a:schemeClr val="dk1"/>
              </a:buClr>
              <a:buSzPts val="2200"/>
              <a:buFont typeface="Century Gothic"/>
              <a:buChar char="•"/>
            </a:pPr>
            <a:r>
              <a:rPr b="0" i="0" lang="en-US" sz="2200" u="none">
                <a:solidFill>
                  <a:schemeClr val="dk1"/>
                </a:solidFill>
                <a:latin typeface="Century Gothic"/>
                <a:ea typeface="Century Gothic"/>
                <a:cs typeface="Century Gothic"/>
                <a:sym typeface="Century Gothic"/>
              </a:rPr>
              <a:t>Спеціальні методы діагностики включають реовазографію, внутрішньокісткову                           реографію, артериальную                                  осциллографію, ультразвукову  эхолокацію;</a:t>
            </a:r>
            <a:endParaRPr/>
          </a:p>
          <a:p>
            <a:pPr indent="-203200" lvl="0" marL="342900" marR="0" rtl="0" algn="just">
              <a:lnSpc>
                <a:spcPct val="90000"/>
              </a:lnSpc>
              <a:spcBef>
                <a:spcPts val="880"/>
              </a:spcBef>
              <a:spcAft>
                <a:spcPts val="0"/>
              </a:spcAft>
              <a:buClr>
                <a:schemeClr val="dk1"/>
              </a:buClr>
              <a:buSzPts val="2200"/>
              <a:buFont typeface="Century Gothic"/>
              <a:buNone/>
            </a:pPr>
            <a:r>
              <a:t/>
            </a:r>
            <a:endParaRPr b="0" i="0" sz="2200" u="none">
              <a:solidFill>
                <a:schemeClr val="dk1"/>
              </a:solidFill>
              <a:latin typeface="Century Gothic"/>
              <a:ea typeface="Century Gothic"/>
              <a:cs typeface="Century Gothic"/>
              <a:sym typeface="Century Gothic"/>
            </a:endParaRPr>
          </a:p>
          <a:p>
            <a:pPr indent="-342900" lvl="0" marL="342900" marR="0" rtl="0" algn="just">
              <a:lnSpc>
                <a:spcPct val="90000"/>
              </a:lnSpc>
              <a:spcBef>
                <a:spcPts val="880"/>
              </a:spcBef>
              <a:spcAft>
                <a:spcPts val="0"/>
              </a:spcAft>
              <a:buClr>
                <a:schemeClr val="dk1"/>
              </a:buClr>
              <a:buSzPts val="2200"/>
              <a:buFont typeface="Century Gothic"/>
              <a:buChar char="•"/>
            </a:pPr>
            <a:r>
              <a:rPr b="0" i="0" lang="en-US" sz="2200" u="none">
                <a:solidFill>
                  <a:schemeClr val="dk1"/>
                </a:solidFill>
                <a:latin typeface="Century Gothic"/>
                <a:ea typeface="Century Gothic"/>
                <a:cs typeface="Century Gothic"/>
                <a:sym typeface="Century Gothic"/>
              </a:rPr>
              <a:t>У хворого із  підозрою на це захворювання черговий лікар протягом 3 год повинен підтвердити або зняти діагноз. Проводять загальне обстеження хворого за  допомогою пальпації, перкусії, термометрії шкіри і визначають локалізацію вогнища запалення з чотирьох боків. </a:t>
            </a:r>
            <a:endParaRPr/>
          </a:p>
        </p:txBody>
      </p:sp>
      <p:pic>
        <p:nvPicPr>
          <p:cNvPr descr="F:\РОБОТА\старлаб_09\Шевня_фото_остат\для_підручника_09\рисунки\рис_165.остеомієліт_пункцйне_лыкування.jpg" id="734" name="Google Shape;734;p85"/>
          <p:cNvPicPr preferRelativeResize="0"/>
          <p:nvPr/>
        </p:nvPicPr>
        <p:blipFill rotWithShape="1">
          <a:blip r:embed="rId3">
            <a:alphaModFix/>
          </a:blip>
          <a:srcRect b="0" l="0" r="0" t="0"/>
          <a:stretch/>
        </p:blipFill>
        <p:spPr>
          <a:xfrm>
            <a:off x="6938962" y="1389062"/>
            <a:ext cx="2205037" cy="3449637"/>
          </a:xfrm>
          <a:prstGeom prst="rect">
            <a:avLst/>
          </a:prstGeom>
          <a:noFill/>
          <a:ln>
            <a:noFill/>
          </a:ln>
        </p:spPr>
      </p:pic>
      <p:pic>
        <p:nvPicPr>
          <p:cNvPr id="735" name="Google Shape;735;p85"/>
          <p:cNvPicPr preferRelativeResize="0"/>
          <p:nvPr/>
        </p:nvPicPr>
        <p:blipFill rotWithShape="1">
          <a:blip r:embed="rId4">
            <a:alphaModFix/>
          </a:blip>
          <a:srcRect b="0" l="0" r="0" t="0"/>
          <a:stretch/>
        </p:blipFill>
        <p:spPr>
          <a:xfrm>
            <a:off x="5753100" y="0"/>
            <a:ext cx="3390900" cy="1354137"/>
          </a:xfrm>
          <a:prstGeom prst="rect">
            <a:avLst/>
          </a:prstGeom>
          <a:noFill/>
          <a:ln>
            <a:noFill/>
          </a:ln>
        </p:spPr>
      </p:pic>
    </p:spTree>
  </p:cSld>
  <p:clrMapOvr>
    <a:masterClrMapping/>
  </p:clrMapOvr>
</p:sld>
</file>

<file path=ppt/slides/slide8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9" name="Shape 739"/>
        <p:cNvGrpSpPr/>
        <p:nvPr/>
      </p:nvGrpSpPr>
      <p:grpSpPr>
        <a:xfrm>
          <a:off x="0" y="0"/>
          <a:ext cx="0" cy="0"/>
          <a:chOff x="0" y="0"/>
          <a:chExt cx="0" cy="0"/>
        </a:xfrm>
      </p:grpSpPr>
      <p:sp>
        <p:nvSpPr>
          <p:cNvPr id="740" name="Google Shape;740;p86"/>
          <p:cNvSpPr txBox="1"/>
          <p:nvPr>
            <p:ph idx="1" type="body"/>
          </p:nvPr>
        </p:nvSpPr>
        <p:spPr>
          <a:xfrm>
            <a:off x="0" y="-76200"/>
            <a:ext cx="9144000" cy="8248650"/>
          </a:xfrm>
          <a:prstGeom prst="rect">
            <a:avLst/>
          </a:prstGeom>
          <a:noFill/>
          <a:ln>
            <a:noFill/>
          </a:ln>
        </p:spPr>
        <p:txBody>
          <a:bodyPr anchorCtr="0" anchor="t" bIns="45700" lIns="91425" spcFirstLastPara="1" rIns="91425" wrap="square" tIns="45700">
            <a:normAutofit/>
          </a:bodyPr>
          <a:lstStyle/>
          <a:p>
            <a:pPr indent="-342900" lvl="0" marL="342900" marR="0" rtl="0" algn="l">
              <a:lnSpc>
                <a:spcPct val="80000"/>
              </a:lnSpc>
              <a:spcBef>
                <a:spcPts val="0"/>
              </a:spcBef>
              <a:spcAft>
                <a:spcPts val="0"/>
              </a:spcAft>
              <a:buClr>
                <a:schemeClr val="dk1"/>
              </a:buClr>
              <a:buSzPts val="2200"/>
              <a:buFont typeface="Century Gothic"/>
              <a:buNone/>
            </a:pPr>
            <a:r>
              <a:rPr b="1" i="0" lang="en-US" sz="2200" u="none">
                <a:solidFill>
                  <a:schemeClr val="dk1"/>
                </a:solidFill>
                <a:latin typeface="Century Gothic"/>
                <a:ea typeface="Century Gothic"/>
                <a:cs typeface="Century Gothic"/>
                <a:sym typeface="Century Gothic"/>
              </a:rPr>
              <a:t>Лікування повинно бути направлене на:</a:t>
            </a:r>
            <a:endParaRPr/>
          </a:p>
          <a:p>
            <a:pPr indent="-342900" lvl="0" marL="342900" marR="0" rtl="0" algn="l">
              <a:lnSpc>
                <a:spcPct val="80000"/>
              </a:lnSpc>
              <a:spcBef>
                <a:spcPts val="760"/>
              </a:spcBef>
              <a:spcAft>
                <a:spcPts val="0"/>
              </a:spcAft>
              <a:buClr>
                <a:schemeClr val="dk1"/>
              </a:buClr>
              <a:buSzPts val="1600"/>
              <a:buFont typeface="Century Gothic"/>
              <a:buChar char="•"/>
            </a:pPr>
            <a:r>
              <a:rPr b="1" i="0" lang="en-US" sz="1600" u="none">
                <a:solidFill>
                  <a:schemeClr val="dk1"/>
                </a:solidFill>
                <a:latin typeface="Century Gothic"/>
                <a:ea typeface="Century Gothic"/>
                <a:cs typeface="Century Gothic"/>
                <a:sym typeface="Century Gothic"/>
              </a:rPr>
              <a:t>Макроорганізм;</a:t>
            </a:r>
            <a:endParaRPr/>
          </a:p>
          <a:p>
            <a:pPr indent="-342900" lvl="0" marL="342900" marR="0" rtl="0" algn="l">
              <a:lnSpc>
                <a:spcPct val="80000"/>
              </a:lnSpc>
              <a:spcBef>
                <a:spcPts val="640"/>
              </a:spcBef>
              <a:spcAft>
                <a:spcPts val="0"/>
              </a:spcAft>
              <a:buClr>
                <a:schemeClr val="dk1"/>
              </a:buClr>
              <a:buSzPts val="1600"/>
              <a:buFont typeface="Century Gothic"/>
              <a:buChar char="•"/>
            </a:pPr>
            <a:r>
              <a:rPr b="1" i="0" lang="en-US" sz="1600" u="none">
                <a:solidFill>
                  <a:schemeClr val="dk1"/>
                </a:solidFill>
                <a:latin typeface="Century Gothic"/>
                <a:ea typeface="Century Gothic"/>
                <a:cs typeface="Century Gothic"/>
                <a:sym typeface="Century Gothic"/>
              </a:rPr>
              <a:t>Мікроорганізм;</a:t>
            </a:r>
            <a:endParaRPr/>
          </a:p>
          <a:p>
            <a:pPr indent="-342900" lvl="0" marL="342900" marR="0" rtl="0" algn="l">
              <a:lnSpc>
                <a:spcPct val="80000"/>
              </a:lnSpc>
              <a:spcBef>
                <a:spcPts val="640"/>
              </a:spcBef>
              <a:spcAft>
                <a:spcPts val="0"/>
              </a:spcAft>
              <a:buClr>
                <a:schemeClr val="dk1"/>
              </a:buClr>
              <a:buSzPts val="1600"/>
              <a:buFont typeface="Century Gothic"/>
              <a:buChar char="•"/>
            </a:pPr>
            <a:r>
              <a:rPr b="1" i="0" lang="en-US" sz="1600" u="none">
                <a:solidFill>
                  <a:schemeClr val="dk1"/>
                </a:solidFill>
                <a:latin typeface="Century Gothic"/>
                <a:ea typeface="Century Gothic"/>
                <a:cs typeface="Century Gothic"/>
                <a:sym typeface="Century Gothic"/>
              </a:rPr>
              <a:t>Вогнище захворювання.</a:t>
            </a:r>
            <a:endParaRPr/>
          </a:p>
          <a:p>
            <a:pPr indent="-342900" lvl="0" marL="342900" marR="0" rtl="0" algn="just">
              <a:lnSpc>
                <a:spcPct val="80000"/>
              </a:lnSpc>
              <a:spcBef>
                <a:spcPts val="400"/>
              </a:spcBef>
              <a:spcAft>
                <a:spcPts val="0"/>
              </a:spcAft>
              <a:buClr>
                <a:schemeClr val="dk1"/>
              </a:buClr>
              <a:buSzPts val="400"/>
              <a:buFont typeface="Century Gothic"/>
              <a:buNone/>
            </a:pPr>
            <a:r>
              <a:t/>
            </a:r>
            <a:endParaRPr b="1" i="0" sz="400" u="sng">
              <a:solidFill>
                <a:schemeClr val="dk1"/>
              </a:solidFill>
              <a:latin typeface="Century Gothic"/>
              <a:ea typeface="Century Gothic"/>
              <a:cs typeface="Century Gothic"/>
              <a:sym typeface="Century Gothic"/>
            </a:endParaRPr>
          </a:p>
          <a:p>
            <a:pPr indent="-342900" lvl="0" marL="342900" marR="0" rtl="0" algn="just">
              <a:lnSpc>
                <a:spcPct val="80000"/>
              </a:lnSpc>
              <a:spcBef>
                <a:spcPts val="380"/>
              </a:spcBef>
              <a:spcAft>
                <a:spcPts val="0"/>
              </a:spcAft>
              <a:buClr>
                <a:schemeClr val="dk1"/>
              </a:buClr>
              <a:buSzPts val="1500"/>
              <a:buFont typeface="Century Gothic"/>
              <a:buNone/>
            </a:pPr>
            <a:r>
              <a:rPr b="1" i="0" lang="en-US" sz="1500" u="sng">
                <a:solidFill>
                  <a:schemeClr val="dk1"/>
                </a:solidFill>
                <a:latin typeface="Century Gothic"/>
                <a:ea typeface="Century Gothic"/>
                <a:cs typeface="Century Gothic"/>
                <a:sym typeface="Century Gothic"/>
              </a:rPr>
              <a:t>Дія на макроорганізм</a:t>
            </a:r>
            <a:r>
              <a:rPr b="0" i="0" lang="en-US" sz="1500" u="none">
                <a:solidFill>
                  <a:schemeClr val="dk1"/>
                </a:solidFill>
                <a:latin typeface="Century Gothic"/>
                <a:ea typeface="Century Gothic"/>
                <a:cs typeface="Century Gothic"/>
                <a:sym typeface="Century Gothic"/>
              </a:rPr>
              <a:t>. Генералізована форма гострого гематогенного остеомієліту супроводжується зневодненням організму, порушенням периферичного кровообігу з розвитком септичного шоку. Дія на макроорганізм має за мету в першу чергу зняти інтоксикацію, ліквідувати або зменшити гострі порушення життєво важливих функцій, зміцнити сили хворого і, якщо необхідно, підготувати його до операції.</a:t>
            </a:r>
            <a:endParaRPr/>
          </a:p>
          <a:p>
            <a:pPr indent="-342900" lvl="0" marL="342900" marR="0" rtl="0" algn="just">
              <a:lnSpc>
                <a:spcPct val="80000"/>
              </a:lnSpc>
              <a:spcBef>
                <a:spcPts val="600"/>
              </a:spcBef>
              <a:spcAft>
                <a:spcPts val="0"/>
              </a:spcAft>
              <a:buClr>
                <a:schemeClr val="dk1"/>
              </a:buClr>
              <a:buSzPts val="1500"/>
              <a:buFont typeface="Century Gothic"/>
              <a:buNone/>
            </a:pPr>
            <a:r>
              <a:rPr b="1" i="0" lang="en-US" sz="1500" u="sng">
                <a:solidFill>
                  <a:schemeClr val="dk1"/>
                </a:solidFill>
                <a:latin typeface="Century Gothic"/>
                <a:ea typeface="Century Gothic"/>
                <a:cs typeface="Century Gothic"/>
                <a:sym typeface="Century Gothic"/>
              </a:rPr>
              <a:t>Дія на мікроорганізм</a:t>
            </a:r>
            <a:r>
              <a:rPr b="0" i="0" lang="en-US" sz="1500" u="none">
                <a:solidFill>
                  <a:schemeClr val="dk1"/>
                </a:solidFill>
                <a:latin typeface="Century Gothic"/>
                <a:ea typeface="Century Gothic"/>
                <a:cs typeface="Century Gothic"/>
                <a:sym typeface="Century Gothic"/>
              </a:rPr>
              <a:t>. Починаючи лікування хворих на гострий гематогенний остеомієліт, їм призначають антибіотики. Інтенсивна своєчасна антибіотикотерапія може зупинити запальний процес. Антибіотики слід застосовувати з урахуванням чутливості мікроорганізмів (роблять антибіотикограму) та переносності хіміопрепарату макроорганізмом і в достатній до­зі (проба на чутливість до антибіотика). Але антибіотикограму, як прави­ло, лікар отримує на 3-4й день, що утруднює адекватну антибіотикотерапію. Нині існують експрес-методи визначення чутливості мікроорганізмів до антибіотиків, які дозволяють отримати результат через 18 — 24 год. Відомо, що домінуючим збудником захворювання є золотистий стафілокок, який чутливий до деяких пеніцилінів, особливо синтетичних. Препаратами резерву є цефалоспорини, лінкоміцин.</a:t>
            </a:r>
            <a:endParaRPr/>
          </a:p>
          <a:p>
            <a:pPr indent="-342900" lvl="0" marL="342900" marR="0" rtl="0" algn="just">
              <a:lnSpc>
                <a:spcPct val="80000"/>
              </a:lnSpc>
              <a:spcBef>
                <a:spcPts val="600"/>
              </a:spcBef>
              <a:spcAft>
                <a:spcPts val="0"/>
              </a:spcAft>
              <a:buClr>
                <a:schemeClr val="dk1"/>
              </a:buClr>
              <a:buSzPts val="1500"/>
              <a:buFont typeface="Century Gothic"/>
              <a:buNone/>
            </a:pPr>
            <a:r>
              <a:rPr b="1" i="0" lang="en-US" sz="1500" u="sng">
                <a:solidFill>
                  <a:schemeClr val="dk1"/>
                </a:solidFill>
                <a:latin typeface="Century Gothic"/>
                <a:ea typeface="Century Gothic"/>
                <a:cs typeface="Century Gothic"/>
                <a:sym typeface="Century Gothic"/>
              </a:rPr>
              <a:t>Оперативне лікування. </a:t>
            </a:r>
            <a:endParaRPr/>
          </a:p>
          <a:p>
            <a:pPr indent="-342900" lvl="0" marL="342900" marR="0" rtl="0" algn="just">
              <a:lnSpc>
                <a:spcPct val="80000"/>
              </a:lnSpc>
              <a:spcBef>
                <a:spcPts val="600"/>
              </a:spcBef>
              <a:spcAft>
                <a:spcPts val="0"/>
              </a:spcAft>
              <a:buClr>
                <a:schemeClr val="dk1"/>
              </a:buClr>
              <a:buSzPts val="1500"/>
              <a:buFont typeface="Century Gothic"/>
              <a:buNone/>
            </a:pPr>
            <a:r>
              <a:rPr b="0" i="0" lang="en-US" sz="1500" u="sng">
                <a:solidFill>
                  <a:schemeClr val="dk1"/>
                </a:solidFill>
                <a:latin typeface="Century Gothic"/>
                <a:ea typeface="Century Gothic"/>
                <a:cs typeface="Century Gothic"/>
                <a:sym typeface="Century Gothic"/>
              </a:rPr>
              <a:t>Трепанація кістки </a:t>
            </a:r>
            <a:r>
              <a:rPr b="0" i="0" lang="en-US" sz="1500" u="none">
                <a:solidFill>
                  <a:schemeClr val="dk1"/>
                </a:solidFill>
                <a:latin typeface="Century Gothic"/>
                <a:ea typeface="Century Gothic"/>
                <a:cs typeface="Century Gothic"/>
                <a:sym typeface="Century Gothic"/>
              </a:rPr>
              <a:t>— метод оперативного лікування, що використовувався раніше. Але через травматичність нині його не застосовують. </a:t>
            </a:r>
            <a:endParaRPr/>
          </a:p>
          <a:p>
            <a:pPr indent="-342900" lvl="0" marL="342900" marR="0" rtl="0" algn="just">
              <a:lnSpc>
                <a:spcPct val="80000"/>
              </a:lnSpc>
              <a:spcBef>
                <a:spcPts val="600"/>
              </a:spcBef>
              <a:spcAft>
                <a:spcPts val="0"/>
              </a:spcAft>
              <a:buClr>
                <a:schemeClr val="dk1"/>
              </a:buClr>
              <a:buSzPts val="1500"/>
              <a:buFont typeface="Century Gothic"/>
              <a:buNone/>
            </a:pPr>
            <a:r>
              <a:rPr b="0" i="0" lang="en-US" sz="1500" u="sng">
                <a:solidFill>
                  <a:schemeClr val="dk1"/>
                </a:solidFill>
                <a:latin typeface="Century Gothic"/>
                <a:ea typeface="Century Gothic"/>
                <a:cs typeface="Century Gothic"/>
                <a:sym typeface="Century Gothic"/>
              </a:rPr>
              <a:t>Остеоперфорація</a:t>
            </a:r>
            <a:r>
              <a:rPr b="0" i="0" lang="en-US" sz="1500" u="none">
                <a:solidFill>
                  <a:schemeClr val="dk1"/>
                </a:solidFill>
                <a:latin typeface="Century Gothic"/>
                <a:ea typeface="Century Gothic"/>
                <a:cs typeface="Century Gothic"/>
                <a:sym typeface="Century Gothic"/>
              </a:rPr>
              <a:t> — перфорація кістки, накладена фрезою, є менш травматичною. Періостотомія — розтин та дренування підокісної флегмони. Метод не є радикальним, якщо запальний процес локалізується всередині кістки.</a:t>
            </a:r>
            <a:endParaRPr/>
          </a:p>
          <a:p>
            <a:pPr indent="-342900" lvl="0" marL="342900" marR="0" rtl="0" algn="just">
              <a:lnSpc>
                <a:spcPct val="80000"/>
              </a:lnSpc>
              <a:spcBef>
                <a:spcPts val="600"/>
              </a:spcBef>
              <a:spcAft>
                <a:spcPts val="0"/>
              </a:spcAft>
              <a:buClr>
                <a:schemeClr val="dk1"/>
              </a:buClr>
              <a:buSzPts val="1500"/>
              <a:buFont typeface="Century Gothic"/>
              <a:buNone/>
            </a:pPr>
            <a:r>
              <a:rPr b="0" i="0" lang="en-US" sz="1500" u="sng">
                <a:solidFill>
                  <a:schemeClr val="dk1"/>
                </a:solidFill>
                <a:latin typeface="Century Gothic"/>
                <a:ea typeface="Century Gothic"/>
                <a:cs typeface="Century Gothic"/>
                <a:sym typeface="Century Gothic"/>
              </a:rPr>
              <a:t>Пункційне лікування </a:t>
            </a:r>
            <a:r>
              <a:rPr b="0" i="0" lang="en-US" sz="1500" u="none">
                <a:solidFill>
                  <a:schemeClr val="dk1"/>
                </a:solidFill>
                <a:latin typeface="Century Gothic"/>
                <a:ea typeface="Century Gothic"/>
                <a:cs typeface="Century Gothic"/>
                <a:sym typeface="Century Gothic"/>
              </a:rPr>
              <a:t>— основний метод лікування гострого гематогенного остеомієліту.</a:t>
            </a:r>
            <a:endParaRPr/>
          </a:p>
          <a:p>
            <a:pPr indent="-342900" lvl="0" marL="342900" marR="0" rtl="0" algn="just">
              <a:lnSpc>
                <a:spcPct val="80000"/>
              </a:lnSpc>
              <a:spcBef>
                <a:spcPts val="600"/>
              </a:spcBef>
              <a:spcAft>
                <a:spcPts val="0"/>
              </a:spcAft>
              <a:buClr>
                <a:schemeClr val="dk1"/>
              </a:buClr>
              <a:buSzPts val="1500"/>
              <a:buFont typeface="Century Gothic"/>
              <a:buNone/>
            </a:pPr>
            <a:r>
              <a:rPr b="0" i="0" lang="en-US" sz="1500" u="sng">
                <a:solidFill>
                  <a:schemeClr val="dk1"/>
                </a:solidFill>
                <a:latin typeface="Century Gothic"/>
                <a:ea typeface="Century Gothic"/>
                <a:cs typeface="Century Gothic"/>
                <a:sym typeface="Century Gothic"/>
              </a:rPr>
              <a:t>Метод декомпресивної остеоперфорації </a:t>
            </a:r>
            <a:r>
              <a:rPr b="0" i="0" lang="en-US" sz="1500" u="none">
                <a:solidFill>
                  <a:schemeClr val="dk1"/>
                </a:solidFill>
                <a:latin typeface="Century Gothic"/>
                <a:ea typeface="Century Gothic"/>
                <a:cs typeface="Century Gothic"/>
                <a:sym typeface="Century Gothic"/>
              </a:rPr>
              <a:t>за допомогою спиць Кіршнера (множинна остеоперфорація)</a:t>
            </a:r>
            <a:endParaRPr/>
          </a:p>
          <a:p>
            <a:pPr indent="-342900" lvl="0" marL="342900" marR="0" rtl="0" algn="just">
              <a:lnSpc>
                <a:spcPct val="80000"/>
              </a:lnSpc>
              <a:spcBef>
                <a:spcPts val="600"/>
              </a:spcBef>
              <a:spcAft>
                <a:spcPts val="0"/>
              </a:spcAft>
              <a:buClr>
                <a:schemeClr val="dk1"/>
              </a:buClr>
              <a:buSzPts val="1500"/>
              <a:buFont typeface="Century Gothic"/>
              <a:buNone/>
            </a:pPr>
            <a:r>
              <a:rPr b="0" i="0" lang="en-US" sz="1500" u="none">
                <a:solidFill>
                  <a:schemeClr val="dk1"/>
                </a:solidFill>
                <a:latin typeface="Century Gothic"/>
                <a:ea typeface="Century Gothic"/>
                <a:cs typeface="Century Gothic"/>
                <a:sym typeface="Century Gothic"/>
              </a:rPr>
              <a:t>У сучасних клініках проводять лазерну остеоперфорацію, ультразвукову обробку кістковомозкової порожнини, лікування в керованому антибактеріальному середовищі. У післяопераційний період широко застосовують лікувальну фізкультуру, масаж тощо.</a:t>
            </a:r>
            <a:endParaRPr/>
          </a:p>
          <a:p>
            <a:pPr indent="-247650" lvl="0" marL="342900" marR="0" rtl="0" algn="l">
              <a:spcBef>
                <a:spcPts val="600"/>
              </a:spcBef>
              <a:spcAft>
                <a:spcPts val="0"/>
              </a:spcAft>
              <a:buClr>
                <a:schemeClr val="dk1"/>
              </a:buClr>
              <a:buSzPts val="1500"/>
              <a:buFont typeface="Century Gothic"/>
              <a:buNone/>
            </a:pPr>
            <a:r>
              <a:t/>
            </a:r>
            <a:endParaRPr b="0" i="0" sz="1500" u="none">
              <a:solidFill>
                <a:schemeClr val="dk1"/>
              </a:solidFill>
              <a:latin typeface="Century Gothic"/>
              <a:ea typeface="Century Gothic"/>
              <a:cs typeface="Century Gothic"/>
              <a:sym typeface="Century Gothic"/>
            </a:endParaRPr>
          </a:p>
        </p:txBody>
      </p:sp>
      <p:pic>
        <p:nvPicPr>
          <p:cNvPr id="741" name="Google Shape;741;p86"/>
          <p:cNvPicPr preferRelativeResize="0"/>
          <p:nvPr/>
        </p:nvPicPr>
        <p:blipFill rotWithShape="1">
          <a:blip r:embed="rId3">
            <a:alphaModFix/>
          </a:blip>
          <a:srcRect b="0" l="0" r="0" t="0"/>
          <a:stretch/>
        </p:blipFill>
        <p:spPr>
          <a:xfrm>
            <a:off x="5981700" y="-190500"/>
            <a:ext cx="3162300" cy="1549400"/>
          </a:xfrm>
          <a:prstGeom prst="rect">
            <a:avLst/>
          </a:prstGeom>
          <a:noFill/>
          <a:ln>
            <a:noFill/>
          </a:ln>
        </p:spPr>
      </p:pic>
    </p:spTree>
  </p:cSld>
  <p:clrMapOvr>
    <a:masterClrMapping/>
  </p:clrMapOvr>
</p:sld>
</file>

<file path=ppt/slides/slide8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5" name="Shape 745"/>
        <p:cNvGrpSpPr/>
        <p:nvPr/>
      </p:nvGrpSpPr>
      <p:grpSpPr>
        <a:xfrm>
          <a:off x="0" y="0"/>
          <a:ext cx="0" cy="0"/>
          <a:chOff x="0" y="0"/>
          <a:chExt cx="0" cy="0"/>
        </a:xfrm>
      </p:grpSpPr>
      <p:sp>
        <p:nvSpPr>
          <p:cNvPr id="746" name="Google Shape;746;p87"/>
          <p:cNvSpPr txBox="1"/>
          <p:nvPr>
            <p:ph type="title"/>
          </p:nvPr>
        </p:nvSpPr>
        <p:spPr>
          <a:xfrm>
            <a:off x="-228600" y="347662"/>
            <a:ext cx="9482137" cy="58261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Вторинний хронічний остеомієліт</a:t>
            </a:r>
            <a:endParaRPr/>
          </a:p>
        </p:txBody>
      </p:sp>
      <p:sp>
        <p:nvSpPr>
          <p:cNvPr id="747" name="Google Shape;747;p87"/>
          <p:cNvSpPr txBox="1"/>
          <p:nvPr>
            <p:ph idx="1" type="body"/>
          </p:nvPr>
        </p:nvSpPr>
        <p:spPr>
          <a:xfrm>
            <a:off x="0" y="1395412"/>
            <a:ext cx="9001125" cy="5715000"/>
          </a:xfrm>
          <a:prstGeom prst="rect">
            <a:avLst/>
          </a:prstGeom>
          <a:noFill/>
          <a:ln>
            <a:noFill/>
          </a:ln>
        </p:spPr>
        <p:txBody>
          <a:bodyPr anchorCtr="0" anchor="t" bIns="45700" lIns="91425" spcFirstLastPara="1" rIns="91425" wrap="square" tIns="45700">
            <a:normAutofit/>
          </a:bodyPr>
          <a:lstStyle/>
          <a:p>
            <a:pPr indent="381000" lvl="0" marL="0" marR="0" rtl="0" algn="just">
              <a:lnSpc>
                <a:spcPct val="100000"/>
              </a:lnSpc>
              <a:spcBef>
                <a:spcPts val="0"/>
              </a:spcBef>
              <a:spcAft>
                <a:spcPts val="0"/>
              </a:spcAft>
              <a:buClr>
                <a:schemeClr val="dk1"/>
              </a:buClr>
              <a:buSzPts val="2000"/>
              <a:buFont typeface="Century Gothic"/>
              <a:buNone/>
            </a:pPr>
            <a:r>
              <a:rPr b="0" i="0" lang="en-US" sz="2000" u="none">
                <a:solidFill>
                  <a:schemeClr val="dk1"/>
                </a:solidFill>
                <a:latin typeface="Century Gothic"/>
                <a:ea typeface="Century Gothic"/>
                <a:cs typeface="Century Gothic"/>
                <a:sym typeface="Century Gothic"/>
              </a:rPr>
              <a:t>За сучасними уявленнями, хронічний остеомієліт доцільно розділити на З самостійні форми:</a:t>
            </a:r>
            <a:endParaRPr/>
          </a:p>
          <a:p>
            <a:pPr indent="-381000" lvl="0" marL="381000" marR="0" rtl="0" algn="just">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1-я — це вторинний хронічний остеомієліт, який виникає внаслідок перенесеного гострого гематогенного остеомієліту; </a:t>
            </a:r>
            <a:endParaRPr/>
          </a:p>
          <a:p>
            <a:pPr indent="-381000" lvl="0" marL="381000" marR="0" rtl="0" algn="just">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 2-я — атипові форми остеомієліту, які характеризуються млявим перебігом запального процесу в кістці; </a:t>
            </a:r>
            <a:endParaRPr/>
          </a:p>
          <a:p>
            <a:pPr indent="-381000" lvl="0" marL="381000" marR="0" rtl="0" algn="just">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3-тя — це хронічний остеомієліт, який виникас після травматичних ушкоджень, у тому числі, після вогнепальних. </a:t>
            </a:r>
            <a:endParaRPr/>
          </a:p>
          <a:p>
            <a:pPr indent="-381000" lvl="0" marL="381000" marR="0" rtl="0" algn="just">
              <a:lnSpc>
                <a:spcPct val="100000"/>
              </a:lnSpc>
              <a:spcBef>
                <a:spcPts val="800"/>
              </a:spcBef>
              <a:spcAft>
                <a:spcPts val="0"/>
              </a:spcAft>
              <a:buClr>
                <a:schemeClr val="dk1"/>
              </a:buClr>
              <a:buSzPts val="2000"/>
              <a:buFont typeface="Century Gothic"/>
              <a:buChar char="•"/>
            </a:pPr>
            <a:r>
              <a:rPr b="0" i="0" lang="en-US" sz="2000" u="none">
                <a:solidFill>
                  <a:schemeClr val="dk1"/>
                </a:solidFill>
                <a:latin typeface="Century Gothic"/>
                <a:ea typeface="Century Gothic"/>
                <a:cs typeface="Century Gothic"/>
                <a:sym typeface="Century Gothic"/>
              </a:rPr>
              <a:t>Вториннохронічний остеомієліт виникає в 10 — 30 % осіб після перенесеного гострого гематогенного остеомієліту. Постійне прагнення до ранньої діагностики останнього в лікувальних закладах та адекватне лікування дозволяють значно знизити відсоток хронічного остеомієліту.</a:t>
            </a:r>
            <a:endParaRPr/>
          </a:p>
        </p:txBody>
      </p:sp>
    </p:spTree>
  </p:cSld>
  <p:clrMapOvr>
    <a:masterClrMapping/>
  </p:clrMapOvr>
</p:sld>
</file>

<file path=ppt/slides/slide8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2" name="Shape 752"/>
        <p:cNvGrpSpPr/>
        <p:nvPr/>
      </p:nvGrpSpPr>
      <p:grpSpPr>
        <a:xfrm>
          <a:off x="0" y="0"/>
          <a:ext cx="0" cy="0"/>
          <a:chOff x="0" y="0"/>
          <a:chExt cx="0" cy="0"/>
        </a:xfrm>
      </p:grpSpPr>
      <p:sp>
        <p:nvSpPr>
          <p:cNvPr id="753" name="Google Shape;753;p88"/>
          <p:cNvSpPr txBox="1"/>
          <p:nvPr>
            <p:ph idx="1" type="body"/>
          </p:nvPr>
        </p:nvSpPr>
        <p:spPr>
          <a:xfrm>
            <a:off x="3467100" y="52387"/>
            <a:ext cx="5676900" cy="6900862"/>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100000"/>
              </a:lnSpc>
              <a:spcBef>
                <a:spcPts val="0"/>
              </a:spcBef>
              <a:spcAft>
                <a:spcPts val="0"/>
              </a:spcAft>
              <a:buClr>
                <a:schemeClr val="dk1"/>
              </a:buClr>
              <a:buSzPts val="1700"/>
              <a:buFont typeface="Century Gothic"/>
              <a:buChar char="•"/>
            </a:pPr>
            <a:r>
              <a:rPr b="0" i="0" lang="en-US" sz="1700" u="none">
                <a:solidFill>
                  <a:schemeClr val="dk1"/>
                </a:solidFill>
                <a:latin typeface="Century Gothic"/>
                <a:ea typeface="Century Gothic"/>
                <a:cs typeface="Century Gothic"/>
                <a:sym typeface="Century Gothic"/>
              </a:rPr>
              <a:t>Без періоду загострення стан хворого може бути задовільним Лише після фізичного навантаження або у разі зміни погоди хворих може турбувати ломота в пошкодженій кінцівці. Характерною ознакою хронічного остеомієліту є нориці та рубці. З нориць витікають серозно-гнійні виділення, стан хворого різко погіршується, з'являється біль в ураженій кінцівці, підвищується температура тіла, наростають симптоми інтоксикації. У ділянці старих рубців шкіра червоніє, набрякає, з'являється інфільтрат. Із нориці знову ви­діляється гній, кількість якого збільшується. </a:t>
            </a:r>
            <a:endParaRPr/>
          </a:p>
          <a:p>
            <a:pPr indent="-171450" lvl="0" marL="171450" marR="0" rtl="0" algn="just">
              <a:lnSpc>
                <a:spcPct val="100000"/>
              </a:lnSpc>
              <a:spcBef>
                <a:spcPts val="680"/>
              </a:spcBef>
              <a:spcAft>
                <a:spcPts val="0"/>
              </a:spcAft>
              <a:buClr>
                <a:schemeClr val="dk1"/>
              </a:buClr>
              <a:buSzPts val="1700"/>
              <a:buFont typeface="Century Gothic"/>
              <a:buChar char="•"/>
            </a:pPr>
            <a:r>
              <a:rPr b="0" i="0" lang="en-US" sz="1700" u="none">
                <a:solidFill>
                  <a:schemeClr val="dk1"/>
                </a:solidFill>
                <a:latin typeface="Century Gothic"/>
                <a:ea typeface="Century Gothic"/>
                <a:cs typeface="Century Gothic"/>
                <a:sym typeface="Century Gothic"/>
              </a:rPr>
              <a:t>У діагностиці вторинного хронічного остео­мієліту на перший план виступає рентгенологічний метод дослідження, що виявляє проліферативний осифікуючий процес. При цьому прозорість кістки зменшується та замінюється остеосклерозом. Якщо деструктивний процес великих розмірів, утворюються великі секвестри, оточені склерозованими стінками — секвестральною капсулою. Усім хворим з норицями показана фістулограма, ліпше з викорис-ганням водорозчинної контрастної рідини.</a:t>
            </a:r>
            <a:endParaRPr/>
          </a:p>
          <a:p>
            <a:pPr indent="-234950" lvl="0" marL="342900" marR="0" rtl="0" algn="l">
              <a:spcBef>
                <a:spcPts val="680"/>
              </a:spcBef>
              <a:spcAft>
                <a:spcPts val="0"/>
              </a:spcAft>
              <a:buClr>
                <a:schemeClr val="dk1"/>
              </a:buClr>
              <a:buSzPts val="1700"/>
              <a:buFont typeface="Century Gothic"/>
              <a:buNone/>
            </a:pPr>
            <a:r>
              <a:t/>
            </a:r>
            <a:endParaRPr b="0" i="0" sz="1700" u="none">
              <a:solidFill>
                <a:schemeClr val="dk1"/>
              </a:solidFill>
              <a:latin typeface="Century Gothic"/>
              <a:ea typeface="Century Gothic"/>
              <a:cs typeface="Century Gothic"/>
              <a:sym typeface="Century Gothic"/>
            </a:endParaRPr>
          </a:p>
        </p:txBody>
      </p:sp>
      <p:pic>
        <p:nvPicPr>
          <p:cNvPr descr="F:\РОБОТА\старлаб_09\Шевня_фото_остат\для_підручника_09\рисунки\рис_167_остеомієліт_гомілки.jpg" id="754" name="Google Shape;754;p88"/>
          <p:cNvPicPr preferRelativeResize="0"/>
          <p:nvPr/>
        </p:nvPicPr>
        <p:blipFill rotWithShape="1">
          <a:blip r:embed="rId3">
            <a:alphaModFix/>
          </a:blip>
          <a:srcRect b="0" l="0" r="0" t="0"/>
          <a:stretch/>
        </p:blipFill>
        <p:spPr>
          <a:xfrm>
            <a:off x="266700" y="0"/>
            <a:ext cx="3314700" cy="5807075"/>
          </a:xfrm>
          <a:prstGeom prst="rect">
            <a:avLst/>
          </a:prstGeom>
          <a:noFill/>
          <a:ln>
            <a:noFill/>
          </a:ln>
        </p:spPr>
      </p:pic>
      <p:sp>
        <p:nvSpPr>
          <p:cNvPr id="755" name="Google Shape;755;p88"/>
          <p:cNvSpPr txBox="1"/>
          <p:nvPr/>
        </p:nvSpPr>
        <p:spPr>
          <a:xfrm>
            <a:off x="0" y="5881687"/>
            <a:ext cx="3695700" cy="1071562"/>
          </a:xfrm>
          <a:prstGeom prst="rect">
            <a:avLst/>
          </a:prstGeom>
          <a:solidFill>
            <a:schemeClr val="lt1"/>
          </a:solidFill>
          <a:ln>
            <a:noFill/>
          </a:ln>
        </p:spPr>
        <p:txBody>
          <a:bodyPr anchorCtr="0" anchor="t" bIns="45700" lIns="91425" spcFirstLastPara="1" rIns="91425" wrap="square" tIns="45700">
            <a:normAutofit/>
          </a:bodyPr>
          <a:lstStyle/>
          <a:p>
            <a:pPr indent="-342900" lvl="0" marL="342900" marR="0" rtl="0" algn="ctr">
              <a:lnSpc>
                <a:spcPct val="80000"/>
              </a:lnSpc>
              <a:spcBef>
                <a:spcPts val="0"/>
              </a:spcBef>
              <a:spcAft>
                <a:spcPts val="0"/>
              </a:spcAft>
              <a:buClr>
                <a:schemeClr val="dk1"/>
              </a:buClr>
              <a:buSzPts val="1400"/>
              <a:buFont typeface="Century Gothic"/>
              <a:buNone/>
            </a:pPr>
            <a:r>
              <a:rPr b="0" i="1" lang="en-US" sz="1400" u="none">
                <a:solidFill>
                  <a:schemeClr val="dk1"/>
                </a:solidFill>
                <a:latin typeface="Century Gothic"/>
                <a:ea typeface="Century Gothic"/>
                <a:cs typeface="Century Gothic"/>
                <a:sym typeface="Century Gothic"/>
              </a:rPr>
              <a:t>Зовнішній вигляд кісткової порожнини при хронічному вогнепальному остеомієліті верхньої третини лівої великогомілкової кістки. Через рік після поранення.</a:t>
            </a:r>
            <a:endParaRPr/>
          </a:p>
          <a:p>
            <a:pPr indent="-342900" lvl="0" marL="342900" marR="0" rtl="0" algn="ctr">
              <a:lnSpc>
                <a:spcPct val="80000"/>
              </a:lnSpc>
              <a:spcBef>
                <a:spcPts val="260"/>
              </a:spcBef>
              <a:spcAft>
                <a:spcPts val="0"/>
              </a:spcAft>
              <a:buClr>
                <a:schemeClr val="dk1"/>
              </a:buClr>
              <a:buSzPts val="1300"/>
              <a:buFont typeface="Times New Roman"/>
              <a:buNone/>
            </a:pPr>
            <a:r>
              <a:t/>
            </a:r>
            <a:endParaRPr b="0" i="0" sz="1300" u="non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t/>
            </a:r>
            <a:endParaRPr b="0" i="0" sz="1300" u="none">
              <a:solidFill>
                <a:schemeClr val="dk1"/>
              </a:solidFill>
              <a:latin typeface="Times New Roman"/>
              <a:ea typeface="Times New Roman"/>
              <a:cs typeface="Times New Roman"/>
              <a:sym typeface="Times New Roman"/>
            </a:endParaRPr>
          </a:p>
        </p:txBody>
      </p:sp>
    </p:spTree>
  </p:cSld>
  <p:clrMapOvr>
    <a:masterClrMapping/>
  </p:clrMapOvr>
</p:sld>
</file>

<file path=ppt/slides/slide8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9" name="Shape 759"/>
        <p:cNvGrpSpPr/>
        <p:nvPr/>
      </p:nvGrpSpPr>
      <p:grpSpPr>
        <a:xfrm>
          <a:off x="0" y="0"/>
          <a:ext cx="0" cy="0"/>
          <a:chOff x="0" y="0"/>
          <a:chExt cx="0" cy="0"/>
        </a:xfrm>
      </p:grpSpPr>
      <p:sp>
        <p:nvSpPr>
          <p:cNvPr id="760" name="Google Shape;760;p89"/>
          <p:cNvSpPr txBox="1"/>
          <p:nvPr>
            <p:ph type="title"/>
          </p:nvPr>
        </p:nvSpPr>
        <p:spPr>
          <a:xfrm>
            <a:off x="0" y="38100"/>
            <a:ext cx="9144000" cy="1254125"/>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Травматичний і вогнепальний остеомієліт</a:t>
            </a:r>
            <a:endParaRPr/>
          </a:p>
        </p:txBody>
      </p:sp>
      <p:sp>
        <p:nvSpPr>
          <p:cNvPr id="761" name="Google Shape;761;p89"/>
          <p:cNvSpPr txBox="1"/>
          <p:nvPr>
            <p:ph idx="1" type="body"/>
          </p:nvPr>
        </p:nvSpPr>
        <p:spPr>
          <a:xfrm>
            <a:off x="-76200" y="1243012"/>
            <a:ext cx="9144000" cy="6091237"/>
          </a:xfrm>
          <a:prstGeom prst="rect">
            <a:avLst/>
          </a:prstGeom>
          <a:noFill/>
          <a:ln>
            <a:noFill/>
          </a:ln>
        </p:spPr>
        <p:txBody>
          <a:bodyPr anchorCtr="0" anchor="t" bIns="45700" lIns="91425" spcFirstLastPara="1" rIns="91425" wrap="square" tIns="45700">
            <a:normAutofit/>
          </a:bodyPr>
          <a:lstStyle/>
          <a:p>
            <a:pPr indent="-342900" lvl="0" marL="342900" marR="0" rtl="0" algn="just">
              <a:lnSpc>
                <a:spcPct val="90000"/>
              </a:lnSpc>
              <a:spcBef>
                <a:spcPts val="0"/>
              </a:spcBef>
              <a:spcAft>
                <a:spcPts val="0"/>
              </a:spcAft>
              <a:buClr>
                <a:schemeClr val="dk1"/>
              </a:buClr>
              <a:buSzPts val="1900"/>
              <a:buFont typeface="Century Gothic"/>
              <a:buChar char="•"/>
            </a:pPr>
            <a:r>
              <a:rPr b="0" i="0" lang="en-US" sz="1900" u="none">
                <a:solidFill>
                  <a:schemeClr val="dk1"/>
                </a:solidFill>
                <a:latin typeface="Century Gothic"/>
                <a:ea typeface="Century Gothic"/>
                <a:cs typeface="Century Gothic"/>
                <a:sym typeface="Century Gothic"/>
              </a:rPr>
              <a:t>Велика кількість відкритих переломів, вогнепальних ушкоджень кісток призводить до збільшення випадків травматичного та вогнепального остезмієліту. Поява болю в кістці, підвищення температури тіла, постійне ви­ділення гною з рани свідчать про ускладнення перелому травматичним ос­теомієлітом. Діагноз уточнюється за допомогою рентгенологічних методів дослідження. Лікування полягає в дренуванні вогнища ушкодження для вільного відтоку або активної аспірації ранового виділення. При цьому вільні відломлені кістки, знайдені в рані, видаляються. У вогнищі запа­лення дуже ефективна регіонарна антибіотикотерапія.</a:t>
            </a:r>
            <a:endParaRPr/>
          </a:p>
          <a:p>
            <a:pPr indent="-342900" lvl="0" marL="342900" marR="0" rtl="0" algn="just">
              <a:lnSpc>
                <a:spcPct val="90000"/>
              </a:lnSpc>
              <a:spcBef>
                <a:spcPts val="760"/>
              </a:spcBef>
              <a:spcAft>
                <a:spcPts val="0"/>
              </a:spcAft>
              <a:buClr>
                <a:schemeClr val="dk1"/>
              </a:buClr>
              <a:buSzPts val="1900"/>
              <a:buFont typeface="Century Gothic"/>
              <a:buChar char="•"/>
            </a:pPr>
            <a:r>
              <a:rPr b="0" i="0" lang="en-US" sz="1900" u="none">
                <a:solidFill>
                  <a:schemeClr val="dk1"/>
                </a:solidFill>
                <a:latin typeface="Century Gothic"/>
                <a:ea typeface="Century Gothic"/>
                <a:cs typeface="Century Gothic"/>
                <a:sym typeface="Century Gothic"/>
              </a:rPr>
              <a:t>Особливістю вогнепального остеомієліту є те, що в рановому каналі зав­жди є вільні кісткові відламки, більшість яких з часом некротизуються. Внаслідок вогнепальних поранень виникають обширні ураження, які вихо­дять далеко за межі ранового каналу і супроводжуються значними руйну­ваннями тканин, роздробленням кісток, відшаруванням окістя, розривом м'язів, нервів, судин. Ці рани забруднюються змішаною мікрофлорою з наявністю багатьох кишень із некротичними тканинами. Клінічна картина захворювання в перші тижні зумовлена нагноєнням рани. З переходом запалення на кістку проявляються запальні явища — гектична пропасниця, слабкість, загальна інтоксикація організму.</a:t>
            </a:r>
            <a:endParaRPr/>
          </a:p>
          <a:p>
            <a:pPr indent="-222250" lvl="0" marL="342900" marR="0" rtl="0" algn="l">
              <a:spcBef>
                <a:spcPts val="760"/>
              </a:spcBef>
              <a:spcAft>
                <a:spcPts val="0"/>
              </a:spcAft>
              <a:buClr>
                <a:schemeClr val="dk1"/>
              </a:buClr>
              <a:buSzPts val="1900"/>
              <a:buFont typeface="Century Gothic"/>
              <a:buNone/>
            </a:pPr>
            <a:r>
              <a:t/>
            </a:r>
            <a:endParaRPr b="0" i="0" sz="1900" u="none">
              <a:solidFill>
                <a:schemeClr val="dk1"/>
              </a:solidFill>
              <a:latin typeface="Century Gothic"/>
              <a:ea typeface="Century Gothic"/>
              <a:cs typeface="Century Gothic"/>
              <a:sym typeface="Century Gothic"/>
            </a:endParaRPr>
          </a:p>
        </p:txBody>
      </p:sp>
    </p:spTree>
  </p:cSld>
  <p:clrMapOvr>
    <a:masterClrMapping/>
  </p:clrMapOvr>
</p:sld>
</file>

<file path=ppt/slides/slide9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5" name="Shape 765"/>
        <p:cNvGrpSpPr/>
        <p:nvPr/>
      </p:nvGrpSpPr>
      <p:grpSpPr>
        <a:xfrm>
          <a:off x="0" y="0"/>
          <a:ext cx="0" cy="0"/>
          <a:chOff x="0" y="0"/>
          <a:chExt cx="0" cy="0"/>
        </a:xfrm>
      </p:grpSpPr>
      <p:sp>
        <p:nvSpPr>
          <p:cNvPr id="766" name="Google Shape;766;p90"/>
          <p:cNvSpPr txBox="1"/>
          <p:nvPr>
            <p:ph type="title"/>
          </p:nvPr>
        </p:nvSpPr>
        <p:spPr>
          <a:xfrm>
            <a:off x="-361950" y="438150"/>
            <a:ext cx="9886950" cy="511175"/>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100"/>
              <a:buFont typeface="Century Gothic"/>
              <a:buNone/>
            </a:pPr>
            <a:r>
              <a:rPr b="1" i="0" lang="en-US" sz="3100" u="none">
                <a:solidFill>
                  <a:schemeClr val="dk1"/>
                </a:solidFill>
                <a:latin typeface="Century Gothic"/>
                <a:ea typeface="Century Gothic"/>
                <a:cs typeface="Century Gothic"/>
                <a:sym typeface="Century Gothic"/>
              </a:rPr>
              <a:t>Первинно хронічний остеомієліт (Броді)</a:t>
            </a:r>
            <a:endParaRPr/>
          </a:p>
        </p:txBody>
      </p:sp>
      <p:sp>
        <p:nvSpPr>
          <p:cNvPr id="767" name="Google Shape;767;p90"/>
          <p:cNvSpPr txBox="1"/>
          <p:nvPr>
            <p:ph idx="1" type="body"/>
          </p:nvPr>
        </p:nvSpPr>
        <p:spPr>
          <a:xfrm>
            <a:off x="3943350" y="1481137"/>
            <a:ext cx="5067300" cy="5643562"/>
          </a:xfrm>
          <a:prstGeom prst="rect">
            <a:avLst/>
          </a:prstGeom>
          <a:noFill/>
          <a:ln>
            <a:noFill/>
          </a:ln>
        </p:spPr>
        <p:txBody>
          <a:bodyPr anchorCtr="0" anchor="t" bIns="45700" lIns="91425" spcFirstLastPara="1" rIns="91425" wrap="square" tIns="45700">
            <a:normAutofit/>
          </a:bodyPr>
          <a:lstStyle/>
          <a:p>
            <a:pPr indent="-342900" lvl="0" marL="342900" marR="0" rtl="0" algn="just">
              <a:lnSpc>
                <a:spcPct val="80000"/>
              </a:lnSpc>
              <a:spcBef>
                <a:spcPts val="0"/>
              </a:spcBef>
              <a:spcAft>
                <a:spcPts val="0"/>
              </a:spcAft>
              <a:buClr>
                <a:schemeClr val="dk1"/>
              </a:buClr>
              <a:buSzPts val="1800"/>
              <a:buFont typeface="Century Gothic"/>
              <a:buChar char="•"/>
            </a:pPr>
            <a:r>
              <a:rPr b="0" i="0" lang="en-US" sz="1800" u="none">
                <a:solidFill>
                  <a:schemeClr val="dk1"/>
                </a:solidFill>
                <a:latin typeface="Century Gothic"/>
                <a:ea typeface="Century Gothic"/>
                <a:cs typeface="Century Gothic"/>
                <a:sym typeface="Century Gothic"/>
              </a:rPr>
              <a:t>До первинно-хронічного остеомієліту належить абсцес Броді. Він уперше описаний B. C. Brode (1828), який здійснив хворому ампутацію кінцівки у зв'язку з нестерпним болем. Захворювання починається поступового і незначного болю в кінцівці. Патологоанатомічна картина відповідає абсцесу у внутрішньомозковому каналі, який виникає при слабкій вірулентності мікроорганізмів та добрих захисних властивостях макроорганізму. На рентгенограмах видно вогнище прояснення, яке локалізується в метафізі або епіфізі кістки. Поблизу розташовані незмінені ділянки кістки. Періостальна реакція відсутня. Захворювання виявляється при травматичних пошкодженнях кісток, часто випадково. При розкритті абсцесу виділяється гній Секвестрація відсутня.</a:t>
            </a:r>
            <a:endParaRPr/>
          </a:p>
          <a:p>
            <a:pPr indent="-228600" lvl="0" marL="342900" marR="0" rtl="0" algn="l">
              <a:spcBef>
                <a:spcPts val="720"/>
              </a:spcBef>
              <a:spcAft>
                <a:spcPts val="0"/>
              </a:spcAft>
              <a:buClr>
                <a:schemeClr val="dk1"/>
              </a:buClr>
              <a:buSzPts val="1800"/>
              <a:buFont typeface="Century Gothic"/>
              <a:buNone/>
            </a:pPr>
            <a:r>
              <a:t/>
            </a:r>
            <a:endParaRPr b="0" i="0" sz="1800" u="none">
              <a:solidFill>
                <a:schemeClr val="dk1"/>
              </a:solidFill>
              <a:latin typeface="Century Gothic"/>
              <a:ea typeface="Century Gothic"/>
              <a:cs typeface="Century Gothic"/>
              <a:sym typeface="Century Gothic"/>
            </a:endParaRPr>
          </a:p>
        </p:txBody>
      </p:sp>
      <p:pic>
        <p:nvPicPr>
          <p:cNvPr descr="F:\РОБОТА\старлаб_09\Шевня_фото_остат\рентгенограми\Остеомієліт_Броді.jpg" id="768" name="Google Shape;768;p90"/>
          <p:cNvPicPr preferRelativeResize="0"/>
          <p:nvPr/>
        </p:nvPicPr>
        <p:blipFill rotWithShape="1">
          <a:blip r:embed="rId3">
            <a:alphaModFix/>
          </a:blip>
          <a:srcRect b="0" l="0" r="0" t="0"/>
          <a:stretch/>
        </p:blipFill>
        <p:spPr>
          <a:xfrm>
            <a:off x="-9525" y="1238250"/>
            <a:ext cx="4032250" cy="5624512"/>
          </a:xfrm>
          <a:prstGeom prst="rect">
            <a:avLst/>
          </a:prstGeom>
          <a:noFill/>
          <a:ln>
            <a:noFill/>
          </a:ln>
        </p:spPr>
      </p:pic>
    </p:spTree>
  </p:cSld>
  <p:clrMapOvr>
    <a:masterClrMapping/>
  </p:clrMapOvr>
</p:sld>
</file>

<file path=ppt/slides/slide9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2" name="Shape 772"/>
        <p:cNvGrpSpPr/>
        <p:nvPr/>
      </p:nvGrpSpPr>
      <p:grpSpPr>
        <a:xfrm>
          <a:off x="0" y="0"/>
          <a:ext cx="0" cy="0"/>
          <a:chOff x="0" y="0"/>
          <a:chExt cx="0" cy="0"/>
        </a:xfrm>
      </p:grpSpPr>
      <p:sp>
        <p:nvSpPr>
          <p:cNvPr id="773" name="Google Shape;773;p91"/>
          <p:cNvSpPr txBox="1"/>
          <p:nvPr>
            <p:ph type="title"/>
          </p:nvPr>
        </p:nvSpPr>
        <p:spPr>
          <a:xfrm>
            <a:off x="38100" y="296862"/>
            <a:ext cx="9067800" cy="70326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4000"/>
              <a:buFont typeface="Century Gothic"/>
              <a:buNone/>
            </a:pPr>
            <a:r>
              <a:rPr b="1" i="0" lang="en-US" sz="4000" u="none">
                <a:solidFill>
                  <a:schemeClr val="dk1"/>
                </a:solidFill>
                <a:latin typeface="Century Gothic"/>
                <a:ea typeface="Century Gothic"/>
                <a:cs typeface="Century Gothic"/>
                <a:sym typeface="Century Gothic"/>
              </a:rPr>
              <a:t>Альбумінозний остеомієліт Ольє</a:t>
            </a:r>
            <a:endParaRPr/>
          </a:p>
        </p:txBody>
      </p:sp>
      <p:sp>
        <p:nvSpPr>
          <p:cNvPr id="774" name="Google Shape;774;p91"/>
          <p:cNvSpPr txBox="1"/>
          <p:nvPr>
            <p:ph idx="1" type="body"/>
          </p:nvPr>
        </p:nvSpPr>
        <p:spPr>
          <a:xfrm>
            <a:off x="47625" y="1400175"/>
            <a:ext cx="8829675" cy="5643562"/>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dk1"/>
              </a:buClr>
              <a:buSzPts val="2400"/>
              <a:buFont typeface="Century Gothic"/>
              <a:buChar char="•"/>
            </a:pPr>
            <a:r>
              <a:rPr b="0" i="0" lang="en-US" sz="2400" u="none">
                <a:solidFill>
                  <a:schemeClr val="dk1"/>
                </a:solidFill>
                <a:latin typeface="Century Gothic"/>
                <a:ea typeface="Century Gothic"/>
                <a:cs typeface="Century Gothic"/>
                <a:sym typeface="Century Gothic"/>
              </a:rPr>
              <a:t>Вогнище захворювання локалізується в дистальному відділі стегнової кістки. Хвороба виникає у зв'язку з тим, що ослаблена мікрофлора не може перетворити багатий на білки ексудат, що утворився на початку захворювання, на гній. Вогнище захворювання локалізується у внутрішніх відділах вертикальної пластинки, де формується секвестр. Хворі скаржаться на постійний біль у стегні, згодом з'являється припухлість, яка наростає протягом 1 —2 міс. На рентгенограмі видно порожнинний утвір правильної або неправильної форми з періостальними нашаруваннями. Під час пункції або операції отримують світлу рідину, внаслідок висіювання якої нерідко виявляють стафілокок.</a:t>
            </a:r>
            <a:endParaRPr/>
          </a:p>
        </p:txBody>
      </p:sp>
    </p:spTree>
  </p:cSld>
  <p:clrMapOvr>
    <a:masterClrMapping/>
  </p:clrMapOvr>
</p:sld>
</file>

<file path=ppt/slides/slide9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8" name="Shape 778"/>
        <p:cNvGrpSpPr/>
        <p:nvPr/>
      </p:nvGrpSpPr>
      <p:grpSpPr>
        <a:xfrm>
          <a:off x="0" y="0"/>
          <a:ext cx="0" cy="0"/>
          <a:chOff x="0" y="0"/>
          <a:chExt cx="0" cy="0"/>
        </a:xfrm>
      </p:grpSpPr>
      <p:sp>
        <p:nvSpPr>
          <p:cNvPr id="779" name="Google Shape;779;p92"/>
          <p:cNvSpPr txBox="1"/>
          <p:nvPr>
            <p:ph type="title"/>
          </p:nvPr>
        </p:nvSpPr>
        <p:spPr>
          <a:xfrm>
            <a:off x="0" y="381000"/>
            <a:ext cx="9144000" cy="511175"/>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Склерозивний остеомієліт (Гарре)</a:t>
            </a:r>
            <a:endParaRPr/>
          </a:p>
        </p:txBody>
      </p:sp>
      <p:sp>
        <p:nvSpPr>
          <p:cNvPr id="780" name="Google Shape;780;p92"/>
          <p:cNvSpPr txBox="1"/>
          <p:nvPr>
            <p:ph idx="1" type="body"/>
          </p:nvPr>
        </p:nvSpPr>
        <p:spPr>
          <a:xfrm>
            <a:off x="3905250" y="1357312"/>
            <a:ext cx="5238750" cy="6072187"/>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dk1"/>
              </a:buClr>
              <a:buSzPts val="1600"/>
              <a:buFont typeface="Century Gothic"/>
              <a:buChar char="•"/>
            </a:pPr>
            <a:r>
              <a:rPr b="0" i="0" lang="en-US" sz="1600" u="none">
                <a:solidFill>
                  <a:schemeClr val="dk1"/>
                </a:solidFill>
                <a:latin typeface="Century Gothic"/>
                <a:ea typeface="Century Gothic"/>
                <a:cs typeface="Century Gothic"/>
                <a:sym typeface="Century Gothic"/>
              </a:rPr>
              <a:t>Захворювання починається підгостро і характеризується болем у кінцівці, особливо вночі, субфебрильним підвищенням температури тіла. Хворі часто лікуються від забиття, міозиту. Лише після рентгенологічного дослідження ставиться правильний діагноз. Рідко захворювання проявляється набряком та інфільтрацією тканин. Перебіг процесу тривалий, із загос­треннями та ремісіями. Рентгенологічно зах­ворювання характеризується різко вираже­ним веретеноподібним стовщенням діафіза кістки, на тлі якого можуть бути вогнища розрідження, де містяться дрібні секвестри. Кістковомозкова порожнина рівномірно зву­жується і навіть повністю облітерується. Під час операції виявляють дуже щільну тканину кістки, в якій можуть бути дрібні порожнини із секвестрами. Під час гістоло­гічного дослідження знаходять фіброзну тканину, дистрофічні зміни кісткового мозку .</a:t>
            </a:r>
            <a:endParaRPr/>
          </a:p>
        </p:txBody>
      </p:sp>
      <p:pic>
        <p:nvPicPr>
          <p:cNvPr descr="F:\РОБОТА\старлаб_09\Шевня_фото_остат\рентгенограми\IMG_0721.JPG" id="781" name="Google Shape;781;p92"/>
          <p:cNvPicPr preferRelativeResize="0"/>
          <p:nvPr/>
        </p:nvPicPr>
        <p:blipFill rotWithShape="1">
          <a:blip r:embed="rId3">
            <a:alphaModFix/>
          </a:blip>
          <a:srcRect b="0" l="0" r="0" t="0"/>
          <a:stretch/>
        </p:blipFill>
        <p:spPr>
          <a:xfrm>
            <a:off x="-190500" y="1320800"/>
            <a:ext cx="4152900" cy="5537200"/>
          </a:xfrm>
          <a:prstGeom prst="rect">
            <a:avLst/>
          </a:prstGeom>
          <a:noFill/>
          <a:ln>
            <a:noFill/>
          </a:ln>
        </p:spPr>
      </p:pic>
    </p:spTree>
  </p:cSld>
  <p:clrMapOvr>
    <a:masterClrMapping/>
  </p:clrMapOvr>
</p:sld>
</file>

<file path=ppt/slides/slide9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5" name="Shape 785"/>
        <p:cNvGrpSpPr/>
        <p:nvPr/>
      </p:nvGrpSpPr>
      <p:grpSpPr>
        <a:xfrm>
          <a:off x="0" y="0"/>
          <a:ext cx="0" cy="0"/>
          <a:chOff x="0" y="0"/>
          <a:chExt cx="0" cy="0"/>
        </a:xfrm>
      </p:grpSpPr>
      <p:sp>
        <p:nvSpPr>
          <p:cNvPr id="786" name="Google Shape;786;p93"/>
          <p:cNvSpPr txBox="1"/>
          <p:nvPr>
            <p:ph type="title"/>
          </p:nvPr>
        </p:nvSpPr>
        <p:spPr>
          <a:xfrm>
            <a:off x="457200" y="455612"/>
            <a:ext cx="8229600" cy="582612"/>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chemeClr val="dk1"/>
              </a:buClr>
              <a:buSzPts val="3600"/>
              <a:buFont typeface="Century Gothic"/>
              <a:buNone/>
            </a:pPr>
            <a:r>
              <a:rPr b="1" i="0" lang="en-US" sz="3600" u="none">
                <a:solidFill>
                  <a:schemeClr val="dk1"/>
                </a:solidFill>
                <a:latin typeface="Century Gothic"/>
                <a:ea typeface="Century Gothic"/>
                <a:cs typeface="Century Gothic"/>
                <a:sym typeface="Century Gothic"/>
              </a:rPr>
              <a:t>Антибіотичний остеомієліт</a:t>
            </a:r>
            <a:endParaRPr/>
          </a:p>
        </p:txBody>
      </p:sp>
      <p:sp>
        <p:nvSpPr>
          <p:cNvPr id="787" name="Google Shape;787;p93"/>
          <p:cNvSpPr txBox="1"/>
          <p:nvPr>
            <p:ph idx="1" type="body"/>
          </p:nvPr>
        </p:nvSpPr>
        <p:spPr>
          <a:xfrm>
            <a:off x="71437" y="1543050"/>
            <a:ext cx="8858250" cy="5715000"/>
          </a:xfrm>
          <a:prstGeom prst="rect">
            <a:avLst/>
          </a:prstGeom>
          <a:noFill/>
          <a:ln>
            <a:noFill/>
          </a:ln>
        </p:spPr>
        <p:txBody>
          <a:bodyPr anchorCtr="0" anchor="t" bIns="45700" lIns="91425" spcFirstLastPara="1" rIns="91425" wrap="square" tIns="45700">
            <a:normAutofit/>
          </a:bodyPr>
          <a:lstStyle/>
          <a:p>
            <a:pPr indent="-342900" lvl="0" marL="342900" marR="0" rtl="0" algn="just">
              <a:lnSpc>
                <a:spcPct val="80000"/>
              </a:lnSpc>
              <a:spcBef>
                <a:spcPts val="0"/>
              </a:spcBef>
              <a:spcAft>
                <a:spcPts val="0"/>
              </a:spcAft>
              <a:buClr>
                <a:schemeClr val="dk1"/>
              </a:buClr>
              <a:buSzPts val="2200"/>
              <a:buFont typeface="Century Gothic"/>
              <a:buChar char="•"/>
            </a:pPr>
            <a:r>
              <a:rPr b="0" i="0" lang="en-US" sz="2200" u="none">
                <a:solidFill>
                  <a:schemeClr val="dk1"/>
                </a:solidFill>
                <a:latin typeface="Century Gothic"/>
                <a:ea typeface="Century Gothic"/>
                <a:cs typeface="Century Gothic"/>
                <a:sym typeface="Century Gothic"/>
              </a:rPr>
              <a:t>Антибіотичний остеомієліт виникає в ослабленого хворого внаслідок лікування будь-якого захворювання антибіотиками.</a:t>
            </a:r>
            <a:endParaRPr/>
          </a:p>
          <a:p>
            <a:pPr indent="-342900" lvl="0" marL="342900" marR="0" rtl="0" algn="just">
              <a:lnSpc>
                <a:spcPct val="80000"/>
              </a:lnSpc>
              <a:spcBef>
                <a:spcPts val="880"/>
              </a:spcBef>
              <a:spcAft>
                <a:spcPts val="0"/>
              </a:spcAft>
              <a:buClr>
                <a:schemeClr val="dk1"/>
              </a:buClr>
              <a:buSzPts val="2200"/>
              <a:buFont typeface="Century Gothic"/>
              <a:buChar char="•"/>
            </a:pPr>
            <a:r>
              <a:rPr b="0" i="0" lang="en-US" sz="2200" u="none">
                <a:solidFill>
                  <a:schemeClr val="dk1"/>
                </a:solidFill>
                <a:latin typeface="Century Gothic"/>
                <a:ea typeface="Century Gothic"/>
                <a:cs typeface="Century Gothic"/>
                <a:sym typeface="Century Gothic"/>
              </a:rPr>
              <a:t>Своїм виникненням антибіотичний остеомієліт зобов'язаний дефектам антибіотикотерапії як місцевої, так і загальної. Дуже часто захворювання виникає у хворих, яким антибіотики призначались в умовах поліклініки без антибіотикограм і в недостатніх дозах.</a:t>
            </a:r>
            <a:endParaRPr/>
          </a:p>
          <a:p>
            <a:pPr indent="-342900" lvl="0" marL="342900" marR="0" rtl="0" algn="just">
              <a:lnSpc>
                <a:spcPct val="80000"/>
              </a:lnSpc>
              <a:spcBef>
                <a:spcPts val="880"/>
              </a:spcBef>
              <a:spcAft>
                <a:spcPts val="0"/>
              </a:spcAft>
              <a:buClr>
                <a:schemeClr val="dk1"/>
              </a:buClr>
              <a:buSzPts val="2200"/>
              <a:buFont typeface="Century Gothic"/>
              <a:buChar char="•"/>
            </a:pPr>
            <a:r>
              <a:rPr b="0" i="0" lang="en-US" sz="2200" u="none">
                <a:solidFill>
                  <a:schemeClr val="dk1"/>
                </a:solidFill>
                <a:latin typeface="Century Gothic"/>
                <a:ea typeface="Century Gothic"/>
                <a:cs typeface="Century Gothic"/>
                <a:sym typeface="Century Gothic"/>
              </a:rPr>
              <a:t>Перебіг антибіотичного остеомієліту млявий, без інтенсивного болю, гіперемії, інтоксикації. Ознаки ексудації, проліферації не виражені. Періостальна реакція нечітка. Паралельно утворюються вогнища деструкції в кістці та невеликі поржнини із секвестрами. Відзначається різке склерозування.</a:t>
            </a:r>
            <a:endParaRPr/>
          </a:p>
          <a:p>
            <a:pPr indent="-342900" lvl="0" marL="342900" marR="0" rtl="0" algn="just">
              <a:lnSpc>
                <a:spcPct val="80000"/>
              </a:lnSpc>
              <a:spcBef>
                <a:spcPts val="880"/>
              </a:spcBef>
              <a:spcAft>
                <a:spcPts val="0"/>
              </a:spcAft>
              <a:buClr>
                <a:schemeClr val="dk1"/>
              </a:buClr>
              <a:buSzPts val="2200"/>
              <a:buFont typeface="Century Gothic"/>
              <a:buChar char="•"/>
            </a:pPr>
            <a:r>
              <a:rPr b="0" i="0" lang="en-US" sz="2200" u="none">
                <a:solidFill>
                  <a:schemeClr val="dk1"/>
                </a:solidFill>
                <a:latin typeface="Century Gothic"/>
                <a:ea typeface="Century Gothic"/>
                <a:cs typeface="Century Gothic"/>
                <a:sym typeface="Century Gothic"/>
              </a:rPr>
              <a:t>Оперативне лікування закінчується секвестректомією, розкриттям параосальної флегмони, тощо. Під час операції виявляють відсутність секвестральної капсули і грануляцій.</a:t>
            </a:r>
            <a:endParaRPr/>
          </a:p>
        </p:txBody>
      </p:sp>
    </p:spTree>
  </p:cSld>
  <p:clrMapOvr>
    <a:masterClrMapping/>
  </p:clrMapOvr>
</p:sld>
</file>

<file path=ppt/slides/slide9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2" name="Shape 792"/>
        <p:cNvGrpSpPr/>
        <p:nvPr/>
      </p:nvGrpSpPr>
      <p:grpSpPr>
        <a:xfrm>
          <a:off x="0" y="0"/>
          <a:ext cx="0" cy="0"/>
          <a:chOff x="0" y="0"/>
          <a:chExt cx="0" cy="0"/>
        </a:xfrm>
      </p:grpSpPr>
      <p:sp>
        <p:nvSpPr>
          <p:cNvPr id="793" name="Google Shape;793;p94"/>
          <p:cNvSpPr txBox="1"/>
          <p:nvPr>
            <p:ph type="title"/>
          </p:nvPr>
        </p:nvSpPr>
        <p:spPr>
          <a:xfrm>
            <a:off x="496887" y="1282700"/>
            <a:ext cx="8102600" cy="39370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rgbClr val="0070C0"/>
              </a:buClr>
              <a:buSzPts val="7200"/>
              <a:buFont typeface="Century Gothic"/>
              <a:buNone/>
            </a:pPr>
            <a:r>
              <a:rPr b="1" i="0" lang="en-US" sz="7200" u="none">
                <a:solidFill>
                  <a:srgbClr val="0070C0"/>
                </a:solidFill>
                <a:latin typeface="Century Gothic"/>
                <a:ea typeface="Century Gothic"/>
                <a:cs typeface="Century Gothic"/>
                <a:sym typeface="Century Gothic"/>
              </a:rPr>
              <a:t>Дякую </a:t>
            </a:r>
            <a:r>
              <a:rPr b="1" i="0" lang="en-US" sz="7200" u="none">
                <a:solidFill>
                  <a:srgbClr val="FFFF59"/>
                </a:solidFill>
                <a:latin typeface="Century Gothic"/>
                <a:ea typeface="Century Gothic"/>
                <a:cs typeface="Century Gothic"/>
                <a:sym typeface="Century Gothic"/>
              </a:rPr>
              <a:t> </a:t>
            </a:r>
            <a:br>
              <a:rPr b="1" i="0" lang="en-US" sz="7200" u="none">
                <a:solidFill>
                  <a:srgbClr val="FFFF59"/>
                </a:solidFill>
                <a:latin typeface="Century Gothic"/>
                <a:ea typeface="Century Gothic"/>
                <a:cs typeface="Century Gothic"/>
                <a:sym typeface="Century Gothic"/>
              </a:rPr>
            </a:br>
            <a:r>
              <a:rPr b="1" i="0" lang="en-US" sz="7200" u="none">
                <a:solidFill>
                  <a:srgbClr val="FFFF00"/>
                </a:solidFill>
                <a:latin typeface="Century Gothic"/>
                <a:ea typeface="Century Gothic"/>
                <a:cs typeface="Century Gothic"/>
                <a:sym typeface="Century Gothic"/>
              </a:rPr>
              <a:t>за увагу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10103067">
  <a:themeElements>
    <a:clrScheme name="Global 2">
      <a:dk1>
        <a:srgbClr val="000000"/>
      </a:dk1>
      <a:lt1>
        <a:srgbClr val="FFFFFF"/>
      </a:lt1>
      <a:dk2>
        <a:srgbClr val="CC6600"/>
      </a:dk2>
      <a:lt2>
        <a:srgbClr val="FFFFFF"/>
      </a:lt2>
      <a:accent1>
        <a:srgbClr val="FFFFCC"/>
      </a:accent1>
      <a:accent2>
        <a:srgbClr val="B5E0E3"/>
      </a:accent2>
      <a:accent3>
        <a:srgbClr val="FFFFFF"/>
      </a:accent3>
      <a:accent4>
        <a:srgbClr val="000000"/>
      </a:accent4>
      <a:accent5>
        <a:srgbClr val="FFFFE2"/>
      </a:accent5>
      <a:accent6>
        <a:srgbClr val="A4CBCE"/>
      </a:accent6>
      <a:hlink>
        <a:srgbClr val="E5D093"/>
      </a:hlink>
      <a:folHlink>
        <a:srgbClr val="CCB37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10103067">
  <a:themeElements>
    <a:clrScheme name="Global 2">
      <a:dk1>
        <a:srgbClr val="000000"/>
      </a:dk1>
      <a:lt1>
        <a:srgbClr val="FFFFFF"/>
      </a:lt1>
      <a:dk2>
        <a:srgbClr val="CC6600"/>
      </a:dk2>
      <a:lt2>
        <a:srgbClr val="FFFFFF"/>
      </a:lt2>
      <a:accent1>
        <a:srgbClr val="FFFFCC"/>
      </a:accent1>
      <a:accent2>
        <a:srgbClr val="B5E0E3"/>
      </a:accent2>
      <a:accent3>
        <a:srgbClr val="FFFFFF"/>
      </a:accent3>
      <a:accent4>
        <a:srgbClr val="000000"/>
      </a:accent4>
      <a:accent5>
        <a:srgbClr val="FFFFE2"/>
      </a:accent5>
      <a:accent6>
        <a:srgbClr val="A4CBCE"/>
      </a:accent6>
      <a:hlink>
        <a:srgbClr val="E5D093"/>
      </a:hlink>
      <a:folHlink>
        <a:srgbClr val="CCB37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2_10103067">
  <a:themeElements>
    <a:clrScheme name="Global 2">
      <a:dk1>
        <a:srgbClr val="000000"/>
      </a:dk1>
      <a:lt1>
        <a:srgbClr val="FFFFFF"/>
      </a:lt1>
      <a:dk2>
        <a:srgbClr val="CC6600"/>
      </a:dk2>
      <a:lt2>
        <a:srgbClr val="FFFFFF"/>
      </a:lt2>
      <a:accent1>
        <a:srgbClr val="FFFFCC"/>
      </a:accent1>
      <a:accent2>
        <a:srgbClr val="B5E0E3"/>
      </a:accent2>
      <a:accent3>
        <a:srgbClr val="FFFFFF"/>
      </a:accent3>
      <a:accent4>
        <a:srgbClr val="000000"/>
      </a:accent4>
      <a:accent5>
        <a:srgbClr val="FFFFE2"/>
      </a:accent5>
      <a:accent6>
        <a:srgbClr val="A4CBCE"/>
      </a:accent6>
      <a:hlink>
        <a:srgbClr val="E5D093"/>
      </a:hlink>
      <a:folHlink>
        <a:srgbClr val="CCB37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2014-11-03T15:20:09Z</dcterms:created>
  <dc:creator>Пользователь Windows</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3" name="_TemplateID">
    <vt:lpstr>TC101030671033</vt:lpstr>
  </property>
</Properties>
</file>