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(2025)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2.2.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психосоматична медицина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2.2. «Психосоматична медицина»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3601" y="2468767"/>
            <a:ext cx="10454256" cy="4169100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/>
              <a:t>Базові знання бакалаврського рівня вищої освіти; інтегрується з дисциплінами «Філософські проблеми сучасної психології», «Спецпрактикум з психологічного консультування», «Методика соціально-психологічного тренінгу» та «Методи психодіагностики та корекції».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725661"/>
            <a:ext cx="4566669" cy="3692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400" dirty="0"/>
              <a:t>Оволодіння системним </a:t>
            </a:r>
            <a:r>
              <a:rPr lang="uk-UA" sz="2400" dirty="0" err="1"/>
              <a:t>біопсихосоціальним</a:t>
            </a:r>
            <a:r>
              <a:rPr lang="uk-UA" sz="2400" dirty="0"/>
              <a:t> підходом до здоров’я та хвороби, доказовим інструментарієм медико-психологічної діагностики та </a:t>
            </a:r>
            <a:r>
              <a:rPr lang="uk-UA" sz="2400" dirty="0" err="1"/>
              <a:t>психокорекційного</a:t>
            </a:r>
            <a:r>
              <a:rPr lang="uk-UA" sz="2400" dirty="0"/>
              <a:t> супроводу соматичних пацієнтів у закладах охорони здоров'я.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74852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формує: навички діагностики внутрішньої картини хвороби (ВКХ), типів ставлення до захворювання, виявлення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алекситимії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соматизованих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еквівалентів тривоги й депресії;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розвиває: здатність розробляти індивідуалізовані програми психологічної допомоги, формувати прихильність до лікування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комплаєнс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та застосовувати техніки подолання хронічного болю й стресу;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допомагає: чітко розмежовувати функціональні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соматоформні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порушення і класичні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психосоматози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своєчасно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маршрутизувати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пацієнтів та ефективно працювати в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лікарняній команді. 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287867"/>
            <a:ext cx="6095999" cy="6570133"/>
          </a:xfrm>
        </p:spPr>
        <p:txBody>
          <a:bodyPr>
            <a:normAutofit lnSpcReduction="10000"/>
          </a:bodyPr>
          <a:lstStyle/>
          <a:p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Біопсихосоціальну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модель: теоретико-методологічні основи сучасної психосоматики (від психосоматичного дуалізму до інтегративної медицини). </a:t>
            </a:r>
          </a:p>
          <a:p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Психонейроімунологію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стресу: вплив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гіпоталамо-гіпофізарно-наднирникової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осі, вегетативної нервової системи та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психотравми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функціонування органів і систем. </a:t>
            </a:r>
          </a:p>
          <a:p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Психологію хворого: феноменологію та рівні внутрішньої картини хвороби (ВКХ), типи реакцій на захворювання та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копінг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-стратегії. </a:t>
            </a:r>
          </a:p>
          <a:p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 психодіагностику: стандартизовані шкали діагностики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алекситимії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соматизованої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тривоги, прихованої депресії та хронічного больового синдрому. </a:t>
            </a:r>
          </a:p>
          <a:p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Класичні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психосоматози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етіопатогенез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психологічні особливості та ведення хворих на гіпертонічну хворобу, бронхіальну астму, виразкову хворобу тощо. </a:t>
            </a:r>
          </a:p>
          <a:p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Функціональні та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соматоформні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розлади: критерії розмежування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соматизованих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розладів, конверсійних станів та органних неврозів за МКХ-10/11 і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DSM-5. </a:t>
            </a:r>
          </a:p>
          <a:p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Психокорекцію та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комплаєнс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доказові психотерапевтичні інтервенції, протоколи формування прихильності до терапії та подолання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нон-комплаєнсу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Деонтологію та командну роботу: взаємодію з лікарями-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соматиками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правила лікарської таємниці, біоетику та алгоритми маршрутизації пацієнтів.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270933"/>
            <a:ext cx="5875867" cy="6333067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клініко-психологічний анамнез та складати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біопсихосоціальну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концептуалізацію випадку соматичного хворого; </a:t>
            </a:r>
          </a:p>
          <a:p>
            <a:pPr lvl="0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стандартизованих діагностичних шкал (ВКХ,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алекситимія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тривога, депресія, хронічний біль); </a:t>
            </a:r>
          </a:p>
          <a:p>
            <a:pPr lvl="0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типи реакцій особистості на захворювання, фактори ризику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нон-комплаєнсу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суїцидальну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небезпеку та межі власної компетентності; </a:t>
            </a:r>
          </a:p>
          <a:p>
            <a:pPr lvl="0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структуру психосоматичних взаємозв'язків і проводити диференційну діагностику між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соматоформними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психосоматичними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соматогенними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розладами; </a:t>
            </a:r>
          </a:p>
          <a:p>
            <a:pPr lvl="0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доказові методи психокорекції, техніки саморегуляції при хронічному болі та розробляти рекомендації для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команди й родичів пацієнта.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2044448"/>
            <a:ext cx="4486656" cy="4017685"/>
          </a:xfrm>
        </p:spPr>
        <p:txBody>
          <a:bodyPr>
            <a:normAutofit fontScale="92500" lnSpcReduction="10000"/>
          </a:bodyPr>
          <a:lstStyle/>
          <a:p>
            <a:r>
              <a:rPr lang="uk-UA" sz="2800" b="1" dirty="0"/>
              <a:t>БЕЛОВ Олександр Олександрович</a:t>
            </a:r>
            <a:r>
              <a:rPr lang="uk-UA" sz="2800" dirty="0"/>
              <a:t> — професор ЗВО кафедри медичної психології та психіатрії, доктор медичних наук, професор, голова Науково-методичної ради Навчально-наукового інституту психології та ментального здоров’я ВНМУ ім. М.І. Пирогова.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118</TotalTime>
  <Words>570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2.2. психосоматична медицина</vt:lpstr>
      <vt:lpstr>Паспорт ОСВІТНЬОГО КОМПОНЕнТА   ВК 2.2. «Психосоматична медицина»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14</cp:revision>
  <dcterms:created xsi:type="dcterms:W3CDTF">2026-04-08T10:22:59Z</dcterms:created>
  <dcterms:modified xsi:type="dcterms:W3CDTF">2026-09-18T04:22:07Z</dcterms:modified>
</cp:coreProperties>
</file>