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svg" ContentType="image/svg+xml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dMasterIdLst>
    <p:sldMasterId id="2147483696" r:id="rId5"/>
  </p:sldMasterIdLst>
  <p:sldIdLst>
    <p:sldId id="257" r:id="rId6"/>
    <p:sldId id="258" r:id="rId7"/>
    <p:sldId id="259" r:id="rId8"/>
    <p:sldId id="260" r:id="rId9"/>
    <p:sldId id="261" r:id="rId10"/>
    <p:sldId id="262" r:id="rId11"/>
    <p:sldId id="263" r:id="rId12"/>
  </p:sldIdLst>
  <p:sldSz cx="12192000" cy="6858000"/>
  <p:notesSz cx="6858000" cy="9144000"/>
  <p:defaultTextStyle>
    <a:lvl1pPr marL="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1pPr>
    <a:lvl2pPr marL="457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2pPr>
    <a:lvl3pPr marL="914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3pPr>
    <a:lvl4pPr marL="1371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4pPr>
    <a:lvl5pPr marL="18288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5pPr>
    <a:lvl6pPr marL="22860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6pPr>
    <a:lvl7pPr marL="2743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7pPr>
    <a:lvl8pPr marL="3200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8pPr>
    <a:lvl9pPr marL="3657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9pPr>
  </p:defaultTextStyle>
</p:presentation>
</file>

<file path=ppt/presProps.xml><?xml version="1.0" encoding="utf-8"?>
<p:presentation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howPr showNarration="1">
    <p:penClr>
      <a:srgbClr val="0000FF"/>
    </p:penClr>
  </p:showPr>
  <p:extLst>
    <p:ext uri="smNativeData">
      <pr:smAppRevision xmlns:pr="smNativeData" xmlns="smNativeData" dt="1782650488" val="1068" revOS="4"/>
      <pr:smFileRevision xmlns:pr="smNativeData" xmlns="smNativeData" dt="1782650488" val="0"/>
      <pr:guideOptions xmlns:pr="smNativeData" xmlns="smNativeData" dt="1782650488" snapToBorder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ideViewPr>
    <p:cSldViewPr snapToGrid="0">
      <p:cViewPr varScale="1">
        <p:scale>
          <a:sx n="59" d="100"/>
          <a:sy n="59" d="100"/>
        </p:scale>
        <p:origin x="759" y="217"/>
      </p:cViewPr>
    </p:cSldViewPr>
  </p:slideViewPr>
  <p:outlineViewPr>
    <p:cViewPr>
      <p:scale>
        <a:sx n="33" d="100"/>
        <a:sy n="33" d="100"/>
      </p:scale>
      <p:origin x="0" y="0"/>
    </p:cViewPr>
  </p:outlineViewPr>
  <p:sorterViewPr>
    <p:cViewPr>
      <p:scale>
        <a:sx n="16" d="100"/>
        <a:sy n="16" d="100"/>
      </p:scale>
      <p:origin x="0" y="0"/>
    </p:cViewPr>
  </p:sorterViewPr>
  <p:notesViewPr>
    <p:cSldViewPr snapToGrid="0">
      <p:cViewPr>
        <p:scale>
          <a:sx n="59" d="100"/>
          <a:sy n="59" d="100"/>
        </p:scale>
        <p:origin x="759" y="217"/>
      </p:cViewPr>
    </p:cSldViewPr>
  </p:notesViewPr>
  <p:gridSpacing cx="73477120" cy="73477120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/Relationship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eBZBahMAAAAlAAAAZAAAAA0AAAAAsAEAACABAACw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8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AAAAA8zMzADAwP8Af39/AAAAAAAAAAAAAAAAAAAAAAAAAAAAIQAAABgAAAAUAAAA2AkAAK8OAAAoQQAAzxgAABAAAAAmAAAACAAAAD2QAAD/HwAA"/>
              </a:ext>
            </a:extLst>
          </p:cNvSpPr>
          <p:nvPr>
            <p:ph type="ctrTitle"/>
          </p:nvPr>
        </p:nvSpPr>
        <p:spPr>
          <a:xfrm>
            <a:off x="1600200" y="2386965"/>
            <a:ext cx="8991600" cy="1645920"/>
          </a:xfrm>
          <a:solidFill>
            <a:srgbClr val="FFFFFF"/>
          </a:solidFill>
          <a:ln w="38100" cap="flat" cmpd="sng" algn="ctr">
            <a:solidFill>
              <a:srgbClr val="404040"/>
            </a:solidFill>
            <a:prstDash val="solid"/>
            <a:headEnd type="none"/>
            <a:tailEnd type="none"/>
          </a:ln>
        </p:spPr>
        <p:txBody>
          <a:bodyPr vert="horz" wrap="square" lIns="274320" tIns="182880" rIns="274320" bIns="182880" numCol="1" spcCol="215900" anchor="ctr">
            <a:prstTxWarp prst="textNoShape">
              <a:avLst/>
            </a:prstTxWarp>
          </a:bodyPr>
          <a:lstStyle>
            <a:lvl1pPr algn="ctr">
              <a:defRPr lang="en-us" sz="3800" cap="all">
                <a:solidFill>
                  <a:srgbClr val="262626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r>
              <a:rPr lang="ru-ru" cap="all"/>
              <a:t>Образец заголовка</a:t>
            </a:r>
            <a:endParaRPr lang="ru-ru" cap="all"/>
          </a:p>
        </p:txBody>
      </p:sp>
      <p:sp>
        <p:nvSpPr>
          <p:cNvPr id="3" name="Subtitle 2"/>
          <p:cNvSpPr>
            <a:spLocks noGrp="1" noChangeArrowheads="1"/>
            <a:extLst>
              <a:ext uri="smNativeData">
                <pr:smNativeData xmlns:pr="smNativeData" xmlns="smNativeData" val="SMDATA_15_eBZBahMAAAAlAAAAZA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BAAAMYaAABsOgAAZyIAABAAAAAmAAAACAAAAD2QAAB/AAAA"/>
              </a:ext>
            </a:extLst>
          </p:cNvSpPr>
          <p:nvPr>
            <p:ph type="subTitle" idx="1"/>
          </p:nvPr>
        </p:nvSpPr>
        <p:spPr>
          <a:xfrm>
            <a:off x="2694940" y="4352290"/>
            <a:ext cx="6802120" cy="1240155"/>
          </a:xfrm>
          <a:noFill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0" indent="0" algn="ctr">
              <a:buNone/>
              <a:defRPr lang="en-us" sz="2000" cap="none">
                <a:solidFill>
                  <a:srgbClr val="3F3F3F"/>
                </a:solidFill>
              </a:defRPr>
            </a:lvl1pPr>
            <a:lvl2pPr marL="457200" indent="0" algn="ctr">
              <a:buNone/>
              <a:defRPr lang="en-us" sz="2000" cap="none"/>
            </a:lvl2pPr>
            <a:lvl3pPr marL="914400" indent="0" algn="ctr">
              <a:buNone/>
              <a:defRPr lang="en-us" sz="1800" cap="none"/>
            </a:lvl3pPr>
            <a:lvl4pPr marL="1371600" indent="0" algn="ctr">
              <a:buNone/>
              <a:defRPr lang="en-us" sz="1600" cap="none"/>
            </a:lvl4pPr>
            <a:lvl5pPr marL="1828800" indent="0" algn="ctr">
              <a:buNone/>
              <a:defRPr lang="en-us" sz="1600" cap="none"/>
            </a:lvl5pPr>
            <a:lvl6pPr marL="2286000" indent="0" algn="ctr">
              <a:buNone/>
              <a:defRPr lang="en-us" sz="1600" cap="none"/>
            </a:lvl6pPr>
            <a:lvl7pPr marL="2743200" indent="0" algn="ctr">
              <a:buNone/>
              <a:defRPr lang="en-us" sz="1600" cap="none"/>
            </a:lvl7pPr>
            <a:lvl8pPr marL="3200400" indent="0" algn="ctr">
              <a:buNone/>
              <a:defRPr lang="en-us" sz="1600" cap="none"/>
            </a:lvl8pPr>
            <a:lvl9pPr marL="3657600" indent="0" algn="ctr">
              <a:buNone/>
              <a:defRPr lang="en-us" sz="1600" cap="none"/>
            </a:lvl9pPr>
          </a:lstStyle>
          <a:p>
            <a:pPr>
              <a:defRPr lang="en-us"/>
            </a:pPr>
            <a:r>
              <a:rPr lang="ru-ru" cap="none"/>
              <a:t>Образец подзаголовка</a:t>
            </a:r>
            <a:endParaRPr lang="ru-ru" cap="none"/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:pr="smNativeData" xmlns="smNativeData" val="SMDATA_15_eBZBahMAAAAlAAAAZAAAAA0AAAAAkAAAAEgAAACQAAAASAAAAAAAAAAB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5C53C9-87D2-09A5-9CE4-71F01DAA6A24}" type="datetime1">
              <a:t/>
            </a:fld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:pr="smNativeData" xmlns="smNativeData" val="SMDATA_15_eBZBahMAAAAlAAAAZAAAAA0AAAAAkAAAAEgAAACQAAAASAAAAAAAAAAB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pr="smNativeData" xmlns="smNativeData" val="SMDATA_15_eBZBahMAAAAlAAAAZgAAAA0AAAAAHQAAAEgAAAAdAAAASAAAAAAAAAABAAAAAAAAAAEAAABQAAAAAAAAAAAA8D8AAAAAAADwPwAAAAAAAOA/AAAAAAAA4D8AAAAAAADgPwAAAAAAAOA/AAAAAAAA4D8AAAAAAADgPwAAAAAAAOA/AAAAAAAA4D8CAAAAjAAAAAEAAAAAAAAAHR0dAP///wgg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J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5C729F-D1D2-0984-9CE4-27D13CAA6A72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eBZB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ug0AAO8FAABGPQAAPw0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ru-ru" cap="all"/>
              <a:t>Образец заголовка</a:t>
            </a:r>
            <a:endParaRPr lang="ru-ru" cap="all"/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:pr="smNativeData" xmlns="smNativeData" val="SMDATA_15_eBZBahMAAAAlAAAAZA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g0AADoQAABGPQAATyMAABAAAAAmAAAACAAAAAAAAAAAAAAA"/>
              </a:ext>
            </a:extLst>
          </p:cNvSpPr>
          <p:nvPr>
            <p:ph idx="1"/>
          </p:nvPr>
        </p:nvSpPr>
        <p:spPr/>
        <p:txBody>
          <a:bodyPr/>
          <a:lstStyle/>
          <a:p>
            <a:pPr>
              <a:defRPr lang="en-us"/>
            </a:pPr>
            <a:r>
              <a:rPr lang="ru-ru" cap="none"/>
              <a:t>Образец текста</a:t>
            </a:r>
            <a:endParaRPr lang="ru-ru" cap="none"/>
          </a:p>
          <a:p>
            <a:pPr lvl="1">
              <a:defRPr lang="en-us"/>
            </a:pPr>
            <a:r>
              <a:rPr lang="ru-ru" cap="none"/>
              <a:t>Второй уровень</a:t>
            </a:r>
            <a:endParaRPr lang="ru-ru" cap="none"/>
          </a:p>
          <a:p>
            <a:pPr lvl="2">
              <a:defRPr lang="en-us"/>
            </a:pPr>
            <a:r>
              <a:rPr lang="ru-ru" cap="none"/>
              <a:t>Третий уровень</a:t>
            </a:r>
            <a:endParaRPr lang="ru-ru" cap="none"/>
          </a:p>
          <a:p>
            <a:pPr lvl="3">
              <a:defRPr lang="en-us"/>
            </a:pPr>
            <a:r>
              <a:rPr lang="ru-ru" cap="none"/>
              <a:t>Четвертый уровень</a:t>
            </a:r>
            <a:endParaRPr lang="ru-ru" cap="none"/>
          </a:p>
          <a:p>
            <a:pPr lvl="4">
              <a:defRPr lang="en-us"/>
            </a:pPr>
            <a:r>
              <a:rPr lang="ru-ru" cap="none"/>
              <a:t>Пятый уровень</a:t>
            </a:r>
            <a:endParaRPr lang="ru-ru" cap="none"/>
          </a:p>
        </p:txBody>
      </p:sp>
      <p:sp>
        <p:nvSpPr>
          <p:cNvPr id="4" name="Date Placeholder 6"/>
          <p:cNvSpPr>
            <a:spLocks noGrp="1" noChangeArrowheads="1"/>
            <a:extLst>
              <a:ext uri="smNativeData">
                <pr:smNativeData xmlns:pr="smNativeData" xmlns="smNativeData" val="SMDATA_15_eBZBahMAAAAlAAAAZAAAAA0AAAAAkAAAAEgAAACQAAAASAAAAAAAAAAB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5C77F8-B6D2-0981-9CE4-40D439AA6A15}" type="datetime1">
              <a:t/>
            </a:fld>
          </a:p>
        </p:txBody>
      </p:sp>
      <p:sp>
        <p:nvSpPr>
          <p:cNvPr id="5" name="Footer Placeholder 7"/>
          <p:cNvSpPr>
            <a:spLocks noGrp="1" noChangeArrowheads="1"/>
            <a:extLst>
              <a:ext uri="smNativeData">
                <pr:smNativeData xmlns:pr="smNativeData" xmlns="smNativeData" val="SMDATA_15_eBZBahMAAAAlAAAAZAAAAA0AAAAAkAAAAEgAAACQAAAASAAAAAAAAAAB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BNgZ4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6" name="Slide Number Placeholder 8"/>
          <p:cNvSpPr>
            <a:spLocks noGrp="1" noChangeArrowheads="1"/>
            <a:extLst>
              <a:ext uri="smNativeData">
                <pr:smNativeData xmlns:pr="smNativeData" xmlns="smNativeData" val="SMDATA_15_eBZBahMAAAAlAAAAZgAAAA0AAAAAHQAAAEgAAAAdAAAASAAAAAAAAAABAAAAAAAAAAEAAABQAAAAAAAAAAAA8D8AAAAAAADwPwAAAAAAAOA/AAAAAAAA4D8AAAAAAADgPwAAAAAAAOA/AAAAAAAA4D8AAAAAAADgPwAAAAAAAOA/AAAAAAAA4D8CAAAAjAAAAAEAAAAAAAAAHR0dAP///wgg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J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5C5061-2FD2-09A6-9CE4-D9F31EAA6A8C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eBZBahMAAAAlAAAAZAAAAA0AAAAAsAEAACABAACw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8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AAAAA8zMzADAwP8Af39/AAAAAAAAAAAAAAAAAAAAAAAAAAAAIQAAABgAAAAUAAAA2AkAAK8OAAAoQQAAzxgAABAAAAAmAAAACAAAAD2QAAD/HwAA"/>
              </a:ext>
            </a:extLst>
          </p:cNvSpPr>
          <p:nvPr>
            <p:ph type="title"/>
          </p:nvPr>
        </p:nvSpPr>
        <p:spPr>
          <a:xfrm>
            <a:off x="1600200" y="2386965"/>
            <a:ext cx="8991600" cy="1645920"/>
          </a:xfrm>
          <a:solidFill>
            <a:srgbClr val="FFFFFF"/>
          </a:solidFill>
          <a:ln w="38100" cap="flat" cmpd="sng" algn="ctr">
            <a:solidFill>
              <a:srgbClr val="404040"/>
            </a:solidFill>
            <a:prstDash val="solid"/>
            <a:headEnd type="none"/>
            <a:tailEnd type="none"/>
          </a:ln>
        </p:spPr>
        <p:txBody>
          <a:bodyPr vert="horz" wrap="square" lIns="274320" tIns="182880" rIns="274320" bIns="182880" numCol="1" spcCol="215900" anchor="ctr">
            <a:prstTxWarp prst="textNoShape">
              <a:avLst/>
            </a:prstTxWarp>
          </a:bodyPr>
          <a:lstStyle>
            <a:lvl1pPr>
              <a:defRPr lang="en-us" sz="3800" cap="all">
                <a:solidFill>
                  <a:srgbClr val="262626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r>
              <a:rPr lang="ru-ru" cap="all"/>
              <a:t>Образец заголовка</a:t>
            </a:r>
            <a:endParaRPr lang="ru-ru" cap="all"/>
          </a:p>
        </p:txBody>
      </p:sp>
      <p:sp>
        <p:nvSpPr>
          <p:cNvPr id="3" name="Text Placeholder 2"/>
          <p:cNvSpPr>
            <a:spLocks noGrp="1" noChangeArrowheads="1"/>
            <a:extLst>
              <a:ext uri="smNativeData">
                <pr:smNativeData xmlns:pr="smNativeData" xmlns="smNativeData" val="SMDATA_15_eBZBahMAAAAlAAAAZA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BAAAMYaAABsOgAAjyIAABAAAAAmAAAACAAAAD2QAAAAAAAA"/>
              </a:ext>
            </a:extLst>
          </p:cNvSpPr>
          <p:nvPr>
            <p:ph idx="1"/>
          </p:nvPr>
        </p:nvSpPr>
        <p:spPr>
          <a:xfrm>
            <a:off x="2694940" y="4352290"/>
            <a:ext cx="6802120" cy="1265555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0" indent="0">
              <a:buNone/>
              <a:defRPr lang="en-us" sz="2000" cap="none">
                <a:solidFill>
                  <a:schemeClr val="tx1"/>
                </a:solidFill>
              </a:defRPr>
            </a:lvl1pPr>
            <a:lvl2pPr marL="457200" indent="0">
              <a:buNone/>
              <a:defRPr lang="en-us" sz="2000" cap="none">
                <a:solidFill>
                  <a:srgbClr val="8C8C8C"/>
                </a:solidFill>
              </a:defRPr>
            </a:lvl2pPr>
            <a:lvl3pPr marL="914400" indent="0">
              <a:buNone/>
              <a:defRPr lang="en-us" sz="1800" cap="none">
                <a:solidFill>
                  <a:srgbClr val="8C8C8C"/>
                </a:solidFill>
              </a:defRPr>
            </a:lvl3pPr>
            <a:lvl4pPr marL="1371600" indent="0">
              <a:buNone/>
              <a:defRPr lang="en-us" sz="1600" cap="none">
                <a:solidFill>
                  <a:srgbClr val="8C8C8C"/>
                </a:solidFill>
              </a:defRPr>
            </a:lvl4pPr>
            <a:lvl5pPr marL="1828800" indent="0">
              <a:buNone/>
              <a:defRPr lang="en-us" sz="1600" cap="none">
                <a:solidFill>
                  <a:srgbClr val="8C8C8C"/>
                </a:solidFill>
              </a:defRPr>
            </a:lvl5pPr>
            <a:lvl6pPr marL="2286000" indent="0">
              <a:buNone/>
              <a:defRPr lang="en-us" sz="1600" cap="none">
                <a:solidFill>
                  <a:srgbClr val="8C8C8C"/>
                </a:solidFill>
              </a:defRPr>
            </a:lvl6pPr>
            <a:lvl7pPr marL="2743200" indent="0">
              <a:buNone/>
              <a:defRPr lang="en-us" sz="1600" cap="none">
                <a:solidFill>
                  <a:srgbClr val="8C8C8C"/>
                </a:solidFill>
              </a:defRPr>
            </a:lvl7pPr>
            <a:lvl8pPr marL="3200400" indent="0">
              <a:buNone/>
              <a:defRPr lang="en-us" sz="1600" cap="none">
                <a:solidFill>
                  <a:srgbClr val="8C8C8C"/>
                </a:solidFill>
              </a:defRPr>
            </a:lvl8pPr>
            <a:lvl9pPr marL="3657600" indent="0">
              <a:buNone/>
              <a:defRPr lang="en-us" sz="1600" cap="none">
                <a:solidFill>
                  <a:srgbClr val="8C8C8C"/>
                </a:solidFill>
              </a:defRPr>
            </a:lvl9pPr>
          </a:lstStyle>
          <a:p>
            <a:pPr>
              <a:defRPr lang="en-us"/>
            </a:pPr>
            <a:r>
              <a:rPr lang="ru-ru" cap="none"/>
              <a:t>Образец текста</a:t>
            </a:r>
            <a:endParaRPr lang="ru-ru" cap="none"/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:pr="smNativeData" xmlns="smNativeData" val="SMDATA_15_eBZBahMAAAAlAAAAZAAAAA0AAAAAkAAAAEgAAACQAAAASAAAAAAAAAAB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BNgZ4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5C39F3-BDD2-09CF-9CE4-4B9A77AA6A1E}" type="datetime1">
              <a:t>10.06.2026</a:t>
            </a:fld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:pr="smNativeData" xmlns="smNativeData" val="SMDATA_15_eBZBahMAAAAlAAAAZAAAAA0AAAAAkAAAAEgAAACQAAAASAAAAAAAAAAB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pr="smNativeData" xmlns="smNativeData" val="SMDATA_15_eBZBahMAAAAlAAAAZgAAAA0AAAAAHQAAAEgAAAAdAAAASAAAAAAAAAABAAAAAAAAAAEAAABQAAAAAAAAAAAA8D8AAAAAAADwPwAAAAAAAOA/AAAAAAAA4D8AAAAAAADgPwAAAAAAAOA/AAAAAAAA4D8AAAAAAADgPwAAAAAAAOA/AAAAAAAA4D8CAAAAjAAAAAEAAAAAAAAAHR0dAP///wgg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J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5C6316-58D2-0995-9CE4-AEC02DAA6AFB}" type="slidenum">
              <a:t>‹№›</a:t>
            </a:fld>
          </a:p>
        </p:txBody>
      </p:sp>
    </p:spTree>
  </p:cSld>
  <p:clrMapOvr>
    <a:masterClrMapping/>
  </p:clrMapOvr>
  <p:hf hdr="0" ftr="0"/>
</p:sldLayout>
</file>

<file path=ppt/slideLayouts/slideLayout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eBZB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ug0AAO8FAABGPQAAPw0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ru-ru" cap="all"/>
              <a:t>Образец заголовка</a:t>
            </a:r>
            <a:endParaRPr lang="ru-ru" cap="all"/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:pr="smNativeData" xmlns="smNativeData" val="SMDATA_15_eBZBahMAAAAlAAAAZA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wkAADoQAAACJAAATyMAABAAAAAmAAAACAAAAAEAAAAAAAAA"/>
              </a:ext>
            </a:extLst>
          </p:cNvSpPr>
          <p:nvPr>
            <p:ph idx="1"/>
          </p:nvPr>
        </p:nvSpPr>
        <p:spPr>
          <a:xfrm>
            <a:off x="1581785" y="2637790"/>
            <a:ext cx="4271645" cy="3101975"/>
          </a:xfrm>
        </p:spPr>
        <p:txBody>
          <a:bodyPr/>
          <a:lstStyle/>
          <a:p>
            <a:pPr>
              <a:defRPr lang="en-us"/>
            </a:pPr>
            <a:r>
              <a:rPr lang="ru-ru" cap="none"/>
              <a:t>Образец текста</a:t>
            </a:r>
            <a:endParaRPr lang="ru-ru" cap="none"/>
          </a:p>
          <a:p>
            <a:pPr lvl="1">
              <a:defRPr lang="en-us"/>
            </a:pPr>
            <a:r>
              <a:rPr lang="ru-ru" cap="none"/>
              <a:t>Второй уровень</a:t>
            </a:r>
            <a:endParaRPr lang="ru-ru" cap="none"/>
          </a:p>
          <a:p>
            <a:pPr lvl="2">
              <a:defRPr lang="en-us"/>
            </a:pPr>
            <a:r>
              <a:rPr lang="ru-ru" cap="none"/>
              <a:t>Третий уровень</a:t>
            </a:r>
            <a:endParaRPr lang="ru-ru" cap="none"/>
          </a:p>
          <a:p>
            <a:pPr lvl="3">
              <a:defRPr lang="en-us"/>
            </a:pPr>
            <a:r>
              <a:rPr lang="ru-ru" cap="none"/>
              <a:t>Четвертый уровень</a:t>
            </a:r>
            <a:endParaRPr lang="ru-ru" cap="none"/>
          </a:p>
          <a:p>
            <a:pPr lvl="4">
              <a:defRPr lang="en-us"/>
            </a:pPr>
            <a:r>
              <a:rPr lang="ru-ru" cap="none"/>
              <a:t>Пятый уровень</a:t>
            </a:r>
            <a:endParaRPr lang="ru-ru" cap="none"/>
          </a:p>
        </p:txBody>
      </p:sp>
      <p:sp>
        <p:nvSpPr>
          <p:cNvPr id="4" name="Content Placeholder 3"/>
          <p:cNvSpPr>
            <a:spLocks noGrp="1" noChangeArrowheads="1"/>
            <a:extLst>
              <a:ext uri="smNativeData">
                <pr:smNativeData xmlns:pr="smNativeData" xmlns="smNativeData" val="SMDATA_15_eBZBahMAAAAlAAAAZA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/iYAADoQAABCQQAATyMAABAAAAAmAAAACAAAAAEAAAAAAAAA"/>
              </a:ext>
            </a:extLst>
          </p:cNvSpPr>
          <p:nvPr>
            <p:ph idx="2"/>
          </p:nvPr>
        </p:nvSpPr>
        <p:spPr>
          <a:xfrm>
            <a:off x="6338570" y="2637790"/>
            <a:ext cx="4269740" cy="3101975"/>
          </a:xfrm>
        </p:spPr>
        <p:txBody>
          <a:bodyPr/>
          <a:lstStyle/>
          <a:p>
            <a:pPr>
              <a:defRPr lang="en-us"/>
            </a:pPr>
            <a:r>
              <a:rPr lang="ru-ru" cap="none"/>
              <a:t>Образец текста</a:t>
            </a:r>
            <a:endParaRPr lang="ru-ru" cap="none"/>
          </a:p>
          <a:p>
            <a:pPr lvl="1">
              <a:defRPr lang="en-us"/>
            </a:pPr>
            <a:r>
              <a:rPr lang="ru-ru" cap="none"/>
              <a:t>Второй уровень</a:t>
            </a:r>
            <a:endParaRPr lang="ru-ru" cap="none"/>
          </a:p>
          <a:p>
            <a:pPr lvl="2">
              <a:defRPr lang="en-us"/>
            </a:pPr>
            <a:r>
              <a:rPr lang="ru-ru" cap="none"/>
              <a:t>Третий уровень</a:t>
            </a:r>
            <a:endParaRPr lang="ru-ru" cap="none"/>
          </a:p>
          <a:p>
            <a:pPr lvl="3">
              <a:defRPr lang="en-us"/>
            </a:pPr>
            <a:r>
              <a:rPr lang="ru-ru" cap="none"/>
              <a:t>Четвертый уровень</a:t>
            </a:r>
            <a:endParaRPr lang="ru-ru" cap="none"/>
          </a:p>
          <a:p>
            <a:pPr lvl="4">
              <a:defRPr lang="en-us"/>
            </a:pPr>
            <a:r>
              <a:rPr lang="ru-ru" cap="none"/>
              <a:t>Пятый уровень</a:t>
            </a:r>
            <a:endParaRPr lang="ru-ru" cap="none"/>
          </a:p>
        </p:txBody>
      </p:sp>
      <p:sp>
        <p:nvSpPr>
          <p:cNvPr id="5" name="Date Placeholder 7"/>
          <p:cNvSpPr>
            <a:spLocks noGrp="1" noChangeArrowheads="1"/>
            <a:extLst>
              <a:ext uri="smNativeData">
                <pr:smNativeData xmlns:pr="smNativeData" xmlns="smNativeData" val="SMDATA_15_eBZBahMAAAAlAAAAZAAAAA0AAAAAkAAAAEgAAACQAAAASAAAAAAAAAAB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5C6A6D-23D2-099C-9CE4-D5C924AA6A80}" type="datetime1">
              <a:t>10.06.2026</a:t>
            </a:fld>
          </a:p>
        </p:txBody>
      </p:sp>
      <p:sp>
        <p:nvSpPr>
          <p:cNvPr id="6" name="Footer Placeholder 8"/>
          <p:cNvSpPr>
            <a:spLocks noGrp="1" noChangeArrowheads="1"/>
            <a:extLst>
              <a:ext uri="smNativeData">
                <pr:smNativeData xmlns:pr="smNativeData" xmlns="smNativeData" val="SMDATA_15_eBZBahMAAAAlAAAAZAAAAA0AAAAAkAAAAEgAAACQAAAASAAAAAAAAAAB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7" name="Slide Number Placeholder 9"/>
          <p:cNvSpPr>
            <a:spLocks noGrp="1" noChangeArrowheads="1"/>
            <a:extLst>
              <a:ext uri="smNativeData">
                <pr:smNativeData xmlns:pr="smNativeData" xmlns="smNativeData" val="SMDATA_15_eBZBahMAAAAlAAAAZgAAAA0AAAAAHQAAAEgAAAAdAAAASAAAAAAAAAABAAAAAAAAAAEAAABQAAAAAAAAAAAA8D8AAAAAAADwPwAAAAAAAOA/AAAAAAAA4D8AAAAAAADgPwAAAAAAAOA/AAAAAAAA4D8AAAAAAADgPwAAAAAAAOA/AAAAAAAA4D8CAAAAjAAAAAEAAAAAAAAAHR0dAP///wgg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J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5C5E94-DAD2-09A8-9CE4-2CFD10AA6A79}" type="slidenum">
              <a:t>‹№›</a:t>
            </a:fld>
          </a:p>
        </p:txBody>
      </p:sp>
    </p:spTree>
  </p:cSld>
  <p:clrMapOvr>
    <a:masterClrMapping/>
  </p:clrMapOvr>
  <p:hf hdr="0" ftr="0"/>
</p:sldLayout>
</file>

<file path=ppt/slideLayouts/slideLayout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"/>
          <p:cNvSpPr>
            <a:spLocks noGrp="1" noChangeArrowheads="1"/>
            <a:extLst>
              <a:ext uri="smNativeData">
                <pr:smNativeData xmlns:pr="smNativeData" xmlns="smNativeData" val="SMDATA_15_eBZBahMAAAAlAAAAZAAAAA0AAAAAkAAAAEgAAACQAAAASAAAAAAAAAAC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JgG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vgkAADsOAAACJAAAkBIAABAAAAAmAAAACAAAAL2QAAAAAAAA"/>
              </a:ext>
            </a:extLst>
          </p:cNvSpPr>
          <p:nvPr>
            <p:ph idx="1"/>
          </p:nvPr>
        </p:nvSpPr>
        <p:spPr>
          <a:xfrm>
            <a:off x="1583690" y="2313305"/>
            <a:ext cx="4269740" cy="70421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marL="0" indent="0" algn="ctr">
              <a:buNone/>
              <a:defRPr lang="en-us" sz="1900" b="0" cap="all" spc="0" baseline="0">
                <a:solidFill>
                  <a:schemeClr val="tx2"/>
                </a:solidFill>
              </a:defRPr>
            </a:lvl1pPr>
            <a:lvl2pPr marL="457200" indent="0">
              <a:buNone/>
              <a:defRPr lang="en-us" sz="1900" b="1" cap="none"/>
            </a:lvl2pPr>
            <a:lvl3pPr marL="914400" indent="0">
              <a:buNone/>
              <a:defRPr lang="en-us" sz="1800" b="1" cap="none"/>
            </a:lvl3pPr>
            <a:lvl4pPr marL="1371600" indent="0">
              <a:buNone/>
              <a:defRPr lang="en-us" sz="1600" b="1" cap="none"/>
            </a:lvl4pPr>
            <a:lvl5pPr marL="1828800" indent="0">
              <a:buNone/>
              <a:defRPr lang="en-us" sz="1600" b="1" cap="none"/>
            </a:lvl5pPr>
            <a:lvl6pPr marL="2286000" indent="0">
              <a:buNone/>
              <a:defRPr lang="en-us" sz="1600" b="1" cap="none"/>
            </a:lvl6pPr>
            <a:lvl7pPr marL="2743200" indent="0">
              <a:buNone/>
              <a:defRPr lang="en-us" sz="1600" b="1" cap="none"/>
            </a:lvl7pPr>
            <a:lvl8pPr marL="3200400" indent="0">
              <a:buNone/>
              <a:defRPr lang="en-us" sz="1600" b="1" cap="none"/>
            </a:lvl8pPr>
            <a:lvl9pPr marL="3657600" indent="0">
              <a:buNone/>
              <a:defRPr lang="en-us" sz="1600" b="1" cap="none"/>
            </a:lvl9pPr>
          </a:lstStyle>
          <a:p>
            <a:pPr>
              <a:defRPr lang="en-us"/>
            </a:pPr>
            <a:r>
              <a:rPr lang="ru-ru" cap="all"/>
              <a:t>Образец текста</a:t>
            </a:r>
            <a:endParaRPr lang="ru-ru" cap="all"/>
          </a:p>
        </p:txBody>
      </p:sp>
      <p:sp>
        <p:nvSpPr>
          <p:cNvPr id="3" name="Content Placeholder 3"/>
          <p:cNvSpPr>
            <a:spLocks noGrp="1" noChangeArrowheads="1"/>
            <a:extLst>
              <a:ext uri="smNativeData">
                <pr:smNativeData xmlns:pr="smNativeData" xmlns="smNativeData" val="SMDATA_15_eBZBahMAAAAlAAAAZA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Iu1pgU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vgkAAFYTAAACJAAATyMAABAAAAAmAAAACAAAAAEAAAAAAAAA"/>
              </a:ext>
            </a:extLst>
          </p:cNvSpPr>
          <p:nvPr>
            <p:ph idx="2"/>
          </p:nvPr>
        </p:nvSpPr>
        <p:spPr>
          <a:xfrm>
            <a:off x="1583690" y="3143250"/>
            <a:ext cx="4269740" cy="2596515"/>
          </a:xfrm>
        </p:spPr>
        <p:txBody>
          <a:bodyPr/>
          <a:lstStyle/>
          <a:p>
            <a:pPr>
              <a:defRPr lang="en-us"/>
            </a:pPr>
            <a:r>
              <a:rPr lang="ru-ru" cap="none"/>
              <a:t>Образец текста</a:t>
            </a:r>
            <a:endParaRPr lang="ru-ru" cap="none"/>
          </a:p>
          <a:p>
            <a:pPr lvl="1">
              <a:defRPr lang="en-us"/>
            </a:pPr>
            <a:r>
              <a:rPr lang="ru-ru" cap="none"/>
              <a:t>Второй уровень</a:t>
            </a:r>
            <a:endParaRPr lang="ru-ru" cap="none"/>
          </a:p>
          <a:p>
            <a:pPr lvl="2">
              <a:defRPr lang="en-us"/>
            </a:pPr>
            <a:r>
              <a:rPr lang="ru-ru" cap="none"/>
              <a:t>Третий уровень</a:t>
            </a:r>
            <a:endParaRPr lang="ru-ru" cap="none"/>
          </a:p>
          <a:p>
            <a:pPr lvl="3">
              <a:defRPr lang="en-us"/>
            </a:pPr>
            <a:r>
              <a:rPr lang="ru-ru" cap="none"/>
              <a:t>Четвертый уровень</a:t>
            </a:r>
            <a:endParaRPr lang="ru-ru" cap="none"/>
          </a:p>
          <a:p>
            <a:pPr lvl="4">
              <a:defRPr lang="en-us"/>
            </a:pPr>
            <a:r>
              <a:rPr lang="ru-ru" cap="none"/>
              <a:t>Пятый уровень</a:t>
            </a:r>
            <a:endParaRPr lang="ru-ru" cap="none"/>
          </a:p>
        </p:txBody>
      </p:sp>
      <p:sp>
        <p:nvSpPr>
          <p:cNvPr id="4" name="Content Placeholder 5"/>
          <p:cNvSpPr>
            <a:spLocks noGrp="1" noChangeArrowheads="1"/>
            <a:extLst>
              <a:ext uri="smNativeData">
                <pr:smNativeData xmlns:pr="smNativeData" xmlns="smNativeData" val="SMDATA_15_eBZBahMAAAAlAAAAZA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FaGnwU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/iYAAFYTAAAoQQAATyMAABAAAAAmAAAACAAAAAEAAAAAAAAA"/>
              </a:ext>
            </a:extLst>
          </p:cNvSpPr>
          <p:nvPr>
            <p:ph idx="4"/>
          </p:nvPr>
        </p:nvSpPr>
        <p:spPr>
          <a:xfrm>
            <a:off x="6338570" y="3143250"/>
            <a:ext cx="4253230" cy="2596515"/>
          </a:xfrm>
        </p:spPr>
        <p:txBody>
          <a:bodyPr/>
          <a:lstStyle/>
          <a:p>
            <a:pPr>
              <a:defRPr lang="en-us"/>
            </a:pPr>
            <a:r>
              <a:rPr lang="ru-ru" cap="none"/>
              <a:t>Образец текста</a:t>
            </a:r>
            <a:endParaRPr lang="ru-ru" cap="none"/>
          </a:p>
          <a:p>
            <a:pPr lvl="1">
              <a:defRPr lang="en-us"/>
            </a:pPr>
            <a:r>
              <a:rPr lang="ru-ru" cap="none"/>
              <a:t>Второй уровень</a:t>
            </a:r>
            <a:endParaRPr lang="ru-ru" cap="none"/>
          </a:p>
          <a:p>
            <a:pPr lvl="2">
              <a:defRPr lang="en-us"/>
            </a:pPr>
            <a:r>
              <a:rPr lang="ru-ru" cap="none"/>
              <a:t>Третий уровень</a:t>
            </a:r>
            <a:endParaRPr lang="ru-ru" cap="none"/>
          </a:p>
          <a:p>
            <a:pPr lvl="3">
              <a:defRPr lang="en-us"/>
            </a:pPr>
            <a:r>
              <a:rPr lang="ru-ru" cap="none"/>
              <a:t>Четвертый уровень</a:t>
            </a:r>
            <a:endParaRPr lang="ru-ru" cap="none"/>
          </a:p>
          <a:p>
            <a:pPr lvl="4">
              <a:defRPr lang="en-us"/>
            </a:pPr>
            <a:r>
              <a:rPr lang="ru-ru" cap="none"/>
              <a:t>Пятый уровень</a:t>
            </a:r>
            <a:endParaRPr lang="ru-ru" cap="none"/>
          </a:p>
        </p:txBody>
      </p:sp>
      <p:sp>
        <p:nvSpPr>
          <p:cNvPr id="5" name="Text Placeholder 4"/>
          <p:cNvSpPr>
            <a:spLocks noGrp="1" noChangeArrowheads="1"/>
            <a:extLst>
              <a:ext uri="smNativeData">
                <pr:smNativeData xmlns:pr="smNativeData" xmlns="smNativeData" val="SMDATA_15_eBZBahMAAAAlAAAAZAAAAA0AAAAAkAAAAEgAAACQAAAASAAAAAAAAAAC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HgAb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/iYAADsOAABCQQAAkBIAABAAAAAmAAAACAAAAL2QAAAAAAAA"/>
              </a:ext>
            </a:extLst>
          </p:cNvSpPr>
          <p:nvPr>
            <p:ph idx="13"/>
          </p:nvPr>
        </p:nvSpPr>
        <p:spPr>
          <a:xfrm>
            <a:off x="6338570" y="2313305"/>
            <a:ext cx="4269740" cy="70421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marL="0" indent="0" algn="ctr">
              <a:buNone/>
              <a:defRPr lang="en-us" sz="1900" b="0" cap="all" spc="0" baseline="0">
                <a:solidFill>
                  <a:schemeClr val="tx2"/>
                </a:solidFill>
              </a:defRPr>
            </a:lvl1pPr>
            <a:lvl2pPr marL="457200" indent="0">
              <a:buNone/>
              <a:defRPr lang="en-us" sz="1900" b="1" cap="none"/>
            </a:lvl2pPr>
            <a:lvl3pPr marL="914400" indent="0">
              <a:buNone/>
              <a:defRPr lang="en-us" sz="1800" b="1" cap="none"/>
            </a:lvl3pPr>
            <a:lvl4pPr marL="1371600" indent="0">
              <a:buNone/>
              <a:defRPr lang="en-us" sz="1600" b="1" cap="none"/>
            </a:lvl4pPr>
            <a:lvl5pPr marL="1828800" indent="0">
              <a:buNone/>
              <a:defRPr lang="en-us" sz="1600" b="1" cap="none"/>
            </a:lvl5pPr>
            <a:lvl6pPr marL="2286000" indent="0">
              <a:buNone/>
              <a:defRPr lang="en-us" sz="1600" b="1" cap="none"/>
            </a:lvl6pPr>
            <a:lvl7pPr marL="2743200" indent="0">
              <a:buNone/>
              <a:defRPr lang="en-us" sz="1600" b="1" cap="none"/>
            </a:lvl7pPr>
            <a:lvl8pPr marL="3200400" indent="0">
              <a:buNone/>
              <a:defRPr lang="en-us" sz="1600" b="1" cap="none"/>
            </a:lvl8pPr>
            <a:lvl9pPr marL="3657600" indent="0">
              <a:buNone/>
              <a:defRPr lang="en-us" sz="1600" b="1" cap="none"/>
            </a:lvl9pPr>
          </a:lstStyle>
          <a:p>
            <a:pPr>
              <a:defRPr lang="en-us"/>
            </a:pPr>
            <a:r>
              <a:rPr lang="ru-ru" cap="all"/>
              <a:t>Образец текста</a:t>
            </a:r>
            <a:endParaRPr lang="ru-ru" cap="all"/>
          </a:p>
        </p:txBody>
      </p:sp>
      <p:sp>
        <p:nvSpPr>
          <p:cNvPr id="6" name="Date Placeholder 6"/>
          <p:cNvSpPr>
            <a:spLocks noGrp="1" noChangeArrowheads="1"/>
            <a:extLst>
              <a:ext uri="smNativeData">
                <pr:smNativeData xmlns:pr="smNativeData" xmlns="smNativeData" val="SMDATA_15_eBZBahMAAAAlAAAAZAAAAA0AAAAAkAAAAEgAAACQAAAASAAAAAAAAAAB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JCEpA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5C0367-29D2-09F5-9CE4-DFA04DAA6A8A}" type="datetime1">
              <a:t>10.06.2026</a:t>
            </a:fld>
          </a:p>
        </p:txBody>
      </p:sp>
      <p:sp>
        <p:nvSpPr>
          <p:cNvPr id="7" name="Footer Placeholder 7"/>
          <p:cNvSpPr>
            <a:spLocks noGrp="1" noChangeArrowheads="1"/>
            <a:extLst>
              <a:ext uri="smNativeData">
                <pr:smNativeData xmlns:pr="smNativeData" xmlns="smNativeData" val="SMDATA_15_eBZBahMAAAAlAAAAZAAAAA0AAAAAkAAAAEgAAACQAAAASAAAAAAAAAAB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8" name="Slide Number Placeholder 8"/>
          <p:cNvSpPr>
            <a:spLocks noGrp="1" noChangeArrowheads="1"/>
            <a:extLst>
              <a:ext uri="smNativeData">
                <pr:smNativeData xmlns:pr="smNativeData" xmlns="smNativeData" val="SMDATA_15_eBZBahMAAAAlAAAAZgAAAA0AAAAAHQAAAEgAAAAdAAAASAAAAAAAAAABAAAAAAAAAAEAAABQAAAAAAAAAAAA8D8AAAAAAADwPwAAAAAAAOA/AAAAAAAA4D8AAAAAAADgPwAAAAAAAOA/AAAAAAAA4D8AAAAAAADgPwAAAAAAAOA/AAAAAAAA4D8CAAAAjAAAAAEAAAAAAAAAHR0dAP///wgg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DA8oQU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J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5C463E-70D2-09B0-9CE4-86E508AA6AD3}" type="slidenum">
              <a:t>‹№›</a:t>
            </a:fld>
          </a:p>
        </p:txBody>
      </p:sp>
      <p:sp>
        <p:nvSpPr>
          <p:cNvPr id="9" name="Title 9"/>
          <p:cNvSpPr>
            <a:spLocks noGrp="1" noChangeArrowheads="1"/>
            <a:extLst>
              <a:ext uri="smNativeData">
                <pr:smNativeData xmlns:pr="smNativeData" xmlns="smNativeData" val="SMDATA_15_eBZB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ug0AAO8FAABGPQAAPw0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ru-ru" cap="all"/>
              <a:t>Образец заголовка</a:t>
            </a:r>
            <a:endParaRPr lang="ru-ru" cap="all"/>
          </a:p>
        </p:txBody>
      </p:sp>
    </p:spTree>
  </p:cSld>
  <p:clrMapOvr>
    <a:masterClrMapping/>
  </p:clrMapOvr>
  <p:hf hdr="0" ftr="0"/>
</p:sldLayout>
</file>

<file path=ppt/slideLayouts/slideLayout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eBZB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jYXA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ug0AAO8FAABGPQAAPw0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ru-ru" cap="all"/>
              <a:t>Образец заголовка</a:t>
            </a:r>
            <a:endParaRPr lang="ru-ru" cap="all"/>
          </a:p>
        </p:txBody>
      </p:sp>
      <p:sp>
        <p:nvSpPr>
          <p:cNvPr id="3" name="Date Placeholder 2"/>
          <p:cNvSpPr>
            <a:spLocks noGrp="1" noChangeArrowheads="1"/>
            <a:extLst>
              <a:ext uri="smNativeData">
                <pr:smNativeData xmlns:pr="smNativeData" xmlns="smNativeData" val="SMDATA_15_eBZBahMAAAAlAAAAZAAAAA0AAAAAkAAAAEgAAACQAAAASAAAAAAAAAAB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eLQM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5C5258-16D2-09A4-9CE4-E0F11CAA6AB5}" type="datetime1">
              <a:t>10.06.2026</a:t>
            </a:fld>
          </a:p>
        </p:txBody>
      </p:sp>
      <p:sp>
        <p:nvSpPr>
          <p:cNvPr id="4" name="Footer Placeholder 3"/>
          <p:cNvSpPr>
            <a:spLocks noGrp="1" noChangeArrowheads="1"/>
            <a:extLst>
              <a:ext uri="smNativeData">
                <pr:smNativeData xmlns:pr="smNativeData" xmlns="smNativeData" val="SMDATA_15_eBZBahMAAAAlAAAAZAAAAA0AAAAAkAAAAEgAAACQAAAASAAAAAAAAAAB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5" name="Slide Number Placeholder 4"/>
          <p:cNvSpPr>
            <a:spLocks noGrp="1" noChangeArrowheads="1"/>
            <a:extLst>
              <a:ext uri="smNativeData">
                <pr:smNativeData xmlns:pr="smNativeData" xmlns="smNativeData" val="SMDATA_15_eBZBahMAAAAlAAAAZgAAAA0AAAAAHQAAAEgAAAAdAAAASAAAAAAAAAABAAAAAAAAAAEAAABQAAAAAAAAAAAA8D8AAAAAAADwPwAAAAAAAOA/AAAAAAAA4D8AAAAAAADgPwAAAAAAAOA/AAAAAAAA4D8AAAAAAADgPwAAAAAAAOA/AAAAAAAA4D8CAAAAjAAAAAEAAAAAAAAAHR0dAP///wgg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DixlgU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J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5C15BC-F2D2-09E3-9CE4-04B65BAA6A51}" type="slidenum">
              <a:t>‹№›</a:t>
            </a:fld>
          </a:p>
        </p:txBody>
      </p:sp>
    </p:spTree>
  </p:cSld>
  <p:clrMapOvr>
    <a:masterClrMapping/>
  </p:clrMapOvr>
  <p:hf hdr="0" ftr="0"/>
</p:sldLayout>
</file>

<file path=ppt/slideLayouts/slideLayout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 noChangeArrowheads="1"/>
            <a:extLst>
              <a:ext uri="smNativeData">
                <pr:smNativeData xmlns:pr="smNativeData" xmlns="smNativeData" val="SMDATA_15_eBZBahMAAAAlAAAAZAAAAA0AAAAAkAAAAEgAAACQAAAASAAAAAAAAAAB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5C0296-D8D2-09F4-9CE4-2EA14CAA6A7B}" type="datetime1">
              <a:t>10.06.2026</a:t>
            </a:fld>
          </a:p>
        </p:txBody>
      </p:sp>
      <p:sp>
        <p:nvSpPr>
          <p:cNvPr id="3" name="Footer Placeholder 2"/>
          <p:cNvSpPr>
            <a:spLocks noGrp="1" noChangeArrowheads="1"/>
            <a:extLst>
              <a:ext uri="smNativeData">
                <pr:smNativeData xmlns:pr="smNativeData" xmlns="smNativeData" val="SMDATA_15_eBZBahMAAAAlAAAAZAAAAA0AAAAAkAAAAEgAAACQAAAASAAAAAAAAAAB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Ek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4" name="Slide Number Placeholder 3"/>
          <p:cNvSpPr>
            <a:spLocks noGrp="1" noChangeArrowheads="1"/>
            <a:extLst>
              <a:ext uri="smNativeData">
                <pr:smNativeData xmlns:pr="smNativeData" xmlns="smNativeData" val="SMDATA_15_eBZBahMAAAAlAAAAZgAAAA0AAAAAHQAAAEgAAAAdAAAASAAAAAAAAAABAAAAAAAAAAEAAABQAAAAAAAAAAAA8D8AAAAAAADwPwAAAAAAAOA/AAAAAAAA4D8AAAAAAADgPwAAAAAAAOA/AAAAAAAA4D8AAAAAAADgPwAAAAAAAOA/AAAAAAAA4D8CAAAAjAAAAAEAAAAAAAAAHR0dAP///wgg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J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5C5819-57D2-09AE-9CE4-A1FB16AA6AF4}" type="slidenum">
              <a:t>‹№›</a:t>
            </a:fld>
          </a:p>
        </p:txBody>
      </p:sp>
    </p:spTree>
  </p:cSld>
  <p:clrMapOvr>
    <a:masterClrMapping/>
  </p:clrMapOvr>
  <p:hf hdr="0" ftr="0"/>
</p:sldLayout>
</file>

<file path=ppt/slideLayouts/slideLayout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5"/>
          <p:cNvSpPr>
            <a:extLst>
              <a:ext uri="smNativeData">
                <pr:smNativeData xmlns:pr="smNativeData" xmlns="smNativeData" val="SMDATA_15_eBZBahMAAAAlAAAAZAAAAA0AAAAAkAAAAEgAAACQAAAASAAAAAAAAAAA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f///wEAAAAAAAAAAAAAAAAAAAAAAAAAAAAAAAAAAAAAAAAAAAAAAAJ/f38A6OPOA8zMzADAwP8Af39/AAAAAAAAAAAAAAAAAAAAAAAAAAAAIQAAABgAAAAUAAAAgCUAAAAAAAAASwAAMCoAABAAAAAmAAAACAAAAP//////////"/>
              </a:ext>
            </a:extLst>
          </p:cNvSpPr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</p:sp>
      <p:sp>
        <p:nvSpPr>
          <p:cNvPr id="3" name="Title 1"/>
          <p:cNvSpPr>
            <a:spLocks noGrp="1" noChangeArrowheads="1"/>
            <a:extLst>
              <a:ext uri="smNativeData">
                <pr:smNativeData xmlns:pr="smNativeData" xmlns="smNativeData" val="SMDATA_15_eBZB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AAAAA8zMzADAwP8Af39/AAAAAAAAAAAAAAAAAAAAAAAAAAAAIQAAABgAAAAUAAAA8wQAAM4NAACNIAAA0xQAABAAAAAmAAAACAAAAD2QAAD/HwAA"/>
              </a:ext>
            </a:extLst>
          </p:cNvSpPr>
          <p:nvPr>
            <p:ph type="title"/>
          </p:nvPr>
        </p:nvSpPr>
        <p:spPr>
          <a:xfrm>
            <a:off x="804545" y="2244090"/>
            <a:ext cx="4486910" cy="1141095"/>
          </a:xfrm>
          <a:solidFill>
            <a:srgbClr val="FFFFFF"/>
          </a:solidFill>
          <a:ln w="31750" cap="flat" cmpd="sng" algn="ctr">
            <a:solidFill>
              <a:srgbClr val="404040"/>
            </a:solidFill>
            <a:prstDash val="solid"/>
            <a:headEnd type="none"/>
            <a:tailEnd type="none"/>
          </a:ln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>
            <a:lvl1pPr>
              <a:defRPr lang="en-us" sz="2200" cap="all">
                <a:solidFill>
                  <a:srgbClr val="262626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r>
              <a:rPr lang="ru-ru" cap="all"/>
              <a:t>Образец заголовка</a:t>
            </a:r>
            <a:endParaRPr lang="ru-ru" cap="all"/>
          </a:p>
        </p:txBody>
      </p:sp>
      <p:sp>
        <p:nvSpPr>
          <p:cNvPr id="4" name="Content Placeholder 2"/>
          <p:cNvSpPr>
            <a:spLocks noGrp="1" noChangeArrowheads="1"/>
            <a:extLst>
              <a:ext uri="smNativeData">
                <pr:smNativeData xmlns:pr="smNativeData" xmlns="smNativeData" val="SMDATA_15_eBZBahMAAAAlAAAAZA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CkAAPMEAAAQRwAAPSUAABAAAAAmAAAACAAAAD2QAAAAAAAA"/>
              </a:ext>
            </a:extLst>
          </p:cNvSpPr>
          <p:nvPr>
            <p:ph idx="1"/>
          </p:nvPr>
        </p:nvSpPr>
        <p:spPr>
          <a:xfrm>
            <a:off x="6736080" y="804545"/>
            <a:ext cx="4815840" cy="524891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defRPr lang="en-us" sz="1900" cap="none">
                <a:solidFill>
                  <a:schemeClr val="tx1"/>
                </a:solidFill>
              </a:defRPr>
            </a:lvl1pPr>
            <a:lvl2pPr>
              <a:defRPr lang="en-us" sz="1600" cap="none">
                <a:solidFill>
                  <a:schemeClr val="tx1"/>
                </a:solidFill>
              </a:defRPr>
            </a:lvl2pPr>
            <a:lvl3pPr>
              <a:defRPr lang="en-us" sz="1600" cap="none">
                <a:solidFill>
                  <a:schemeClr val="tx1"/>
                </a:solidFill>
              </a:defRPr>
            </a:lvl3pPr>
            <a:lvl4pPr>
              <a:defRPr lang="en-us" sz="1600" cap="none">
                <a:solidFill>
                  <a:schemeClr val="tx1"/>
                </a:solidFill>
              </a:defRPr>
            </a:lvl4pPr>
            <a:lvl5pPr>
              <a:defRPr lang="en-us" sz="1600" cap="none">
                <a:solidFill>
                  <a:schemeClr val="tx1"/>
                </a:solidFill>
              </a:defRPr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>
              <a:defRPr lang="en-us"/>
            </a:pPr>
            <a:r>
              <a:rPr lang="ru-ru" cap="none"/>
              <a:t>Образец текста</a:t>
            </a:r>
            <a:endParaRPr lang="ru-ru" cap="none"/>
          </a:p>
          <a:p>
            <a:pPr lvl="1">
              <a:defRPr lang="en-us"/>
            </a:pPr>
            <a:r>
              <a:rPr lang="ru-ru" cap="none"/>
              <a:t>Второй уровень</a:t>
            </a:r>
            <a:endParaRPr lang="ru-ru" cap="none"/>
          </a:p>
          <a:p>
            <a:pPr lvl="2">
              <a:defRPr lang="en-us"/>
            </a:pPr>
            <a:r>
              <a:rPr lang="ru-ru" cap="none"/>
              <a:t>Третий уровень</a:t>
            </a:r>
            <a:endParaRPr lang="ru-ru" cap="none"/>
          </a:p>
          <a:p>
            <a:pPr lvl="3">
              <a:defRPr lang="en-us"/>
            </a:pPr>
            <a:r>
              <a:rPr lang="ru-ru" cap="none"/>
              <a:t>Четвертый уровень</a:t>
            </a:r>
            <a:endParaRPr lang="ru-ru" cap="none"/>
          </a:p>
          <a:p>
            <a:pPr lvl="4">
              <a:defRPr lang="en-us"/>
            </a:pPr>
            <a:r>
              <a:rPr lang="ru-ru" cap="none"/>
              <a:t>Пятый уровень</a:t>
            </a:r>
            <a:endParaRPr lang="ru-ru" cap="none"/>
          </a:p>
        </p:txBody>
      </p:sp>
      <p:sp>
        <p:nvSpPr>
          <p:cNvPr id="5" name="Text Placeholder 3"/>
          <p:cNvSpPr>
            <a:spLocks noGrp="1" noChangeArrowheads="1"/>
            <a:extLst>
              <a:ext uri="smNativeData">
                <pr:smNativeData xmlns:pr="smNativeData" xmlns="smNativeData" val="SMDATA_15_eBZBahMAAAAlAAAAZA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3QYAANYVAAA1HgAAViMAABAAAAAmAAAACAAAAD2QAAAAAAAA"/>
              </a:ext>
            </a:extLst>
          </p:cNvSpPr>
          <p:nvPr>
            <p:ph idx="2"/>
          </p:nvPr>
        </p:nvSpPr>
        <p:spPr>
          <a:xfrm>
            <a:off x="1115695" y="3549650"/>
            <a:ext cx="3794760" cy="219456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0" indent="0" algn="ctr">
              <a:buNone/>
              <a:defRPr lang="en-us" sz="1500" cap="none">
                <a:solidFill>
                  <a:schemeClr val="tx1"/>
                </a:solidFill>
              </a:defRPr>
            </a:lvl1pPr>
            <a:lvl2pPr marL="457200" indent="0">
              <a:buNone/>
              <a:defRPr lang="en-us" sz="1400" cap="none"/>
            </a:lvl2pPr>
            <a:lvl3pPr marL="914400" indent="0">
              <a:buNone/>
              <a:defRPr lang="en-us" sz="1200" cap="none"/>
            </a:lvl3pPr>
            <a:lvl4pPr marL="1371600" indent="0">
              <a:buNone/>
              <a:defRPr lang="en-us" sz="1000" cap="none"/>
            </a:lvl4pPr>
            <a:lvl5pPr marL="1828800" indent="0">
              <a:buNone/>
              <a:defRPr lang="en-us" sz="1000" cap="none"/>
            </a:lvl5pPr>
            <a:lvl6pPr marL="2286000" indent="0">
              <a:buNone/>
              <a:defRPr lang="en-us" sz="1000" cap="none"/>
            </a:lvl6pPr>
            <a:lvl7pPr marL="2743200" indent="0">
              <a:buNone/>
              <a:defRPr lang="en-us" sz="1000" cap="none"/>
            </a:lvl7pPr>
            <a:lvl8pPr marL="3200400" indent="0">
              <a:buNone/>
              <a:defRPr lang="en-us" sz="1000" cap="none"/>
            </a:lvl8pPr>
            <a:lvl9pPr marL="3657600" indent="0">
              <a:buNone/>
              <a:defRPr lang="en-us" sz="1000" cap="none"/>
            </a:lvl9pPr>
          </a:lstStyle>
          <a:p>
            <a:pPr>
              <a:defRPr lang="en-us"/>
            </a:pPr>
            <a:r>
              <a:rPr lang="ru-ru" cap="none"/>
              <a:t>Образец текста</a:t>
            </a:r>
            <a:endParaRPr lang="ru-ru" cap="none"/>
          </a:p>
        </p:txBody>
      </p:sp>
      <p:sp>
        <p:nvSpPr>
          <p:cNvPr id="6" name="Date Placeholder 8"/>
          <p:cNvSpPr>
            <a:spLocks noGrp="1" noChangeArrowheads="1"/>
            <a:extLst>
              <a:ext uri="smNativeData">
                <pr:smNativeData xmlns:pr="smNativeData" xmlns="smNativeData" val="SMDATA_15_eBZBahMAAAAlAAAAZAAAAA0AAAAAkAAAAEgAAACQAAAASAAAAAAAAAAB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5C26CA-84D2-09D0-9CE4-728568AA6A27}" type="datetime1">
              <a:t/>
            </a:fld>
          </a:p>
        </p:txBody>
      </p:sp>
      <p:sp>
        <p:nvSpPr>
          <p:cNvPr id="7" name="Footer Placeholder 9"/>
          <p:cNvSpPr>
            <a:spLocks noGrp="1" noChangeArrowheads="1"/>
            <a:extLst>
              <a:ext uri="smNativeData">
                <pr:smNativeData xmlns:pr="smNativeData" xmlns="smNativeData" val="SMDATA_15_eBZBahMAAAAlAAAAZAAAAA0AAAAAkAAAAEgAAACQAAAASAAAAAAAAAAB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8wQAAF0mAAB6JAAAVSgAABAAAAAmAAAACAAAAAGAAAAAAAAA"/>
              </a:ext>
            </a:extLst>
          </p:cNvSpPr>
          <p:nvPr>
            <p:ph type="ftr" sz="quarter" idx="11"/>
          </p:nvPr>
        </p:nvSpPr>
        <p:spPr>
          <a:xfrm>
            <a:off x="804545" y="6236335"/>
            <a:ext cx="5125085" cy="320040"/>
          </a:xfrm>
        </p:spPr>
        <p:txBody>
          <a:bodyPr/>
          <a:lstStyle>
            <a:lvl1pPr>
              <a:defRPr lang="en-us" cap="none">
                <a:solidFill>
                  <a:schemeClr val="tx1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</a:p>
        </p:txBody>
      </p:sp>
      <p:sp>
        <p:nvSpPr>
          <p:cNvPr id="8" name="Slide Number Placeholder 10"/>
          <p:cNvSpPr>
            <a:spLocks noGrp="1" noChangeArrowheads="1"/>
            <a:extLst>
              <a:ext uri="smNativeData">
                <pr:smNativeData xmlns:pr="smNativeData" xmlns="smNativeData" val="SMDATA_15_eBZBahMAAAAlAAAAZgAAAA0AAAAAHQAAAEgAAAAdAAAASAAAAAAAAAABAAAAAAAAAAEAAABQAAAAAAAAAAAA8D8AAAAAAADwPwAAAAAAAOA/AAAAAAAA4D8AAAAAAADgPwAAAAAAAOA/AAAAAAAA4D8AAAAAAADgPwAAAAAAAOA/AAAAAAAA4D8CAAAAjAAAAAEAAAAAAAAAHR0dAP///wgg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J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5C6DCC-82D2-099B-9CE4-74CE23AA6A21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eBZB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AAAAA8zMzADAwP8Af39/AAAAAAAAAAAAAAAAAAAAAAAAAAAAIQAAABgAAAAUAAAA+QQAAM4NAACgIAAAyBQAABAAAAAmAAAACAAAAD2QAAD/HwAA"/>
              </a:ext>
            </a:extLst>
          </p:cNvSpPr>
          <p:nvPr>
            <p:ph type="title"/>
          </p:nvPr>
        </p:nvSpPr>
        <p:spPr>
          <a:xfrm>
            <a:off x="808355" y="2244090"/>
            <a:ext cx="4495165" cy="1134110"/>
          </a:xfrm>
          <a:solidFill>
            <a:srgbClr val="FFFFFF"/>
          </a:solidFill>
          <a:ln w="31750" cap="flat" cmpd="sng" algn="ctr">
            <a:solidFill>
              <a:srgbClr val="404040"/>
            </a:solidFill>
            <a:prstDash val="solid"/>
            <a:headEnd type="none"/>
            <a:tailEnd type="none"/>
          </a:ln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>
            <a:lvl1pPr>
              <a:defRPr lang="en-us" sz="2200" cap="all">
                <a:solidFill>
                  <a:srgbClr val="262626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r>
              <a:rPr lang="ru-ru" cap="all"/>
              <a:t>Образец заголовка</a:t>
            </a:r>
            <a:endParaRPr lang="ru-ru" cap="all"/>
          </a:p>
        </p:txBody>
      </p:sp>
      <p:sp>
        <p:nvSpPr>
          <p:cNvPr id="3" name="Picture Placeholder 2"/>
          <p:cNvSpPr>
            <a:spLocks noGrp="1" noChangeArrowheads="1"/>
            <a:extLst>
              <a:ext uri="smNativeData">
                <pr:smNativeData xmlns:pr="smNativeData" xmlns="smNativeData" val="SMDATA_15_eBZBahMAAAAlAAAAZAAAAA0AAAAAkAAAAEgAAACQAAAASAAAAAAAAAAAAAAAAAAAAAEAAABQAAAAAAAAAAAA4D8AAAAAAADgPwAAAAAAAOA/AAAAAAAA4D8AAAAAAADgPwAAAAAAAOA/AAAAAAAA4D8AAAAAAADgPwAAAAAAAOA/AAAAAAAA4D8CAAAAjAAAAAEAAAAAAAAA2NjY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2NjYAAAAAAEAAAAAAAAAAAAAAAAAAAAAAAAAAAAAAAAAAAAAAAAAAAAAAAJ/f38AAAAAA8zMzADAwP8Af39/AAAAAAAAAAAAAAAAAAAAAAAAAAAAIQAAABgAAAAUAAAAgCUAAAAAAAAKSwAAMCoAABAAAAAmAAAACAAAAAGAAAB/AAAA"/>
              </a:ext>
            </a:extLst>
          </p:cNvSpPr>
          <p:nvPr>
            <p:ph type="pic" idx="1"/>
          </p:nvPr>
        </p:nvSpPr>
        <p:spPr>
          <a:xfrm>
            <a:off x="6096000" y="0"/>
            <a:ext cx="6102350" cy="6858000"/>
          </a:xfrm>
          <a:solidFill>
            <a:srgbClr val="D8D8D8"/>
          </a:solidFill>
        </p:spPr>
        <p:txBody>
          <a:bodyPr/>
          <a:lstStyle>
            <a:lvl1pPr marL="0" indent="0">
              <a:buNone/>
              <a:defRPr lang="en-us" sz="3200" cap="none">
                <a:solidFill>
                  <a:srgbClr val="7F7F7F"/>
                </a:solidFill>
              </a:defRPr>
            </a:lvl1pPr>
            <a:lvl2pPr marL="457200" indent="0">
              <a:buNone/>
              <a:defRPr lang="en-us" sz="2800" cap="none"/>
            </a:lvl2pPr>
            <a:lvl3pPr marL="914400" indent="0">
              <a:buNone/>
              <a:defRPr lang="en-us" sz="2400" cap="none"/>
            </a:lvl3pPr>
            <a:lvl4pPr marL="1371600" indent="0">
              <a:buNone/>
              <a:defRPr lang="en-us" sz="2000" cap="none"/>
            </a:lvl4pPr>
            <a:lvl5pPr marL="1828800" indent="0">
              <a:buNone/>
              <a:defRPr lang="en-us" sz="2000" cap="none"/>
            </a:lvl5pPr>
            <a:lvl6pPr marL="2286000" indent="0">
              <a:buNone/>
              <a:defRPr lang="en-us" sz="2000" cap="none"/>
            </a:lvl6pPr>
            <a:lvl7pPr marL="2743200" indent="0">
              <a:buNone/>
              <a:defRPr lang="en-us" sz="2000" cap="none"/>
            </a:lvl7pPr>
            <a:lvl8pPr marL="3200400" indent="0">
              <a:buNone/>
              <a:defRPr lang="en-us" sz="2000" cap="none"/>
            </a:lvl8pPr>
            <a:lvl9pPr marL="3657600" indent="0">
              <a:buNone/>
              <a:defRPr lang="en-us" sz="2000" cap="none"/>
            </a:lvl9pPr>
          </a:lstStyle>
          <a:p>
            <a:pPr>
              <a:defRPr lang="en-us"/>
            </a:pPr>
            <a:r>
              <a:rPr lang="ru-ru" cap="none"/>
              <a:t>Вставка рисунка</a:t>
            </a:r>
            <a:endParaRPr lang="ru-ru" cap="none"/>
          </a:p>
        </p:txBody>
      </p:sp>
      <p:sp>
        <p:nvSpPr>
          <p:cNvPr id="4" name="Text Placeholder 3"/>
          <p:cNvSpPr>
            <a:spLocks noGrp="1" noChangeArrowheads="1"/>
            <a:extLst>
              <a:ext uri="smNativeData">
                <pr:smNativeData xmlns:pr="smNativeData" xmlns="smNativeData" val="SMDATA_15_eBZBahMAAAAlAAAAZA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3QYAANYVAAA1HgAAViMAABAAAAAmAAAACAAAAD2QAAAAAAAA"/>
              </a:ext>
            </a:extLst>
          </p:cNvSpPr>
          <p:nvPr>
            <p:ph idx="2"/>
          </p:nvPr>
        </p:nvSpPr>
        <p:spPr>
          <a:xfrm>
            <a:off x="1115695" y="3549650"/>
            <a:ext cx="3794760" cy="219456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0" indent="0" algn="ctr">
              <a:buNone/>
              <a:defRPr lang="en-us" sz="1500" cap="none">
                <a:solidFill>
                  <a:schemeClr val="tx1"/>
                </a:solidFill>
              </a:defRPr>
            </a:lvl1pPr>
            <a:lvl2pPr marL="457200" indent="0">
              <a:buNone/>
              <a:defRPr lang="en-us" sz="1400" cap="none"/>
            </a:lvl2pPr>
            <a:lvl3pPr marL="914400" indent="0">
              <a:buNone/>
              <a:defRPr lang="en-us" sz="1200" cap="none"/>
            </a:lvl3pPr>
            <a:lvl4pPr marL="1371600" indent="0">
              <a:buNone/>
              <a:defRPr lang="en-us" sz="1000" cap="none"/>
            </a:lvl4pPr>
            <a:lvl5pPr marL="1828800" indent="0">
              <a:buNone/>
              <a:defRPr lang="en-us" sz="1000" cap="none"/>
            </a:lvl5pPr>
            <a:lvl6pPr marL="2286000" indent="0">
              <a:buNone/>
              <a:defRPr lang="en-us" sz="1000" cap="none"/>
            </a:lvl6pPr>
            <a:lvl7pPr marL="2743200" indent="0">
              <a:buNone/>
              <a:defRPr lang="en-us" sz="1000" cap="none"/>
            </a:lvl7pPr>
            <a:lvl8pPr marL="3200400" indent="0">
              <a:buNone/>
              <a:defRPr lang="en-us" sz="1000" cap="none"/>
            </a:lvl8pPr>
            <a:lvl9pPr marL="3657600" indent="0">
              <a:buNone/>
              <a:defRPr lang="en-us" sz="1000" cap="none"/>
            </a:lvl9pPr>
          </a:lstStyle>
          <a:p>
            <a:pPr>
              <a:defRPr lang="en-us"/>
            </a:pPr>
            <a:r>
              <a:rPr lang="ru-ru" cap="none"/>
              <a:t>Образец текста</a:t>
            </a:r>
            <a:endParaRPr lang="ru-ru" cap="none"/>
          </a:p>
        </p:txBody>
      </p:sp>
      <p:sp>
        <p:nvSpPr>
          <p:cNvPr id="5" name="Date Placeholder 7"/>
          <p:cNvSpPr>
            <a:spLocks noGrp="1" noChangeArrowheads="1"/>
            <a:extLst>
              <a:ext uri="smNativeData">
                <pr:smNativeData xmlns:pr="smNativeData" xmlns="smNativeData" val="SMDATA_15_eBZBahMAAAAlAAAAZAAAAA0AAAAAkAAAAEgAAACQAAAASAAAAAAAAAAB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TAAAGEmAAAOQQAAXygAABAAAAAmAAAACAAAAACAAAAAAAAA"/>
              </a:ext>
            </a:extLst>
          </p:cNvSpPr>
          <p:nvPr>
            <p:ph type="dt" sz="half" idx="10"/>
          </p:nvPr>
        </p:nvSpPr>
        <p:spPr/>
        <p:txBody>
          <a:bodyPr/>
          <a:lstStyle>
            <a:lvl1pPr>
              <a:defRPr lang="en-us" cap="none">
                <a:solidFill>
                  <a:srgbClr val="FFFFFF"/>
                </a:solidFill>
                <a:effectLst>
                  <a:outerShdw dist="63500" dir="360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fld id="{3F5C4596-D8D2-09B3-9CE4-2EE60BAA6A7B}" type="datetime1">
              <a:t>10.06.2026</a:t>
            </a:fld>
          </a:p>
        </p:txBody>
      </p:sp>
      <p:sp>
        <p:nvSpPr>
          <p:cNvPr id="6" name="Footer Placeholder 8"/>
          <p:cNvSpPr>
            <a:spLocks noGrp="1" noChangeArrowheads="1"/>
            <a:extLst>
              <a:ext uri="smNativeData">
                <pr:smNativeData xmlns:pr="smNativeData" xmlns="smNativeData" val="SMDATA_15_eBZBahMAAAAlAAAAZAAAAA0AAAAAkAAAAEgAAACQAAAASAAAAAAAAAAB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8wQAAF0mAAB6JAAAVSgAABAAAAAmAAAACAAAAAGAAAAAAAAA"/>
              </a:ext>
            </a:extLst>
          </p:cNvSpPr>
          <p:nvPr>
            <p:ph type="ftr" sz="quarter" idx="11"/>
          </p:nvPr>
        </p:nvSpPr>
        <p:spPr>
          <a:xfrm>
            <a:off x="804545" y="6236335"/>
            <a:ext cx="5125085" cy="320040"/>
          </a:xfrm>
        </p:spPr>
        <p:txBody>
          <a:bodyPr/>
          <a:lstStyle>
            <a:lvl1pPr>
              <a:defRPr lang="en-us" cap="none">
                <a:solidFill>
                  <a:schemeClr val="tx1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</a:p>
        </p:txBody>
      </p:sp>
      <p:sp>
        <p:nvSpPr>
          <p:cNvPr id="7" name="Slide Number Placeholder 9"/>
          <p:cNvSpPr>
            <a:spLocks noGrp="1" noChangeArrowheads="1"/>
            <a:extLst>
              <a:ext uri="smNativeData">
                <pr:smNativeData xmlns:pr="smNativeData" xmlns="smNativeData" val="SMDATA_15_eBZBahMAAAAlAAAAZgAAAA0AAAAAHQAAAEgAAAAdAAAASAAAAAAAAAABAAAAAAAAAAEAAABQAAAAAAAAAAAA8D8AAAAAAADwPwAAAAAAAOA/AAAAAAAA4D8AAAAAAADgPwAAAAAAAOA/AAAAAAAA4D8AAAAAAADgPwAAAAAAAOA/AAAAAAAA4D8CAAAAjAAAAAEAAAAAAAAAHR0dAP///wgg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J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5C4E8D-C3D2-09B8-9CE4-35ED00AA6A60}" type="slidenum">
              <a:t>‹№›</a:t>
            </a:fld>
          </a:p>
        </p:txBody>
      </p:sp>
    </p:spTree>
  </p:cSld>
  <p:clrMapOvr>
    <a:masterClrMapping/>
  </p:clrMapOvr>
  <p:hf hdr="0" ftr="0"/>
</p:sldLayout>
</file>

<file path=ppt/slideLayouts/slideLayout1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eBZB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ug0AAO8FAABGPQAAPw0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ru-ru" cap="all"/>
              <a:t>Образец заголовка</a:t>
            </a:r>
            <a:endParaRPr lang="ru-ru" cap="all"/>
          </a:p>
        </p:txBody>
      </p:sp>
      <p:sp>
        <p:nvSpPr>
          <p:cNvPr id="3" name="Vertical Text Placeholder 2"/>
          <p:cNvSpPr>
            <a:spLocks noGrp="1" noChangeArrowheads="1"/>
            <a:extLst>
              <a:ext uri="smNativeData">
                <pr:smNativeData xmlns:pr="smNativeData" xmlns="smNativeData" val="SMDATA_15_eBZBahMAAAAlAAAAZAAAAA0AAAAAkAAAAEgAAACQAAAASAAAAAAAAAAAAAAAAQ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g0AADoQAABGPQAATyMAABAAAAAmAAAACAAAAD4QAAAAAAAA"/>
              </a:ext>
            </a:extLst>
          </p:cNvSpPr>
          <p:nvPr>
            <p:ph idx="1"/>
          </p:nvPr>
        </p:nvSpPr>
        <p:spPr/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ru-ru" cap="none"/>
              <a:t>Образец текста</a:t>
            </a:r>
            <a:endParaRPr lang="ru-ru" cap="none"/>
          </a:p>
          <a:p>
            <a:pPr lvl="1">
              <a:defRPr lang="en-us"/>
            </a:pPr>
            <a:r>
              <a:rPr lang="ru-ru" cap="none"/>
              <a:t>Второй уровень</a:t>
            </a:r>
            <a:endParaRPr lang="ru-ru" cap="none"/>
          </a:p>
          <a:p>
            <a:pPr lvl="2">
              <a:defRPr lang="en-us"/>
            </a:pPr>
            <a:r>
              <a:rPr lang="ru-ru" cap="none"/>
              <a:t>Третий уровень</a:t>
            </a:r>
            <a:endParaRPr lang="ru-ru" cap="none"/>
          </a:p>
          <a:p>
            <a:pPr lvl="3">
              <a:defRPr lang="en-us"/>
            </a:pPr>
            <a:r>
              <a:rPr lang="ru-ru" cap="none"/>
              <a:t>Четвертый уровень</a:t>
            </a:r>
            <a:endParaRPr lang="ru-ru" cap="none"/>
          </a:p>
          <a:p>
            <a:pPr lvl="4">
              <a:defRPr lang="en-us"/>
            </a:pPr>
            <a:r>
              <a:rPr lang="ru-ru" cap="none"/>
              <a:t>Пятый уровень</a:t>
            </a:r>
            <a:endParaRPr lang="ru-ru" cap="none"/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:pr="smNativeData" xmlns="smNativeData" val="SMDATA_15_eBZBahMAAAAlAAAAZAAAAA0AAAAAkAAAAEgAAACQAAAASAAAAAAAAAAB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5C2582-CCD2-09D3-9CE4-3A866BAA6A6F}" type="datetime1">
              <a:t>10.06.2026</a:t>
            </a:fld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:pr="smNativeData" xmlns="smNativeData" val="SMDATA_15_eBZBahMAAAAlAAAAZAAAAA0AAAAAkAAAAEgAAACQAAAASAAAAAAAAAAB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pr="smNativeData" xmlns="smNativeData" val="SMDATA_15_eBZBahMAAAAlAAAAZgAAAA0AAAAAHQAAAEgAAAAdAAAASAAAAAAAAAABAAAAAAAAAAEAAABQAAAAAAAAAAAA8D8AAAAAAADwPwAAAAAAAOA/AAAAAAAA4D8AAAAAAADgPwAAAAAAAOA/AAAAAAAA4D8AAAAAAADgPwAAAAAAAOA/AAAAAAAA4D8CAAAAjAAAAAEAAAAAAAAAHR0dAP///wgg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J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5C1C2A-64D2-09EA-9CE4-92BF52AA6AC7}" type="slidenum">
              <a:t>‹№›</a:t>
            </a:fld>
          </a:p>
        </p:txBody>
      </p:sp>
    </p:spTree>
  </p:cSld>
  <p:clrMapOvr>
    <a:masterClrMapping/>
  </p:clrMapOvr>
  <p:hf hdr="0" ftr="0"/>
</p:sldLayout>
</file>

<file path=ppt/slideLayouts/slideLayout1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 noChangeArrowheads="1"/>
            <a:extLst>
              <a:ext uri="smNativeData">
                <pr:smNativeData xmlns:pr="smNativeData" xmlns="smNativeData" val="SMDATA_15_eBZBahMAAAAlAAAAZAAAAA0AAAAAIAEAACABAAAgAQAAIAEAAAAAAAABAAAAAQ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OzUAAMQFAAA4PQAAbCQAABAAAAAmAAAACAAAAD8QAAAAAAAA"/>
              </a:ext>
            </a:extLst>
          </p:cNvSpPr>
          <p:nvPr>
            <p:ph type="title"/>
          </p:nvPr>
        </p:nvSpPr>
        <p:spPr>
          <a:xfrm>
            <a:off x="8653145" y="937260"/>
            <a:ext cx="1298575" cy="4983480"/>
          </a:xfrm>
        </p:spPr>
        <p:txBody>
          <a:bodyPr vert="vert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ru-ru" cap="all"/>
              <a:t>Образец заголовка</a:t>
            </a:r>
            <a:endParaRPr lang="ru-ru" cap="all"/>
          </a:p>
        </p:txBody>
      </p:sp>
      <p:sp>
        <p:nvSpPr>
          <p:cNvPr id="3" name="Vertical Text Placeholder 2"/>
          <p:cNvSpPr>
            <a:spLocks noGrp="1" noChangeArrowheads="1"/>
            <a:extLst>
              <a:ext uri="smNativeData">
                <pr:smNativeData xmlns:pr="smNativeData" xmlns="smNativeData" val="SMDATA_15_eBZBahMAAAAlAAAAZAAAAA0AAAAAkAAAAEgAAACQAAAASAAAAAAAAAAAAAAAAQ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g0AAMQFAADbMwAAbCQAABAAAAAmAAAACAAAAD8QAAAAAAAA"/>
              </a:ext>
            </a:extLst>
          </p:cNvSpPr>
          <p:nvPr>
            <p:ph idx="1"/>
          </p:nvPr>
        </p:nvSpPr>
        <p:spPr>
          <a:xfrm>
            <a:off x="2231390" y="937260"/>
            <a:ext cx="6198235" cy="4983480"/>
          </a:xfrm>
        </p:spPr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ru-ru" cap="none"/>
              <a:t>Образец текста</a:t>
            </a:r>
            <a:endParaRPr lang="ru-ru" cap="none"/>
          </a:p>
          <a:p>
            <a:pPr lvl="1">
              <a:defRPr lang="en-us"/>
            </a:pPr>
            <a:r>
              <a:rPr lang="ru-ru" cap="none"/>
              <a:t>Второй уровень</a:t>
            </a:r>
            <a:endParaRPr lang="ru-ru" cap="none"/>
          </a:p>
          <a:p>
            <a:pPr lvl="2">
              <a:defRPr lang="en-us"/>
            </a:pPr>
            <a:r>
              <a:rPr lang="ru-ru" cap="none"/>
              <a:t>Третий уровень</a:t>
            </a:r>
            <a:endParaRPr lang="ru-ru" cap="none"/>
          </a:p>
          <a:p>
            <a:pPr lvl="3">
              <a:defRPr lang="en-us"/>
            </a:pPr>
            <a:r>
              <a:rPr lang="ru-ru" cap="none"/>
              <a:t>Четвертый уровень</a:t>
            </a:r>
            <a:endParaRPr lang="ru-ru" cap="none"/>
          </a:p>
          <a:p>
            <a:pPr lvl="4">
              <a:defRPr lang="en-us"/>
            </a:pPr>
            <a:r>
              <a:rPr lang="ru-ru" cap="none"/>
              <a:t>Пятый уровень</a:t>
            </a:r>
            <a:endParaRPr lang="ru-ru" cap="none"/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:pr="smNativeData" xmlns="smNativeData" val="SMDATA_15_eBZBahMAAAAlAAAAZAAAAA0AAAAAkAAAAEgAAACQAAAASAAAAAAAAAAB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5C0F96-D8D2-09F9-9CE4-2EAC41AA6A7B}" type="datetime1">
              <a:t>10.06.2026</a:t>
            </a:fld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:pr="smNativeData" xmlns="smNativeData" val="SMDATA_15_eBZBahMAAAAlAAAAZAAAAA0AAAAAkAAAAEgAAACQAAAASAAAAAAAAAAB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pr="smNativeData" xmlns="smNativeData" val="SMDATA_15_eBZBahMAAAAlAAAAZgAAAA0AAAAAHQAAAEgAAAAdAAAASAAAAAAAAAABAAAAAAAAAAEAAABQAAAAAAAAAAAA8D8AAAAAAADwPwAAAAAAAOA/AAAAAAAA4D8AAAAAAADgPwAAAAAAAOA/AAAAAAAA4D8AAAAAAADgPwAAAAAAAOA/AAAAAAAA4D8CAAAAjAAAAAEAAAAAAAAAHR0dAP///wgg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J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5C7B99-D7D2-098D-9CE4-21D835AA6A74}" type="slidenum">
              <a:t>‹№›</a:t>
            </a:fld>
          </a:p>
        </p:txBody>
      </p:sp>
    </p:spTree>
  </p:cSld>
  <p:clrMapOvr>
    <a:masterClrMapping/>
  </p:clrMapOvr>
  <p:hf hdr="0" ftr="0"/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 noChangeArrowheads="1"/>
            <a:extLst>
              <a:ext uri="smNativeData">
                <pr:smNativeData xmlns:pr="smNativeData" xmlns="smNativeData" val="SMDATA_15_eBZB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ug0AAO8FAABGPQAAPw0AABAAAAAmAAAACAAAAL8fAAD/HwAA"/>
              </a:ext>
            </a:extLst>
          </p:cNvSpPr>
          <p:nvPr>
            <p:ph type="title"/>
          </p:nvPr>
        </p:nvSpPr>
        <p:spPr>
          <a:xfrm>
            <a:off x="2231390" y="964565"/>
            <a:ext cx="7729220" cy="1188720"/>
          </a:xfrm>
          <a:prstGeom prst="rect">
            <a:avLst/>
          </a:prstGeom>
          <a:solidFill>
            <a:schemeClr val="bg1"/>
          </a:solidFill>
          <a:ln w="31750" cap="flat" cmpd="sng" algn="ctr">
            <a:solidFill>
              <a:srgbClr val="3F3F3F"/>
            </a:solidFill>
            <a:prstDash val="solid"/>
            <a:headEnd type="none"/>
            <a:tailEnd type="none"/>
          </a:ln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ru-ru" cap="all"/>
              <a:t>Образец заголовка</a:t>
            </a:r>
            <a:endParaRPr lang="ru-ru" cap="all"/>
          </a:p>
        </p:txBody>
      </p:sp>
      <p:sp>
        <p:nvSpPr>
          <p:cNvPr id="3" name="Text Placeholder 2"/>
          <p:cNvSpPr>
            <a:spLocks noGrp="1" noChangeArrowheads="1"/>
            <a:extLst>
              <a:ext uri="smNativeData">
                <pr:smNativeData xmlns:pr="smNativeData" xmlns="smNativeData" val="SMDATA_15_eBZBahMAAAAlAAAAZA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EFBQU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g0AADoQAABGPQAATyMAABAAAAAmAAAACAAAAL8fAAD/HwAA"/>
              </a:ext>
            </a:extLst>
          </p:cNvSpPr>
          <p:nvPr>
            <p:ph type="body" idx="1"/>
          </p:nvPr>
        </p:nvSpPr>
        <p:spPr>
          <a:xfrm>
            <a:off x="2231390" y="2637790"/>
            <a:ext cx="7729220" cy="310197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t>Edit Master text styles</a:t>
            </a:r>
          </a:p>
          <a:p>
            <a:pPr lvl="1">
              <a:defRPr lang="en-us"/>
            </a:pPr>
            <a:r>
              <a:t>Second level</a:t>
            </a:r>
          </a:p>
          <a:p>
            <a:pPr lvl="2">
              <a:defRPr lang="en-us"/>
            </a:pPr>
            <a:r>
              <a:t>Third level</a:t>
            </a:r>
          </a:p>
          <a:p>
            <a:pPr lvl="3">
              <a:defRPr lang="en-us"/>
            </a:pPr>
            <a:r>
              <a:t>Fourth level</a:t>
            </a:r>
          </a:p>
          <a:p>
            <a:pPr lvl="4">
              <a:defRPr lang="en-us"/>
            </a:pPr>
            <a:r>
              <a:t>Fifth level</a:t>
            </a:r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:pr="smNativeData" xmlns="smNativeData" val="SMDATA_15_eBZBahMAAAAlAAAAZAAAAA0AAAAAkAAAAEgAAACQAAAASAAAAAAAAAAB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TAAAGEmAAAOQQAAXygAABAAAAAmAAAACAAAAL+fAAD/HwAA"/>
              </a:ext>
            </a:extLst>
          </p:cNvSpPr>
          <p:nvPr>
            <p:ph type="dt" sz="half" idx="2"/>
          </p:nvPr>
        </p:nvSpPr>
        <p:spPr>
          <a:xfrm>
            <a:off x="7821295" y="6238875"/>
            <a:ext cx="2753995" cy="3238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r">
              <a:defRPr lang="en-us" sz="1050" cap="none">
                <a:solidFill>
                  <a:schemeClr val="tx1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fld id="{3F5C6ECE-80D2-0998-9CE4-76CD20AA6A23}" type="datetime1">
              <a:t/>
            </a:fld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:pr="smNativeData" xmlns="smNativeData" val="SMDATA_15_eBZBahMAAAAlAAAAZAAAAA0AAAAAkAAAAEgAAACQAAAASAAAAAAAAAAB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2AkAAF0mAAAlLgAAVSgAABAAAAAmAAAACAAAAL+fAAD/HwAA"/>
              </a:ext>
            </a:extLst>
          </p:cNvSpPr>
          <p:nvPr>
            <p:ph type="ftr" sz="quarter" idx="3"/>
          </p:nvPr>
        </p:nvSpPr>
        <p:spPr>
          <a:xfrm>
            <a:off x="1600200" y="6236335"/>
            <a:ext cx="5901055" cy="32004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l">
              <a:defRPr lang="en-us" sz="1050" cap="none">
                <a:solidFill>
                  <a:schemeClr val="tx1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pr="smNativeData" xmlns="smNativeData" val="SMDATA_15_eBZBahMAAAAlAAAAZgAAAA0AAAAAHQAAAEgAAAAdAAAASAAAAAAAAAABAAAAAAAAAAEAAABQAAAAAAAAAAAA8D8AAAAAAADwPwAAAAAAAOA/AAAAAAAA4D8AAAAAAADgPwAAAAAAAOA/AAAAAAAA4D8AAAAAAADgPwAAAAAAAOA/AAAAAAAA4D8CAAAAjAAAAAEAAAAAAAAAHR0dAP///wgg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J/f38AAAAAA8zMzADAwP8Af39/AAAAAAAAAAAAAAAAAAAAAAAAAAAAIQAAABgAAAAUAAAAL0IAAEAmAABvRAAAgCgAABAAAAAmAAAACAAAAL+fAAD/HyAA"/>
              </a:ext>
            </a:extLst>
          </p:cNvSpPr>
          <p:nvPr>
            <p:ph type="sldNum" sz="quarter" idx="4"/>
          </p:nvPr>
        </p:nvSpPr>
        <p:spPr>
          <a:xfrm>
            <a:off x="10758805" y="6217920"/>
            <a:ext cx="365760" cy="365760"/>
          </a:xfrm>
          <a:prstGeom prst="ellipse">
            <a:avLst/>
          </a:prstGeom>
          <a:solidFill>
            <a:srgbClr val="1D1D1D">
              <a:alpha val="68000"/>
            </a:srgbClr>
          </a:solidFill>
          <a:ln>
            <a:noFill/>
          </a:ln>
        </p:spPr>
        <p:txBody>
          <a:bodyPr vert="horz" wrap="square" lIns="18415" tIns="45720" rIns="18415" bIns="45720" numCol="1" spcCol="215900" anchor="ctr">
            <a:prstTxWarp prst="textNoShape">
              <a:avLst/>
            </a:prstTxWarp>
          </a:bodyPr>
          <a:lstStyle>
            <a:lvl1pPr algn="ctr">
              <a:defRPr lang="en-us" sz="1100" cap="none" spc="0" baseline="0">
                <a:solidFill>
                  <a:srgbClr val="FFFFFF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fld id="{3F5C0DF0-BED2-09FB-9CE4-48AE43AA6A1D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marL="0" marR="0" indent="0" algn="ctr" defTabSz="914400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2800" b="0" i="0" u="none" strike="noStrike" kern="1" cap="all" spc="0" baseline="0">
          <a:solidFill>
            <a:srgbClr val="262626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9pPr>
    </p:titleStyle>
    <p:bodyStyle>
      <a:lvl1pPr marL="22860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800" b="0" i="0" u="none" strike="noStrike" kern="1" cap="none" spc="0" baseline="0">
          <a:solidFill>
            <a:srgbClr val="262626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1pPr>
      <a:lvl2pPr marL="45720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rgbClr val="262626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2pPr>
      <a:lvl3pPr marL="68580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rgbClr val="262626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3pPr>
      <a:lvl4pPr marL="91440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rgbClr val="262626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4pPr>
      <a:lvl5pPr marL="114300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rgbClr val="262626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5pPr>
      <a:lvl6pPr marL="131318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6pPr>
      <a:lvl7pPr marL="148463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7pPr>
      <a:lvl8pPr marL="165735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8pPr>
      <a:lvl9pPr marL="1882775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9pPr>
    </p:bodyStyle>
    <p:otherStyle>
      <a:lvl1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1pPr>
      <a:lvl2pPr marL="457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2pPr>
      <a:lvl3pPr marL="914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3pPr>
      <a:lvl4pPr marL="1371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4pPr>
      <a:lvl5pPr marL="18288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5pPr>
      <a:lvl6pPr marL="22860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6pPr>
      <a:lvl7pPr marL="2743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7pPr>
      <a:lvl8pPr marL="3200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8pPr>
      <a:lvl9pPr marL="3657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2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2.png"/><Relationship Id="rId3" Type="http://schemas.openxmlformats.org/officeDocument/2006/relationships/image" Target="../media/image3.jpeg"/></Relationships>
</file>

<file path=ppt/slides/slide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9"/>
          <p:cNvSpPr>
            <a:extLst>
              <a:ext uri="smNativeData">
                <pr:smNativeData xmlns:pr="smNativeData" xmlns="smNativeData" val="SMDATA_15_eBZBahMAAAAlAAAAZA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9qIdBf///wEAAAAAAAAAAAAAAAAAAAAAAAAAAAAAAAAAAAAAAAAAAAAAAAJ/f38A6OPOA8zMzADAwP8Af39/AAAAAAAAAAAAAAAAAAAAAAAAAAAAIQAAABgAAAAUAAAAuxIAAIEBAAB0PgAAUQ0AABAAAAAmAAAACAAAAP//////////"/>
              </a:ext>
            </a:extLst>
          </p:cNvSpPr>
          <p:nvPr/>
        </p:nvSpPr>
        <p:spPr>
          <a:xfrm>
            <a:off x="3044825" y="244475"/>
            <a:ext cx="7107555" cy="19202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algn="ctr">
              <a:defRPr lang="en-us"/>
            </a:pPr>
            <a:r>
              <a:rPr lang="ru-ru" sz="2400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Вінницький національний медичний університет </a:t>
            </a:r>
            <a:endParaRPr lang="ru-ru" sz="2400" b="1" cap="none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ctr">
              <a:defRPr lang="en-us"/>
            </a:pPr>
            <a:r>
              <a:rPr lang="ru-ru" sz="2400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ім. М.І. Пирогова МОЗ України</a:t>
            </a:r>
            <a:endParaRPr lang="ru-ru" sz="2400" b="1" cap="none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ctr">
              <a:defRPr lang="en-us"/>
            </a:pPr>
            <a:endParaRPr lang="ru-ru" sz="2400" cap="none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ctr">
              <a:defRPr lang="en-us" cap="none"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r>
              <a:rPr lang="ru-ru" sz="2400" cap="none">
                <a:solidFill>
                  <a:srgbClr val="002060"/>
                </a:solidFill>
              </a:rPr>
              <a:t>КАФЕДРА </a:t>
            </a:r>
            <a:r>
              <a:rPr lang="uk-ua" sz="2400" cap="none">
                <a:solidFill>
                  <a:srgbClr val="002060"/>
                </a:solidFill>
              </a:rPr>
              <a:t>МЕДИЦИНИ КАТАСТРОФ</a:t>
            </a:r>
            <a:endParaRPr lang="uk-ua" sz="2400" cap="none">
              <a:solidFill>
                <a:srgbClr val="002060"/>
              </a:solidFill>
            </a:endParaRPr>
          </a:p>
          <a:p>
            <a:pPr algn="ctr">
              <a:defRPr lang="en-us" cap="none"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r>
              <a:rPr lang="uk-ua" sz="2400" cap="none">
                <a:solidFill>
                  <a:srgbClr val="002060"/>
                </a:solidFill>
              </a:rPr>
              <a:t> ТА ВІЙСЬКОВОЇ МЕДИЦИНИ</a:t>
            </a:r>
            <a:endParaRPr lang="ru-ru" sz="2400" cap="none">
              <a:solidFill>
                <a:srgbClr val="002060"/>
              </a:solidFill>
            </a:endParaRPr>
          </a:p>
        </p:txBody>
      </p:sp>
      <p:sp>
        <p:nvSpPr>
          <p:cNvPr id="3" name="Прямоугольник 12"/>
          <p:cNvSpPr>
            <a:extLst>
              <a:ext uri="smNativeData">
                <pr:smNativeData xmlns:pr="smNativeData" xmlns="smNativeData" val="SMDATA_15_eBZBahMAAAAlAAAAZA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9qIdBf///wEAAAAAAAAAAAAAAAAAAAAAAAAAAAAAAAAAAAAAAAAAAAAAAAJ/f38A6OPOA8zMzADAwP8Af39/AAAAAAAAAAAAAAAAAAAAAAAAAAAAIQAAABgAAAAUAAAAywwAANUaAAAlPQAAhSUAABAAAAAmAAAACAAAAP//////////"/>
              </a:ext>
            </a:extLst>
          </p:cNvSpPr>
          <p:nvPr/>
        </p:nvSpPr>
        <p:spPr>
          <a:xfrm>
            <a:off x="2079625" y="4361815"/>
            <a:ext cx="7860030" cy="17373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algn="ctr">
              <a:lnSpc>
                <a:spcPct val="150000"/>
              </a:lnSpc>
              <a:defRPr lang="en-us"/>
            </a:pPr>
            <a:r>
              <a:rPr lang="uk-ua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СПЕЦІАЛЬНІСТЬ: </a:t>
            </a:r>
            <a:r>
              <a:rPr lang="uk-ua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І3 ПЕДІАТРІЯ</a:t>
            </a:r>
            <a:endParaRPr lang="uk-ua" b="1" cap="none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ctr">
              <a:lnSpc>
                <a:spcPct val="150000"/>
              </a:lnSpc>
              <a:defRPr lang="en-us"/>
            </a:pPr>
            <a:r>
              <a:rPr lang="uk-ua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ГАЛУЗЬ ЗНАНЬ: </a:t>
            </a:r>
            <a:r>
              <a:rPr lang="uk-ua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І ОХОРОНА ЗДОРОВ’Я ТА СОЦІАЛЬНЕ ЗАБЕЗПЕЧЕННЯ</a:t>
            </a:r>
            <a:endParaRPr lang="uk-ua" b="1" cap="none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ctr">
              <a:lnSpc>
                <a:spcPct val="150000"/>
              </a:lnSpc>
              <a:defRPr lang="en-us"/>
            </a:pPr>
            <a:r>
              <a:rPr lang="uk-ua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ОСВІТНЬО-ПРОФЕСІЙНА ПРОГРАМА:</a:t>
            </a:r>
            <a:r>
              <a:rPr lang="uk-ua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 «ПЕДІАТРІЯ</a:t>
            </a:r>
            <a:r>
              <a:rPr lang="uk-ua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»</a:t>
            </a:r>
            <a:endParaRPr lang="uk-ua" cap="none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ctr">
              <a:lnSpc>
                <a:spcPct val="150000"/>
              </a:lnSpc>
              <a:defRPr lang="en-us"/>
            </a:pPr>
            <a:r>
              <a:rPr lang="uk-ua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РІВЕНЬ ВИЩОЇ ОСВІТИ: </a:t>
            </a:r>
            <a:r>
              <a:rPr lang="uk-ua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ДРУГИЙ (МАГІСТЕРСЬКИЙ)</a:t>
            </a:r>
            <a:endParaRPr lang="uk-ua" b="1" cap="none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4" name="Заголовок 10"/>
          <p:cNvSpPr>
            <a:spLocks noGrp="1" noChangeArrowheads="1"/>
            <a:extLst>
              <a:ext uri="smNativeData">
                <pr:smNativeData xmlns:pr="smNativeData" xmlns="smNativeData" val="SMDATA_15_eBZBahMAAAAlAAAAZAAAAA0AAAAAsAEAACABAACw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8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6OPOA8zMzADAwP8Af39/AAAAAAAAAAAAAAAAAAAAAAAAAAAAIQAAABgAAAAUAAAADA4AAPMOAADcPQAA/hcAABAAAAAmAAAACAAAAD0QAAAAAAAA"/>
              </a:ext>
            </a:extLst>
          </p:cNvSpPr>
          <p:nvPr>
            <p:ph type="ctrTitle"/>
          </p:nvPr>
        </p:nvSpPr>
        <p:spPr>
          <a:xfrm>
            <a:off x="2283460" y="2430145"/>
            <a:ext cx="7772400" cy="1470025"/>
          </a:xfrm>
        </p:spPr>
        <p:txBody>
          <a:bodyPr vert="horz" wrap="square" lIns="274320" tIns="182880" rIns="274320" bIns="182880" numCol="1" spcCol="215900" anchor="ctr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  <a:defRPr lang="en-us" sz="3420" cap="all"/>
            </a:pPr>
            <a:r>
              <a:rPr lang="ru-ru" b="1" cap="all">
                <a:solidFill>
                  <a:srgbClr val="C0000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ВК 4.10 </a:t>
            </a:r>
            <a:r>
              <a:rPr lang="uk-ua" sz="3200" b="1" cap="all">
                <a:solidFill>
                  <a:srgbClr val="C00000"/>
                </a:solidFill>
                <a:latin typeface="Times New Roman" pitchFamily="1" charset="-52"/>
                <a:ea typeface="Times New Roman" pitchFamily="1" charset="-52"/>
                <a:cs typeface="Times New Roman" pitchFamily="1" charset="-52"/>
              </a:rPr>
              <a:t>ЦИВІЛЬНИЙ ЗАХИСТ</a:t>
            </a:r>
            <a:endParaRPr lang="uk-ua" b="1" cap="all">
              <a:solidFill>
                <a:srgbClr val="C0000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pic>
        <p:nvPicPr>
          <p:cNvPr id="5" name="Зображення1"/>
          <p:cNvPicPr>
            <a:picLocks noChangeAspect="1"/>
            <a:extLst>
              <a:ext uri="smNativeData">
                <pr:smNativeData xmlns:pr="smNativeData" xmlns="smNativeData" val="SMDATA_17_eBZBahMAAAAlAAAAEQAAAC8B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AcAAAA4AAAAAAAAAAAAAAAAAAAA////AAAAAAAAAAAAAAAAAAAAAAAAAAAAAAAAAAAAAABkAAAAZAAAAAAAAAAjAAAABAAAAGQAAAAXAAAAFAAAAAAAAAAAAAAA/38AAP9/AAAAAAAACQAAAAQAAAD9////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aiHQX///8BAAAAAAAAAAAAAAAAAAAAAAAAAAAAAAAAAAAAAAAAAAAAAAACf39/AOjjzgPMzMwAwMD/AH9/fwAAAAAAAAAAAAAAAAD///8AAAAAACEAAAAYAAAAFAAAAJUCAAB0AQAATQ4AACwNAAAAAAAAJgAAAAgAAAD//////////w=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419735" y="236220"/>
            <a:ext cx="1905000" cy="1905000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eBZB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6OPOA8zMzADAwP8Af39/AAAAAAAAAAAAAAAAAAAAAAAAAAAAIQAAABgAAAAUAAAA3QgAAG8CAAAjRAAAzA0AABAAAAAmAAAACAAAAD0QAAAAAAAA"/>
              </a:ext>
            </a:extLst>
          </p:cNvSpPr>
          <p:nvPr>
            <p:ph type="title"/>
          </p:nvPr>
        </p:nvSpPr>
        <p:spPr>
          <a:xfrm>
            <a:off x="1440815" y="395605"/>
            <a:ext cx="9635490" cy="1847215"/>
          </a:xfrm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  <a:defRPr lang="en-us" sz="2520" cap="all"/>
            </a:pPr>
            <a:r>
              <a:rPr lang="uk-ua" sz="288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Паспорт ОСВІТНЬОГО КОМПОНЕнТА </a:t>
            </a:r>
            <a:br/>
            <a:br/>
            <a:r>
              <a:rPr lang="uk-ua" sz="2800" b="1" cap="all">
                <a:solidFill>
                  <a:srgbClr val="002060"/>
                </a:solidFill>
                <a:latin typeface="Times New Roman" pitchFamily="1" charset="-52"/>
                <a:ea typeface="Times New Roman" pitchFamily="1" charset="-52"/>
                <a:cs typeface="Times New Roman" pitchFamily="1" charset="-52"/>
              </a:rPr>
              <a:t>ВК 4.10. «ЦИВІЛЬНИЙ ЗАХИСТ</a:t>
            </a:r>
            <a:r>
              <a:rPr lang="uk-ua" sz="2800" b="1" cap="all">
                <a:solidFill>
                  <a:srgbClr val="000000"/>
                </a:solidFill>
                <a:latin typeface="Times New Roman" pitchFamily="1" charset="-52"/>
                <a:ea typeface="Times New Roman" pitchFamily="1" charset="-52"/>
                <a:cs typeface="Times New Roman" pitchFamily="1" charset="-52"/>
              </a:rPr>
              <a:t>» </a:t>
            </a:r>
            <a:endParaRPr lang="en-us" sz="2880" b="1" cap="all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:pr="smNativeData" xmlns="smNativeData" val="SMDATA_15_eBZBahMAAAAlAAAAZA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6OPOA8zMzADAwP8Af39/AAAAAAAAAAAAAAAAAAAAAAAAAAAAIQAAABgAAAAUAAAA0QYAAC8PAACfRQAAgigAABAAAAAmAAAACAAAAD0QAAAAAAAA"/>
              </a:ext>
            </a:extLst>
          </p:cNvSpPr>
          <p:nvPr>
            <p:ph type="body" idx="1"/>
          </p:nvPr>
        </p:nvSpPr>
        <p:spPr>
          <a:xfrm>
            <a:off x="1108075" y="2468245"/>
            <a:ext cx="10209530" cy="4116705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Спеціальність: І3 Педіатрія</a:t>
            </a:r>
            <a:endParaRPr lang="uk-ua" sz="28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en-us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Курс</a:t>
            </a: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: 4-й</a:t>
            </a:r>
            <a:endParaRPr lang="en-us" sz="28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en-us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Кредити</a:t>
            </a: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: 2,0</a:t>
            </a:r>
            <a:endParaRPr lang="en-us" sz="28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en-us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Форма контролю</a:t>
            </a: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: залік</a:t>
            </a:r>
            <a:endParaRPr lang="en-us" sz="28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en-us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Мова</a:t>
            </a: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: українська</a:t>
            </a:r>
            <a:endParaRPr lang="uk-ua" sz="28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just">
              <a:defRPr lang="en-us"/>
            </a:pP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Пререквізити: </a:t>
            </a:r>
            <a:r>
              <a:rPr lang="uk-ua" sz="2000" cap="none">
                <a:latin typeface="Times New Roman" pitchFamily="1" charset="-52"/>
                <a:ea typeface="Times New Roman" pitchFamily="1" charset="-52"/>
                <a:cs typeface="Gill Sans MT" pitchFamily="2" charset="0"/>
              </a:rPr>
              <a:t>Базові знання з наступних навчальних дисциплін:</a:t>
            </a:r>
            <a:r>
              <a:rPr lang="en-us" sz="2000" cap="none">
                <a:solidFill>
                  <a:srgbClr val="000000"/>
                </a:solidFill>
                <a:latin typeface="Times New Roman" pitchFamily="1" charset="-52"/>
                <a:ea typeface="SimSun" pitchFamily="0" charset="0"/>
                <a:cs typeface="Times New Roman" pitchFamily="1" charset="-52"/>
              </a:rPr>
              <a:t>  гігієна та екологія з гігієною дитячого та підліткового віку, основи організації медичного забезпечення населення і військ, домедичної допомоги в екстремальних ситуаціях, та інші клінічнІ дисципліни.</a:t>
            </a:r>
            <a:endParaRPr lang="en-us" sz="1100" cap="none">
              <a:solidFill>
                <a:srgbClr val="000000"/>
              </a:solidFill>
              <a:latin typeface="Calibri" pitchFamily="2" charset="-52"/>
              <a:ea typeface="SimSun" pitchFamily="0" charset="0"/>
              <a:cs typeface="Times New Roman" pitchFamily="1" charset="-5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eBZB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6OPOA8zMzADAwP8Af39/AAAAAAAAAAAAAAAAAAAAAAAAAAAAIQAAABgAAAAUAAAAMwQAAKUEAAATIwAAFA4AABAAAAAmAAAACAAAAD0QAAAAAAAA"/>
              </a:ext>
            </a:extLst>
          </p:cNvSpPr>
          <p:nvPr>
            <p:ph type="title"/>
          </p:nvPr>
        </p:nvSpPr>
        <p:spPr>
          <a:xfrm>
            <a:off x="682625" y="755015"/>
            <a:ext cx="5019040" cy="1533525"/>
          </a:xfrm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en-us" sz="320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Чому варто обрати</a:t>
            </a:r>
            <a:endParaRPr lang="en-us" sz="3200" b="1" cap="all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uk-ua" sz="320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 цей курс</a:t>
            </a:r>
            <a:endParaRPr lang="en-us" sz="3200" b="1" cap="all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3" name="Объект 4"/>
          <p:cNvSpPr>
            <a:spLocks noGrp="1" noChangeArrowheads="1"/>
            <a:extLst>
              <a:ext uri="smNativeData">
                <pr:smNativeData xmlns:pr="smNativeData" xmlns="smNativeData" val="SMDATA_15_eBZBahMAAAAlAAAAZA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6OPOA8zMzADAwP8Af39/AAAAAAAAAAAAAAAAAAAAAAAAAAAAIQAAABgAAAAUAAAALgMAAE4QAADQIwAAiiQAABAAAAAmAAAACAAAAD2QAAAAAAAA"/>
              </a:ext>
            </a:extLst>
          </p:cNvSpPr>
          <p:nvPr>
            <p:ph type="body" idx="1"/>
          </p:nvPr>
        </p:nvSpPr>
        <p:spPr>
          <a:xfrm>
            <a:off x="516890" y="2650490"/>
            <a:ext cx="5304790" cy="328930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defRPr lang="en-us" sz="1900" cap="none">
                <a:solidFill>
                  <a:schemeClr val="tx1"/>
                </a:solidFill>
              </a:defRPr>
            </a:lvl1pPr>
            <a:lvl2pPr>
              <a:defRPr lang="en-us" sz="1600" cap="none">
                <a:solidFill>
                  <a:schemeClr val="tx1"/>
                </a:solidFill>
              </a:defRPr>
            </a:lvl2pPr>
            <a:lvl3pPr>
              <a:defRPr lang="en-us" sz="1600" cap="none">
                <a:solidFill>
                  <a:schemeClr val="tx1"/>
                </a:solidFill>
              </a:defRPr>
            </a:lvl3pPr>
            <a:lvl4pPr>
              <a:defRPr lang="en-us" sz="1600" cap="none">
                <a:solidFill>
                  <a:schemeClr val="tx1"/>
                </a:solidFill>
              </a:defRPr>
            </a:lvl4pPr>
            <a:lvl5pPr>
              <a:defRPr lang="en-us" sz="1600" cap="none">
                <a:solidFill>
                  <a:schemeClr val="tx1"/>
                </a:solidFill>
              </a:defRPr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 marL="0" indent="0" algn="just">
              <a:buNone/>
              <a:defRPr lang="en-us"/>
            </a:pPr>
            <a:r>
              <a:rPr lang="ru-ru" sz="2400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КЛЮЧОВА ПЕРЕВАГА: </a:t>
            </a:r>
            <a:r>
              <a:rPr lang="en-us" sz="2600" cap="none">
                <a:solidFill>
                  <a:srgbClr val="000000"/>
                </a:solidFill>
                <a:latin typeface="Times New Roman" pitchFamily="1" charset="-52"/>
                <a:ea typeface="Times New Roman" pitchFamily="1" charset="-52"/>
                <a:cs typeface="Times New Roman" pitchFamily="1" charset="-52"/>
              </a:rPr>
              <a:t>формування вмінь і навичок щодо  планування  і організації заходів цивільного захисту населення, суб'єктів господарювання (лікувальних закладів) за умов надзвичайних ситуацій мирного і воєнного часу</a:t>
            </a:r>
            <a:r>
              <a:rPr lang="en-us" sz="1100" cap="none">
                <a:solidFill>
                  <a:srgbClr val="000000"/>
                </a:solidFill>
                <a:latin typeface="Calibri" pitchFamily="2" charset="-52"/>
                <a:ea typeface="SimSun" pitchFamily="0" charset="0"/>
                <a:cs typeface="Times New Roman" pitchFamily="1" charset="-52"/>
              </a:rPr>
              <a:t>.</a:t>
            </a:r>
            <a:endParaRPr lang="en-us" sz="1100" cap="none">
              <a:solidFill>
                <a:srgbClr val="000000"/>
              </a:solidFill>
              <a:latin typeface="Calibri" pitchFamily="2" charset="-52"/>
              <a:ea typeface="SimSun" pitchFamily="0" charset="0"/>
              <a:cs typeface="Times New Roman" pitchFamily="1" charset="-52"/>
            </a:endParaRPr>
          </a:p>
        </p:txBody>
      </p:sp>
      <p:sp>
        <p:nvSpPr>
          <p:cNvPr id="4" name="Content Placeholder 2"/>
          <p:cNvSpPr>
            <a:spLocks noGrp="1" noChangeArrowheads="1"/>
            <a:extLst>
              <a:ext uri="smNativeData">
                <pr:smNativeData xmlns:pr="smNativeData" xmlns="smNativeData" val="SMDATA_15_eBZBahMAAAAlAAAAZA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6OPOA8zMzADAwP8Af39/AAAAAAAAAAAAAAAAAAAAAAAAAAAAIQAAABgAAAAUAAAA7ScAAFQGAACPSAAASCEAABAAAAAmAAAACAAAAD0QAAAAAAAA"/>
              </a:ext>
            </a:extLst>
          </p:cNvSpPr>
          <p:nvPr>
            <p:ph type="body" idx="2"/>
          </p:nvPr>
        </p:nvSpPr>
        <p:spPr>
          <a:xfrm>
            <a:off x="6490335" y="1028700"/>
            <a:ext cx="5304790" cy="438150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algn="just">
              <a:defRPr lang="en-us"/>
            </a:pPr>
            <a:r>
              <a:rPr lang="uk-ua" sz="1800" cap="none"/>
              <a:t>-навчає </a:t>
            </a:r>
            <a:r>
              <a:rPr lang="ru-ru" sz="1800" cap="none"/>
              <a:t>алгоритмам дій щодо запобігання та захисту населення під час надзвичайних ситуацій, техногенних аварій чи воєнних загроз</a:t>
            </a:r>
            <a:endParaRPr lang="uk-ua" sz="1800" cap="none"/>
          </a:p>
          <a:p>
            <a:pPr algn="just">
              <a:defRPr lang="en-us"/>
            </a:pPr>
            <a:r>
              <a:rPr lang="uk-ua" sz="1800" cap="none"/>
              <a:t>-формує уміння </a:t>
            </a:r>
            <a:r>
              <a:rPr lang="ru-ru" sz="1800" cap="none"/>
              <a:t>оцінювати радіаційну, хімічну, та біологічну обстановки із застосуванням відповідного обладнання</a:t>
            </a:r>
            <a:endParaRPr lang="uk-ua" sz="1800" cap="none"/>
          </a:p>
          <a:p>
            <a:pPr algn="just">
              <a:defRPr lang="en-us"/>
            </a:pPr>
            <a:r>
              <a:rPr lang="ru-ru" sz="1800" cap="none"/>
              <a:t>- </a:t>
            </a:r>
            <a:r>
              <a:rPr lang="uk-ua" sz="1800" cap="none"/>
              <a:t>допомагає опанувати навички що</a:t>
            </a:r>
            <a:r>
              <a:rPr lang="ru-ru" sz="1800" cap="none"/>
              <a:t>до використання засобів індивідуального захисту</a:t>
            </a:r>
            <a:endParaRPr lang="uk-ua" sz="1800" cap="none"/>
          </a:p>
          <a:p>
            <a:pPr algn="just">
              <a:defRPr lang="en-us"/>
            </a:pPr>
            <a:r>
              <a:rPr lang="uk-ua" sz="1800" cap="none"/>
              <a:t>-розвиває навички щодо проведення лікувально-евакуаційних заходів в умовах екстремальних ситуацій</a:t>
            </a:r>
            <a:endParaRPr lang="uk-ua" sz="1800" cap="none"/>
          </a:p>
          <a:p>
            <a:pPr algn="just" defTabSz="914400">
              <a:lnSpc>
                <a:spcPct val="107000"/>
              </a:lnSpc>
              <a:spcAft>
                <a:spcPts val="800"/>
              </a:spcAft>
              <a:tabLst>
                <a:tab pos="457200" algn="l"/>
                <a:tab pos="630555" algn="l"/>
              </a:tabLst>
              <a:defRPr lang="en-us" cap="none">
                <a:solidFill>
                  <a:srgbClr val="FF0000"/>
                </a:solidFill>
              </a:defRPr>
            </a:pPr>
            <a:endParaRPr lang="ru-ru" sz="1600" cap="non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eBZB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Mh7ngU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6OPOA8zMzADAwP8Af39/AAAAAAAAAAAAAAAAAAAAAAAAAAAAIQAAABgAAAAUAAAAlAQAAL4MAABVIgAAQBgAABAAAAAmAAAACAAAAD0QAAAAAAAA"/>
              </a:ext>
            </a:extLst>
          </p:cNvSpPr>
          <p:nvPr>
            <p:ph type="title"/>
          </p:nvPr>
        </p:nvSpPr>
        <p:spPr>
          <a:xfrm>
            <a:off x="744220" y="2071370"/>
            <a:ext cx="4836795" cy="1870710"/>
          </a:xfrm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uk-ua" sz="400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Що ви будете вивчати</a:t>
            </a:r>
            <a:endParaRPr lang="uk-ua" sz="4000" b="1" cap="all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:pr="smNativeData" xmlns="smNativeData" val="SMDATA_15_eBZBahMAAAAlAAAAZA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KzwWw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6OPOA8zMzADAwP8Af39/AAAAAAAAAAAAAAAAAAAAAAAAAAAAIQAAABgAAAAUAAAAdCcAAPsCAAA5SAAAPSUAABAAAAAmAAAACAAAAD2QAAAAAAAA"/>
              </a:ext>
            </a:extLst>
          </p:cNvSpPr>
          <p:nvPr>
            <p:ph type="body" idx="1"/>
          </p:nvPr>
        </p:nvSpPr>
        <p:spPr>
          <a:xfrm>
            <a:off x="6413500" y="484505"/>
            <a:ext cx="5327015" cy="556895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defRPr lang="en-us" sz="1900" cap="none">
                <a:solidFill>
                  <a:schemeClr val="tx1"/>
                </a:solidFill>
              </a:defRPr>
            </a:lvl1pPr>
            <a:lvl2pPr>
              <a:defRPr lang="en-us" sz="1600" cap="none">
                <a:solidFill>
                  <a:schemeClr val="tx1"/>
                </a:solidFill>
              </a:defRPr>
            </a:lvl2pPr>
            <a:lvl3pPr>
              <a:defRPr lang="en-us" sz="1600" cap="none">
                <a:solidFill>
                  <a:schemeClr val="tx1"/>
                </a:solidFill>
              </a:defRPr>
            </a:lvl3pPr>
            <a:lvl4pPr>
              <a:defRPr lang="en-us" sz="1600" cap="none">
                <a:solidFill>
                  <a:schemeClr val="tx1"/>
                </a:solidFill>
              </a:defRPr>
            </a:lvl4pPr>
            <a:lvl5pPr>
              <a:defRPr lang="en-us" sz="1600" cap="none">
                <a:solidFill>
                  <a:schemeClr val="tx1"/>
                </a:solidFill>
              </a:defRPr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 marL="0" marR="0" indent="0" algn="just" defTabSz="9144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  <a:tabLst/>
              <a:defRPr lang="en-us" sz="2000" cap="none">
                <a:solidFill>
                  <a:srgbClr val="000000"/>
                </a:solidFill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r>
              <a:rPr lang="uk-ua" sz="2200" cap="none"/>
              <a:t>-</a:t>
            </a:r>
            <a:r>
              <a:rPr lang="en-us" sz="2200" cap="none"/>
              <a:t>основні  нормативно-правові акти України щодо  цивільного захисту населення, суб'єктів господарювання та  територій;</a:t>
            </a:r>
            <a:endParaRPr lang="en-us" sz="2200" cap="none"/>
          </a:p>
          <a:p>
            <a:pPr marL="0" marR="0" indent="0" algn="just" defTabSz="9144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  <a:tabLst/>
              <a:defRPr lang="en-us" sz="2200" cap="none">
                <a:solidFill>
                  <a:srgbClr val="000000"/>
                </a:solidFill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r>
              <a:t>-  основні заходи, що проводяться у сфері цивільного захисту (запобігання надзвичайним ситуаціям, оповіщення, укриття, евакуація тощо) ;</a:t>
            </a:r>
          </a:p>
          <a:p>
            <a:pPr marL="0" marR="0" indent="0" algn="just" defTabSz="9144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  <a:tabLst/>
              <a:defRPr lang="en-us" sz="2200" cap="none">
                <a:solidFill>
                  <a:srgbClr val="000000"/>
                </a:solidFill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r>
              <a:t>-  принципи планування та організацію заходів цивільного захисту лікувального закладу;</a:t>
            </a:r>
          </a:p>
          <a:p>
            <a:pPr marL="0" marR="0" indent="0" algn="just" defTabSz="9144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  <a:tabLst/>
              <a:defRPr lang="en-us" sz="2200" cap="none">
                <a:solidFill>
                  <a:srgbClr val="000000"/>
                </a:solidFill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r>
              <a:t>-основи організації проведення рятувальних та інших невідкладних робіт щодо цивільного захисту населення.</a:t>
            </a:r>
          </a:p>
          <a:p>
            <a:pPr algn="just" defTabSz="914400">
              <a:lnSpc>
                <a:spcPct val="87000"/>
              </a:lnSpc>
              <a:spcBef>
                <a:spcPts val="920"/>
              </a:spcBef>
              <a:spcAft>
                <a:spcPts val="735"/>
              </a:spcAft>
              <a:tabLst>
                <a:tab pos="457200" algn="l"/>
                <a:tab pos="630555" algn="l"/>
              </a:tabLst>
              <a:defRPr lang="en-us" sz="1750" cap="none"/>
            </a:pPr>
            <a:endParaRPr lang="en-us" sz="221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ChangeArrowheads="1"/>
            <a:extLst>
              <a:ext uri="smNativeData">
                <pr:smNativeData xmlns:pr="smNativeData" xmlns="smNativeData" val="SMDATA_15_eBZB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AAAAA8zMzADAwP8Af39/AAAAAAAAAAAAAAAAAAAAAAAAAAAAIQAAABgAAAAUAAAArwQAAGgKAAC1IgAAVhwAABAAAAAmAAAACAAAAD0QAAAAAAAA"/>
              </a:ext>
            </a:extLst>
          </p:cNvSpPr>
          <p:nvPr>
            <p:ph type="title"/>
          </p:nvPr>
        </p:nvSpPr>
        <p:spPr>
          <a:xfrm>
            <a:off x="761365" y="1691640"/>
            <a:ext cx="4880610" cy="2914650"/>
          </a:xfrm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uk-ua" sz="3600" b="1" cap="all">
                <a:solidFill>
                  <a:srgbClr val="002060"/>
                </a:solidFill>
              </a:rPr>
              <a:t>Що ви зможете </a:t>
            </a:r>
            <a:br/>
            <a:r>
              <a:rPr lang="uk-ua" sz="3600" b="1" cap="all">
                <a:solidFill>
                  <a:srgbClr val="002060"/>
                </a:solidFill>
              </a:rPr>
              <a:t>за умови опанування курсу</a:t>
            </a:r>
            <a:endParaRPr lang="uk-ua" sz="3600" cap="all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 noChangeArrowheads="1"/>
            <a:extLst>
              <a:ext uri="smNativeData">
                <pr:smNativeData xmlns:pr="smNativeData" xmlns="smNativeData" val="SMDATA_15_eBZBahMAAAAlAAAAZA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OEPAO4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SygAACABAADwSQAACCkAABAAAAAmAAAACAAAAD2QAAAAAAAA"/>
              </a:ext>
            </a:extLst>
          </p:cNvSpPr>
          <p:nvPr>
            <p:ph type="body" idx="1"/>
          </p:nvPr>
        </p:nvSpPr>
        <p:spPr>
          <a:xfrm>
            <a:off x="6550025" y="182880"/>
            <a:ext cx="5469255" cy="648716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defRPr lang="en-us" sz="1900" cap="none">
                <a:solidFill>
                  <a:schemeClr val="tx1"/>
                </a:solidFill>
              </a:defRPr>
            </a:lvl1pPr>
            <a:lvl2pPr>
              <a:defRPr lang="en-us" sz="1600" cap="none">
                <a:solidFill>
                  <a:schemeClr val="tx1"/>
                </a:solidFill>
              </a:defRPr>
            </a:lvl2pPr>
            <a:lvl3pPr>
              <a:defRPr lang="en-us" sz="1600" cap="none">
                <a:solidFill>
                  <a:schemeClr val="tx1"/>
                </a:solidFill>
              </a:defRPr>
            </a:lvl3pPr>
            <a:lvl4pPr>
              <a:defRPr lang="en-us" sz="1600" cap="none">
                <a:solidFill>
                  <a:schemeClr val="tx1"/>
                </a:solidFill>
              </a:defRPr>
            </a:lvl4pPr>
            <a:lvl5pPr>
              <a:defRPr lang="en-us" sz="1600" cap="none">
                <a:solidFill>
                  <a:schemeClr val="tx1"/>
                </a:solidFill>
              </a:defRPr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 marL="0" marR="0" indent="0" algn="just" defTabSz="44958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  <a:tabLst>
                <a:tab pos="630555" algn="l"/>
              </a:tabLst>
              <a:defRPr lang="en-us" sz="1800" cap="none">
                <a:solidFill>
                  <a:srgbClr val="000000"/>
                </a:solidFill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r>
              <a:rPr lang="uk-ua" cap="none"/>
              <a:t>-</a:t>
            </a:r>
            <a:r>
              <a:t>планувати та  організовувати заходи  цивільного захисту;</a:t>
            </a:r>
          </a:p>
          <a:p>
            <a:pPr marL="0" marR="0" indent="0" algn="just" defTabSz="44958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  <a:tabLst>
                <a:tab pos="630555" algn="l"/>
              </a:tabLst>
              <a:defRPr lang="en-us" sz="1800" cap="none">
                <a:solidFill>
                  <a:srgbClr val="000000"/>
                </a:solidFill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r>
              <a:t>- прогнозувати можливості виникнення та масштаби надзвичайних ситуацій; </a:t>
            </a:r>
          </a:p>
          <a:p>
            <a:pPr marL="0" marR="0" indent="0" algn="just" defTabSz="44958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  <a:tabLst>
                <a:tab pos="630555" algn="l"/>
              </a:tabLst>
              <a:defRPr lang="en-us" sz="1800" cap="none">
                <a:solidFill>
                  <a:srgbClr val="000000"/>
                </a:solidFill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r>
              <a:t>-оцінювати радіаційну, хімічну, біологічну обстановку;</a:t>
            </a:r>
          </a:p>
          <a:p>
            <a:pPr marL="0" marR="0" indent="0" algn="just" defTabSz="44958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  <a:tabLst>
                <a:tab pos="630555" algn="l"/>
              </a:tabLst>
              <a:defRPr lang="en-us" sz="1800" cap="none">
                <a:solidFill>
                  <a:srgbClr val="000000"/>
                </a:solidFill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r>
              <a:t>-організовувати та здійснювати заходи (медичний, біологічний, психологічний) щодо захисту населення від наслідків аварій, катастроф, стихійних лих та у разі застосування сучасної зброї; </a:t>
            </a:r>
          </a:p>
          <a:p>
            <a:pPr marL="0" marR="0" indent="0" algn="just" defTabSz="44958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  <a:tabLst>
                <a:tab pos="630555" algn="l"/>
              </a:tabLst>
              <a:defRPr lang="en-us" sz="1800" cap="none">
                <a:solidFill>
                  <a:srgbClr val="000000"/>
                </a:solidFill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r>
              <a:t>-оцінювати стійкість елементів суб’єктів господарювання, зокрема лікувального закладу, в надзвичайних ситуаціях, визначати необхідні заходи щодо її підвищення; </a:t>
            </a:r>
          </a:p>
          <a:p>
            <a:pPr marL="0" marR="0" indent="0" algn="just" defTabSz="44958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  <a:tabLst>
                <a:tab pos="630555" algn="l"/>
              </a:tabLst>
              <a:defRPr lang="en-us" sz="1800" cap="none">
                <a:solidFill>
                  <a:srgbClr val="000000"/>
                </a:solidFill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r>
              <a:t>-забезпечувати організацію і підготовку формувань, проведення рятувальних та  інших невідкладних робіт на суб’єктах господарювання</a:t>
            </a:r>
            <a:r>
              <a:rPr lang="uk-ua" cap="none"/>
              <a:t> (лікувальних закладах)</a:t>
            </a:r>
            <a:r>
              <a:t>;</a:t>
            </a:r>
          </a:p>
          <a:p>
            <a:pPr marL="0" marR="0" indent="0" algn="just" defTabSz="44958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  <a:tabLst>
                <a:tab pos="630555" algn="l"/>
              </a:tabLst>
              <a:defRPr lang="en-us" sz="1800" cap="none">
                <a:solidFill>
                  <a:srgbClr val="000000"/>
                </a:solidFill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r>
              <a:t>-організовувати та надавати домедичну допомогу в  умовах екстремальної ситуації.</a:t>
            </a:r>
          </a:p>
          <a:p>
            <a:pPr>
              <a:lnSpc>
                <a:spcPct val="80000"/>
              </a:lnSpc>
              <a:spcBef>
                <a:spcPts val="850"/>
              </a:spcBef>
              <a:defRPr lang="uk-ua" sz="1615" cap="none"/>
            </a:pPr>
          </a:p>
          <a:p>
            <a:pPr>
              <a:lnSpc>
                <a:spcPct val="80000"/>
              </a:lnSpc>
              <a:spcBef>
                <a:spcPts val="850"/>
              </a:spcBef>
              <a:defRPr lang="en-us" sz="1615" cap="none"/>
            </a:pPr>
            <a:endParaRPr lang="uk-ua" sz="306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eBZB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BA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AAAAA8zMzADAwP8Af39/AAAAAAAAAAAAAAAAAAAAAAAAAAAAIQAAABgAAAAUAAAAoCoAALwCAAA6RgAAwgkAABAAAAAmAAAACAAAAD0QAAAAAAAA"/>
              </a:ext>
            </a:extLst>
          </p:cNvSpPr>
          <p:nvPr>
            <p:ph type="title"/>
          </p:nvPr>
        </p:nvSpPr>
        <p:spPr>
          <a:xfrm>
            <a:off x="6929120" y="444500"/>
            <a:ext cx="4486910" cy="1141730"/>
          </a:xfrm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  <a:defRPr lang="en-us" sz="1980" cap="all"/>
            </a:pPr>
            <a:r>
              <a:rPr lang="uk-ua" sz="288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Підсумковий контроль</a:t>
            </a:r>
            <a:endParaRPr lang="en-us" sz="2880" b="1" cap="all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:pr="smNativeData" xmlns="smNativeData" val="SMDATA_15_eBZBahMAAAAlAAAAZA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4AQAABsNAACAIgAArx4AABAAAAAmAAAACAAAAD2QAAAAAAAA"/>
              </a:ext>
            </a:extLst>
          </p:cNvSpPr>
          <p:nvPr>
            <p:ph type="body" idx="1"/>
          </p:nvPr>
        </p:nvSpPr>
        <p:spPr>
          <a:xfrm>
            <a:off x="792480" y="2130425"/>
            <a:ext cx="4815840" cy="285750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defRPr lang="en-us" sz="1900" cap="none">
                <a:solidFill>
                  <a:schemeClr val="tx1"/>
                </a:solidFill>
              </a:defRPr>
            </a:lvl1pPr>
            <a:lvl2pPr>
              <a:defRPr lang="en-us" sz="1600" cap="none">
                <a:solidFill>
                  <a:schemeClr val="tx1"/>
                </a:solidFill>
              </a:defRPr>
            </a:lvl2pPr>
            <a:lvl3pPr>
              <a:defRPr lang="en-us" sz="1600" cap="none">
                <a:solidFill>
                  <a:schemeClr val="tx1"/>
                </a:solidFill>
              </a:defRPr>
            </a:lvl3pPr>
            <a:lvl4pPr>
              <a:defRPr lang="en-us" sz="1600" cap="none">
                <a:solidFill>
                  <a:schemeClr val="tx1"/>
                </a:solidFill>
              </a:defRPr>
            </a:lvl4pPr>
            <a:lvl5pPr>
              <a:defRPr lang="en-us" sz="1600" cap="none">
                <a:solidFill>
                  <a:schemeClr val="tx1"/>
                </a:solidFill>
              </a:defRPr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>
              <a:defRPr lang="en-us"/>
            </a:pP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Лекції</a:t>
            </a:r>
            <a:endParaRPr lang="uk-ua" sz="28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Практичні </a:t>
            </a:r>
            <a:endParaRPr lang="uk-ua" sz="28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Самостійна робота</a:t>
            </a:r>
            <a:endParaRPr lang="uk-ua" sz="28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Індивідуальна самостійна робота</a:t>
            </a:r>
            <a:endParaRPr lang="en-us" sz="28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4" name="Прямоугольник 3"/>
          <p:cNvSpPr>
            <a:extLst>
              <a:ext uri="smNativeData">
                <pr:smNativeData xmlns:pr="smNativeData" xmlns="smNativeData" val="SMDATA_15_eBZBahMAAAAlAAAAZA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RykAACUMAACLSAAARB8AABAAAAAmAAAACAAAAP//////////"/>
              </a:ext>
            </a:extLst>
          </p:cNvSpPr>
          <p:nvPr/>
        </p:nvSpPr>
        <p:spPr>
          <a:xfrm>
            <a:off x="6710045" y="1974215"/>
            <a:ext cx="5082540" cy="31083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algn="just">
              <a:defRPr lang="en-us"/>
            </a:pPr>
            <a:r>
              <a:rPr lang="uk-ua" sz="2800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Залік: </a:t>
            </a: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на останньому практичному занятті за умов успішного проходження курсу</a:t>
            </a:r>
            <a:r>
              <a:rPr lang="en-us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 (</a:t>
            </a:r>
            <a:r>
              <a:rPr lang="ru-ru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сума балів за всі види навчальної діяльності - </a:t>
            </a:r>
            <a:r>
              <a:rPr lang="en-us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122-200 </a:t>
            </a: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балів) і відсутності академічної заборгованості.</a:t>
            </a:r>
            <a:endParaRPr lang="uk-ua" sz="28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5" name="Title 1"/>
          <p:cNvSpPr>
            <a:extLst>
              <a:ext uri="smNativeData">
                <pr:smNativeData xmlns:pr="smNativeData" xmlns="smNativeData" val="SMDATA_15_eBZBahMAAAAlAAAAZAAAAA0AAAAAIAEAACABAAAgAQAAIAEAAAAAAAABAAAAAAAAAAEAAABQAAAAAAAAAAAA4D8AAAAAAADgPwAAAAAAAOA/AAAAAAAA4D8AAAAAAADgPwAAAAAAAOA/AAAAAAAA4D8AAAAAAADgPwAAAAAAAOA/AAAAAAAA4D8CAAAAjAAAAAEAAAAAAAAA////AP///wgAAAAAAAAAAAAAAAAAAAAAAAAAAAAAAAAAAAAAeAAAAAEAAABAAAAAAAAAAAAAAABaAA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AAAAA8zMzADAwP8Af39/AAAAAAAAAAAAAAAAAAAAAAAAAAAAIQAAABgAAAAUAAAAawYAACQDAAAFIgAAKgoAABAAAAAmAAAACAAAAP//////////"/>
              </a:ext>
            </a:extLst>
          </p:cNvSpPr>
          <p:nvPr/>
        </p:nvSpPr>
        <p:spPr>
          <a:xfrm>
            <a:off x="1043305" y="510540"/>
            <a:ext cx="4486910" cy="1141730"/>
          </a:xfrm>
          <a:prstGeom prst="rect">
            <a:avLst/>
          </a:prstGeom>
          <a:solidFill>
            <a:srgbClr val="FFFFFF"/>
          </a:solidFill>
          <a:ln w="31750" cap="flat" cmpd="sng" algn="ctr">
            <a:solidFill>
              <a:srgbClr val="404040"/>
            </a:solidFill>
            <a:prstDash val="solid"/>
            <a:headEnd type="none"/>
            <a:tailEnd type="none"/>
          </a:ln>
          <a:effectLst/>
        </p:spPr>
        <p:txBody>
          <a:bodyPr vert="horz" wrap="square" lIns="182880" tIns="182880" rIns="182880" bIns="182880" numCol="1" spcCol="215900" anchor="ctr"/>
          <a:lstStyle>
            <a:lvl1pPr algn="ctr" defTabSz="914400">
              <a:lnSpc>
                <a:spcPct val="90000"/>
              </a:lnSpc>
              <a:spcBef>
                <a:spcPts val="0"/>
              </a:spcBef>
              <a:buNone/>
              <a:tabLst/>
              <a:defRPr lang="en-us" sz="2200" kern="1" cap="all" spc="0" baseline="0">
                <a:solidFill>
                  <a:srgbClr val="262626"/>
                </a:solidFill>
                <a:latin typeface="Gill Sans MT" pitchFamily="2" charset="0"/>
                <a:ea typeface="Gill Sans MT" pitchFamily="2" charset="0"/>
                <a:cs typeface="Gill Sans MT" pitchFamily="2" charset="0"/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r>
              <a:rPr lang="uk-ua" sz="320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Форми навчання </a:t>
            </a:r>
            <a:endParaRPr lang="uk-ua" sz="3200" b="1" cap="all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eBZB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AAAAA8zMzADAwP8Af39/AAAAAAAAAAAAAAAAAAAAAAAAAAAAIQAAABgAAAAUAAAAoCoAALwCAAA6RgAAwgkAABAAAAAmAAAACAAAAD0QAAAAAAAA"/>
              </a:ext>
            </a:extLst>
          </p:cNvSpPr>
          <p:nvPr>
            <p:ph type="title"/>
          </p:nvPr>
        </p:nvSpPr>
        <p:spPr>
          <a:xfrm>
            <a:off x="6929120" y="444500"/>
            <a:ext cx="4486910" cy="1141730"/>
          </a:xfrm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  <a:defRPr lang="en-us" sz="1980" cap="all"/>
            </a:pPr>
            <a:r>
              <a:rPr lang="uk-ua" sz="288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Контактна інформація</a:t>
            </a:r>
            <a:endParaRPr lang="en-us" sz="2880" b="1" cap="all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:pr="smNativeData" xmlns="smNativeData" val="SMDATA_15_eBZBahMAAAAlAAAAZA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Zg0AANsPAACNIQAA7iAAABAAAAAmAAAACAAAAD2QAAAAAAAA"/>
              </a:ext>
            </a:extLst>
          </p:cNvSpPr>
          <p:nvPr>
            <p:ph type="body" idx="1"/>
          </p:nvPr>
        </p:nvSpPr>
        <p:spPr>
          <a:xfrm>
            <a:off x="2178050" y="2577465"/>
            <a:ext cx="3275965" cy="2775585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defRPr lang="en-us" sz="1900" cap="none">
                <a:solidFill>
                  <a:schemeClr val="tx1"/>
                </a:solidFill>
              </a:defRPr>
            </a:lvl1pPr>
            <a:lvl2pPr>
              <a:defRPr lang="en-us" sz="1600" cap="none">
                <a:solidFill>
                  <a:schemeClr val="tx1"/>
                </a:solidFill>
              </a:defRPr>
            </a:lvl2pPr>
            <a:lvl3pPr>
              <a:defRPr lang="en-us" sz="1600" cap="none">
                <a:solidFill>
                  <a:schemeClr val="tx1"/>
                </a:solidFill>
              </a:defRPr>
            </a:lvl3pPr>
            <a:lvl4pPr>
              <a:defRPr lang="en-us" sz="1600" cap="none">
                <a:solidFill>
                  <a:schemeClr val="tx1"/>
                </a:solidFill>
              </a:defRPr>
            </a:lvl4pPr>
            <a:lvl5pPr>
              <a:defRPr lang="en-us" sz="1600" cap="none">
                <a:solidFill>
                  <a:schemeClr val="tx1"/>
                </a:solidFill>
              </a:defRPr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>
              <a:lnSpc>
                <a:spcPct val="90000"/>
              </a:lnSpc>
              <a:spcBef>
                <a:spcPts val="920"/>
              </a:spcBef>
              <a:defRPr lang="en-us" sz="1750" cap="none"/>
            </a:pPr>
            <a:endParaRPr lang="ru-ru" sz="2575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lnSpc>
                <a:spcPct val="90000"/>
              </a:lnSpc>
              <a:spcBef>
                <a:spcPts val="920"/>
              </a:spcBef>
              <a:defRPr lang="en-us" sz="1750" cap="none"/>
            </a:pPr>
            <a:r>
              <a:rPr lang="ru-ru" sz="2575" cap="none">
                <a:latin typeface="Calibri" pitchFamily="2" charset="-52"/>
                <a:ea typeface="Calibri" pitchFamily="2" charset="-52"/>
                <a:cs typeface="Calibri" pitchFamily="2" charset="-52"/>
              </a:rPr>
              <a:t>Професор, д.мед.н. Валентина Чорна</a:t>
            </a:r>
            <a:endParaRPr lang="ru-ru" sz="2575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lnSpc>
                <a:spcPct val="90000"/>
              </a:lnSpc>
              <a:spcBef>
                <a:spcPts val="920"/>
              </a:spcBef>
              <a:defRPr lang="en-us" sz="1750" cap="none"/>
            </a:pPr>
            <a:endParaRPr lang="ru-ru" sz="2575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lnSpc>
                <a:spcPct val="90000"/>
              </a:lnSpc>
              <a:spcBef>
                <a:spcPts val="920"/>
              </a:spcBef>
              <a:defRPr lang="en-us" sz="1750" cap="none"/>
            </a:pPr>
            <a:r>
              <a:rPr lang="ru-ru" sz="2575" cap="none">
                <a:latin typeface="Calibri" pitchFamily="2" charset="-52"/>
                <a:ea typeface="Calibri" pitchFamily="2" charset="-52"/>
                <a:cs typeface="Calibri" pitchFamily="2" charset="-52"/>
              </a:rPr>
              <a:t>Доцент, к.псих.н</a:t>
            </a:r>
            <a:endParaRPr lang="ru-ru" sz="2575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marL="0" indent="0">
              <a:lnSpc>
                <a:spcPct val="90000"/>
              </a:lnSpc>
              <a:spcBef>
                <a:spcPts val="920"/>
              </a:spcBef>
              <a:buNone/>
              <a:defRPr lang="en-us" sz="1750" cap="none"/>
            </a:pPr>
            <a:r>
              <a:rPr lang="ru-ru" sz="2575" cap="none">
                <a:latin typeface="Calibri" pitchFamily="2" charset="-52"/>
                <a:ea typeface="Calibri" pitchFamily="2" charset="-52"/>
                <a:cs typeface="Calibri" pitchFamily="2" charset="-52"/>
              </a:rPr>
              <a:t>   Анатолій Шевчук</a:t>
            </a:r>
            <a:endParaRPr lang="en-us" sz="2575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4" name="Прямокутник1"/>
          <p:cNvSpPr>
            <a:extLst>
              <a:ext uri="smNativeData">
                <pr:smNativeData xmlns:pr="smNativeData" xmlns="smNativeData" val="SMDATA_15_eBZBahMAAAAlAAAAZAAAAA0AAAAAIAEAACABAAAgAQAAIAEAAAAAAAABAAAAAAAAAAEAAABQAAAAAAAAAAAA4D8AAAAAAADgPwAAAAAAAOA/AAAAAAAA4D8AAAAAAADgPwAAAAAAAOA/AAAAAAAA4D8AAAAAAADgPwAAAAAAAOA/AAAAAAAA4D8CAAAAjAAAAAEAAAAAAAAA////AP///wgAAAAAAAAAAAAAAAAAAAAAAAAAAAAAAAAAAAAAeAAAAAEAAABAAAAAAAAAAAAAAABaAA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AAAAA8zMzADAwP8Af39/AAAAAAAAAAAAAAAAAAAAAAAAAAAAIQAAABgAAAAUAAAAbwUAANoCAAAJIQAA3wkAABAAAAAmAAAACAAAAP//////////"/>
              </a:ext>
            </a:extLst>
          </p:cNvSpPr>
          <p:nvPr/>
        </p:nvSpPr>
        <p:spPr>
          <a:xfrm>
            <a:off x="883285" y="463550"/>
            <a:ext cx="4486910" cy="1141095"/>
          </a:xfrm>
          <a:prstGeom prst="rect">
            <a:avLst/>
          </a:prstGeom>
          <a:solidFill>
            <a:srgbClr val="FFFFFF"/>
          </a:solidFill>
          <a:ln w="31750" cap="flat" cmpd="sng" algn="ctr">
            <a:solidFill>
              <a:srgbClr val="404040"/>
            </a:solidFill>
            <a:prstDash val="solid"/>
            <a:headEnd type="none"/>
            <a:tailEnd type="none"/>
          </a:ln>
          <a:effectLst/>
        </p:spPr>
        <p:txBody>
          <a:bodyPr vert="horz" wrap="square" lIns="182880" tIns="182880" rIns="182880" bIns="182880" numCol="1" spcCol="215900" anchor="ctr"/>
          <a:lstStyle>
            <a:lvl1pPr algn="ctr" defTabSz="914400">
              <a:lnSpc>
                <a:spcPct val="90000"/>
              </a:lnSpc>
              <a:spcBef>
                <a:spcPts val="0"/>
              </a:spcBef>
              <a:buNone/>
              <a:tabLst/>
              <a:defRPr lang="en-us" sz="2200" kern="1" cap="all" spc="0" baseline="0">
                <a:solidFill>
                  <a:srgbClr val="262626"/>
                </a:solidFill>
                <a:latin typeface="Gill Sans MT" pitchFamily="2" charset="0"/>
                <a:ea typeface="Gill Sans MT" pitchFamily="2" charset="0"/>
                <a:cs typeface="Gill Sans MT" pitchFamily="2" charset="0"/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r>
              <a:rPr lang="uk-ua" sz="320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РОЗРОБНИКИ КУРСУ</a:t>
            </a:r>
            <a:endParaRPr lang="uk-ua" sz="3200" b="1" cap="all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5" name="Прямоугольник 4"/>
          <p:cNvSpPr>
            <a:extLst>
              <a:ext uri="smNativeData">
                <pr:smNativeData xmlns:pr="smNativeData" xmlns="smNativeData" val="SMDATA_15_eBZBahMAAAAlAAAAZA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RysAANEOAAD+RgAABB0AABAAAAAmAAAACAAAAP//////////"/>
              </a:ext>
            </a:extLst>
          </p:cNvSpPr>
          <p:nvPr/>
        </p:nvSpPr>
        <p:spPr>
          <a:xfrm>
            <a:off x="7035165" y="2408555"/>
            <a:ext cx="4505325" cy="23082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>
              <a:defRPr lang="en-us"/>
            </a:pPr>
            <a:r>
              <a:rPr lang="uk-ua" sz="2400" b="1" cap="none">
                <a:solidFill>
                  <a:srgbClr val="00000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Контактна інформація:</a:t>
            </a:r>
            <a:endParaRPr lang="uk-ua" sz="2400" cap="none">
              <a:solidFill>
                <a:srgbClr val="00000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uk-ua" sz="2400" cap="none">
                <a:solidFill>
                  <a:srgbClr val="00000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Вінниця, вул.Пирогова,56</a:t>
            </a:r>
            <a:endParaRPr lang="uk-ua" sz="2400" cap="none">
              <a:solidFill>
                <a:srgbClr val="00000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uk-ua" sz="2400" cap="none">
                <a:solidFill>
                  <a:srgbClr val="00000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Кафедра </a:t>
            </a:r>
            <a:r>
              <a:rPr lang="uk-ua" sz="24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Медицини катастроф та військової медицини</a:t>
            </a:r>
            <a:endParaRPr lang="uk-ua" sz="24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endParaRPr lang="uk-ua" sz="2400" cap="none">
              <a:solidFill>
                <a:srgbClr val="00000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de-de" sz="2400" cap="none">
                <a:solidFill>
                  <a:srgbClr val="00000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emergency</a:t>
            </a:r>
            <a:r>
              <a:rPr lang="en-us" sz="2400" cap="none">
                <a:solidFill>
                  <a:srgbClr val="00000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@vnmu.edu.ua</a:t>
            </a:r>
            <a:endParaRPr lang="uk-ua" sz="24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pic>
        <p:nvPicPr>
          <p:cNvPr id="6" name="Зображення1"/>
          <p:cNvPicPr>
            <a:picLocks noChangeAspect="1"/>
            <a:extLst>
              <a:ext uri="smNativeData">
                <pr:smNativeData xmlns:pr="smNativeData" xmlns="smNativeData" val="SMDATA_17_eBZBahMAAAAlAAAAEQAAAC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IsCAAC0DQAANAwAAI8YAAAQAAAAJgAAAAgAAAD//////////w=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413385" y="2227580"/>
            <a:ext cx="1570355" cy="176466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7" name="Зображення2"/>
          <p:cNvPicPr>
            <a:picLocks noChangeAspect="1"/>
            <a:extLst>
              <a:ext uri="smNativeData">
                <pr:smNativeData xmlns:pr="smNativeData" xmlns="smNativeData" val="SMDATA_17_eBZBahMAAAAlAAAAEQAAAC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AcAAAA4AAAAAAAAAAAAAAAAAAAA////AAAAAAAAAAAAAAAAAAAAAAAAAAAAAAAAAAAAAABkAAAAZAAAAAAAAAAjAAAABAAAAGQAAAAXAAAAFAAAAAAAAAAAAAAA/38AAP9/AAAAAAAACQAAAAQAAABPAQ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OkCAAC6GAAALwwAABUlAAAQAAAAJgAAAAgAAAD//////////w=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473075" y="4019550"/>
            <a:ext cx="1507490" cy="2008505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resentation">
      <a:majorFont>
        <a:latin typeface="Gill Sans MT"/>
        <a:ea typeface="Gill Sans MT"/>
        <a:cs typeface="Gill Sans MT"/>
      </a:majorFont>
      <a:minorFont>
        <a:latin typeface="Gill Sans MT"/>
        <a:ea typeface="Gill Sans MT"/>
        <a:cs typeface="Gill Sans MT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4A5356"/>
        </a:dk2>
        <a:lt2>
          <a:srgbClr val="E8E3CE"/>
        </a:lt2>
        <a:accent1>
          <a:srgbClr val="F6A21D"/>
        </a:accent1>
        <a:accent2>
          <a:srgbClr val="9BAFB5"/>
        </a:accent2>
        <a:accent3>
          <a:srgbClr val="C96731"/>
        </a:accent3>
        <a:accent4>
          <a:srgbClr val="9CA383"/>
        </a:accent4>
        <a:accent5>
          <a:srgbClr val="87795D"/>
        </a:accent5>
        <a:accent6>
          <a:srgbClr val="A0988C"/>
        </a:accent6>
        <a:hlink>
          <a:srgbClr val="00B0F0"/>
        </a:hlink>
        <a:folHlink>
          <a:srgbClr val="738F9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4A5356"/>
        </a:dk2>
        <a:lt2>
          <a:srgbClr val="E8E3CE"/>
        </a:lt2>
        <a:accent1>
          <a:srgbClr val="F6A21D"/>
        </a:accent1>
        <a:accent2>
          <a:srgbClr val="9BAFB5"/>
        </a:accent2>
        <a:accent3>
          <a:srgbClr val="C96731"/>
        </a:accent3>
        <a:accent4>
          <a:srgbClr val="9CA383"/>
        </a:accent4>
        <a:accent5>
          <a:srgbClr val="87795D"/>
        </a:accent5>
        <a:accent6>
          <a:srgbClr val="A0988C"/>
        </a:accent6>
        <a:hlink>
          <a:srgbClr val="00B0F0"/>
        </a:hlink>
        <a:folHlink>
          <a:srgbClr val="738F9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4A5356"/>
        </a:dk2>
        <a:lt2>
          <a:srgbClr val="E8E3CE"/>
        </a:lt2>
        <a:accent1>
          <a:srgbClr val="F6A21D"/>
        </a:accent1>
        <a:accent2>
          <a:srgbClr val="9BAFB5"/>
        </a:accent2>
        <a:accent3>
          <a:srgbClr val="C96731"/>
        </a:accent3>
        <a:accent4>
          <a:srgbClr val="9CA383"/>
        </a:accent4>
        <a:accent5>
          <a:srgbClr val="87795D"/>
        </a:accent5>
        <a:accent6>
          <a:srgbClr val="A0988C"/>
        </a:accent6>
        <a:hlink>
          <a:srgbClr val="00B0F0"/>
        </a:hlink>
        <a:folHlink>
          <a:srgbClr val="738F9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FFFFFF"/>
        </a:lt1>
        <a:dk2>
          <a:srgbClr val="4A5356"/>
        </a:dk2>
        <a:lt2>
          <a:srgbClr val="E8E3CE"/>
        </a:lt2>
        <a:accent1>
          <a:srgbClr val="F6A21D"/>
        </a:accent1>
        <a:accent2>
          <a:srgbClr val="9BAFB5"/>
        </a:accent2>
        <a:accent3>
          <a:srgbClr val="C96731"/>
        </a:accent3>
        <a:accent4>
          <a:srgbClr val="9CA383"/>
        </a:accent4>
        <a:accent5>
          <a:srgbClr val="87795D"/>
        </a:accent5>
        <a:accent6>
          <a:srgbClr val="A0988C"/>
        </a:accent6>
        <a:hlink>
          <a:srgbClr val="00B0F0"/>
        </a:hlink>
        <a:folHlink>
          <a:srgbClr val="738F9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FF"/>
        </a:lt1>
        <a:dk2>
          <a:srgbClr val="4A5356"/>
        </a:dk2>
        <a:lt2>
          <a:srgbClr val="E8E3CE"/>
        </a:lt2>
        <a:accent1>
          <a:srgbClr val="F6A21D"/>
        </a:accent1>
        <a:accent2>
          <a:srgbClr val="9BAFB5"/>
        </a:accent2>
        <a:accent3>
          <a:srgbClr val="C96731"/>
        </a:accent3>
        <a:accent4>
          <a:srgbClr val="9CA383"/>
        </a:accent4>
        <a:accent5>
          <a:srgbClr val="87795D"/>
        </a:accent5>
        <a:accent6>
          <a:srgbClr val="A0988C"/>
        </a:accent6>
        <a:hlink>
          <a:srgbClr val="00B0F0"/>
        </a:hlink>
        <a:folHlink>
          <a:srgbClr val="738F9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000000"/>
        </a:dk1>
        <a:lt1>
          <a:srgbClr val="FFFFFF"/>
        </a:lt1>
        <a:dk2>
          <a:srgbClr val="4A5356"/>
        </a:dk2>
        <a:lt2>
          <a:srgbClr val="E8E3CE"/>
        </a:lt2>
        <a:accent1>
          <a:srgbClr val="F6A21D"/>
        </a:accent1>
        <a:accent2>
          <a:srgbClr val="9BAFB5"/>
        </a:accent2>
        <a:accent3>
          <a:srgbClr val="C96731"/>
        </a:accent3>
        <a:accent4>
          <a:srgbClr val="9CA383"/>
        </a:accent4>
        <a:accent5>
          <a:srgbClr val="87795D"/>
        </a:accent5>
        <a:accent6>
          <a:srgbClr val="A0988C"/>
        </a:accent6>
        <a:hlink>
          <a:srgbClr val="00B0F0"/>
        </a:hlink>
        <a:folHlink>
          <a:srgbClr val="738F97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>user</dc:creator>
  <cp:keywords/>
  <dc:description/>
  <cp:lastModifiedBy>user</cp:lastModifiedBy>
  <cp:revision>0</cp:revision>
  <dcterms:created xsi:type="dcterms:W3CDTF">2026-04-08T10:22:59Z</dcterms:created>
  <dcterms:modified xsi:type="dcterms:W3CDTF">2026-06-28T12:41:28Z</dcterms:modified>
</cp:coreProperties>
</file>