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2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7"/>
  </p:notesMasterIdLst>
  <p:handoutMasterIdLst>
    <p:handoutMasterId r:id="rId88"/>
  </p:handoutMasterIdLst>
  <p:sldIdLst>
    <p:sldId id="276" r:id="rId2"/>
    <p:sldId id="343" r:id="rId3"/>
    <p:sldId id="344" r:id="rId4"/>
    <p:sldId id="345" r:id="rId5"/>
    <p:sldId id="346" r:id="rId6"/>
    <p:sldId id="347" r:id="rId7"/>
    <p:sldId id="348" r:id="rId8"/>
    <p:sldId id="349" r:id="rId9"/>
    <p:sldId id="350" r:id="rId10"/>
    <p:sldId id="351" r:id="rId11"/>
    <p:sldId id="352" r:id="rId12"/>
    <p:sldId id="353" r:id="rId13"/>
    <p:sldId id="354" r:id="rId14"/>
    <p:sldId id="355" r:id="rId15"/>
    <p:sldId id="356" r:id="rId16"/>
    <p:sldId id="357" r:id="rId17"/>
    <p:sldId id="358" r:id="rId18"/>
    <p:sldId id="360" r:id="rId19"/>
    <p:sldId id="361" r:id="rId20"/>
    <p:sldId id="362" r:id="rId21"/>
    <p:sldId id="363" r:id="rId22"/>
    <p:sldId id="364" r:id="rId23"/>
    <p:sldId id="365" r:id="rId24"/>
    <p:sldId id="366" r:id="rId25"/>
    <p:sldId id="367" r:id="rId26"/>
    <p:sldId id="368" r:id="rId27"/>
    <p:sldId id="369" r:id="rId28"/>
    <p:sldId id="370" r:id="rId29"/>
    <p:sldId id="371" r:id="rId30"/>
    <p:sldId id="372" r:id="rId31"/>
    <p:sldId id="373" r:id="rId32"/>
    <p:sldId id="374" r:id="rId33"/>
    <p:sldId id="375" r:id="rId34"/>
    <p:sldId id="376" r:id="rId35"/>
    <p:sldId id="377" r:id="rId36"/>
    <p:sldId id="378" r:id="rId37"/>
    <p:sldId id="379" r:id="rId38"/>
    <p:sldId id="380" r:id="rId39"/>
    <p:sldId id="381" r:id="rId40"/>
    <p:sldId id="382" r:id="rId41"/>
    <p:sldId id="383" r:id="rId42"/>
    <p:sldId id="384" r:id="rId43"/>
    <p:sldId id="385" r:id="rId44"/>
    <p:sldId id="386" r:id="rId45"/>
    <p:sldId id="387" r:id="rId46"/>
    <p:sldId id="388" r:id="rId47"/>
    <p:sldId id="389" r:id="rId48"/>
    <p:sldId id="390" r:id="rId49"/>
    <p:sldId id="392" r:id="rId50"/>
    <p:sldId id="393" r:id="rId51"/>
    <p:sldId id="394" r:id="rId52"/>
    <p:sldId id="396" r:id="rId53"/>
    <p:sldId id="397" r:id="rId54"/>
    <p:sldId id="398" r:id="rId55"/>
    <p:sldId id="399" r:id="rId56"/>
    <p:sldId id="400" r:id="rId57"/>
    <p:sldId id="401" r:id="rId58"/>
    <p:sldId id="402" r:id="rId59"/>
    <p:sldId id="403" r:id="rId60"/>
    <p:sldId id="404" r:id="rId61"/>
    <p:sldId id="405" r:id="rId62"/>
    <p:sldId id="406" r:id="rId63"/>
    <p:sldId id="407" r:id="rId64"/>
    <p:sldId id="408" r:id="rId65"/>
    <p:sldId id="409" r:id="rId66"/>
    <p:sldId id="410" r:id="rId67"/>
    <p:sldId id="411" r:id="rId68"/>
    <p:sldId id="412" r:id="rId69"/>
    <p:sldId id="413" r:id="rId70"/>
    <p:sldId id="330" r:id="rId71"/>
    <p:sldId id="331" r:id="rId72"/>
    <p:sldId id="332" r:id="rId73"/>
    <p:sldId id="414" r:id="rId74"/>
    <p:sldId id="333" r:id="rId75"/>
    <p:sldId id="415" r:id="rId76"/>
    <p:sldId id="416" r:id="rId77"/>
    <p:sldId id="417" r:id="rId78"/>
    <p:sldId id="418" r:id="rId79"/>
    <p:sldId id="419" r:id="rId80"/>
    <p:sldId id="314" r:id="rId81"/>
    <p:sldId id="317" r:id="rId82"/>
    <p:sldId id="340" r:id="rId83"/>
    <p:sldId id="341" r:id="rId84"/>
    <p:sldId id="342" r:id="rId85"/>
    <p:sldId id="275" r:id="rId8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40BCA1"/>
    <a:srgbClr val="EAB85E"/>
    <a:srgbClr val="729EB4"/>
    <a:srgbClr val="80A8BC"/>
    <a:srgbClr val="7DAFD4"/>
    <a:srgbClr val="7BA4B9"/>
    <a:srgbClr val="92B5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03" autoAdjust="0"/>
    <p:restoredTop sz="94653" autoAdjust="0"/>
  </p:normalViewPr>
  <p:slideViewPr>
    <p:cSldViewPr>
      <p:cViewPr varScale="1">
        <p:scale>
          <a:sx n="109" d="100"/>
          <a:sy n="109" d="100"/>
        </p:scale>
        <p:origin x="190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presProps" Target="presProps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viewProps" Target="viewProps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handoutMaster" Target="handoutMasters/handoutMaster1.xml"/><Relationship Id="rId9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tableStyles" Target="tableStyle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notesMaster" Target="notesMasters/notesMaster1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E51B3C9-05F7-48A4-B464-86DDC44DD58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3B332D6-7BB4-4D7F-B531-DCF00915FDD5}">
      <dgm:prSet phldrT="[Текст]" custT="1"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ПРЯМІ МЕТОДИ ВИМІРЮВАНЬ: </a:t>
          </a:r>
          <a:endParaRPr lang="uk-UA" sz="28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A4E73E-C974-4CD5-828B-4A2A6FD44716}" type="parTrans" cxnId="{DC6CB0F2-BDEE-46E5-A1E6-A8966D88D644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8A52363-046D-4F24-8112-BE7FD506EFD5}" type="sibTrans" cxnId="{DC6CB0F2-BDEE-46E5-A1E6-A8966D88D644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8E3937-0755-44B7-8C66-A902335499FD}">
      <dgm:prSet/>
      <dgm:spPr>
        <a:noFill/>
      </dgm:spPr>
      <dgm:t>
        <a:bodyPr/>
        <a:lstStyle/>
        <a:p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еуглікемічний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гіперінсулінемічний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клемп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-тест,</a:t>
          </a:r>
        </a:p>
      </dgm:t>
    </dgm:pt>
    <dgm:pt modelId="{0240D89D-1B1D-4FED-B0CF-7B5AD77D2A0E}" type="parTrans" cxnId="{7F622681-AC00-4305-8CDA-156954B031DF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CA3BEF3-BF87-4832-8346-2FF1B2EEB06F}" type="sibTrans" cxnId="{7F622681-AC00-4305-8CDA-156954B031DF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0198CE-E3E5-4302-8DC1-237F1A88C856}">
      <dgm:prSet/>
      <dgm:spPr/>
      <dgm:t>
        <a:bodyPr/>
        <a:lstStyle/>
        <a:p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НЕПРЯМІ МЕТОДИ ВИМІРЮВАНЬ: </a:t>
          </a:r>
        </a:p>
      </dgm:t>
    </dgm:pt>
    <dgm:pt modelId="{3FD30F27-7678-4882-8FE5-28F8FBAAAFCE}" type="parTrans" cxnId="{B2B65620-4EBD-46F2-A133-F53136B1785C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5202DF-F97F-4E97-A5E1-1FE5623DC8E1}" type="sibTrans" cxnId="{B2B65620-4EBD-46F2-A133-F53136B1785C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85FE56-43BC-4639-9F81-AB9691331FA4}">
      <dgm:prSet/>
      <dgm:spPr>
        <a:noFill/>
      </dgm:spPr>
      <dgm:t>
        <a:bodyPr/>
        <a:lstStyle/>
        <a:p>
          <a:r>
            <a:rPr lang="ru-RU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Оцінка базальної гіперінсулінемії - вимірювання концентрації інсуліну натще (порогові значення - 11,0 - 15,3 мкМЕ / мл).</a:t>
          </a:r>
          <a:endParaRPr lang="ru-RU" dirty="0" smtClean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CDFA25-416B-474A-9A36-0C3DE1F9C77D}" type="parTrans" cxnId="{17DADBFB-C552-4236-9B1F-D1FAA7E2318F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D99213E-05F3-4BDD-AD86-4D0B0FFEA886}" type="sibTrans" cxnId="{17DADBFB-C552-4236-9B1F-D1FAA7E2318F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EA6642E-6250-42F5-96B8-CC0C221B2035}">
      <dgm:prSet/>
      <dgm:spPr>
        <a:noFill/>
      </dgm:spPr>
      <dgm:t>
        <a:bodyPr/>
        <a:lstStyle/>
        <a:p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інсуліновий супресивний тест.</a:t>
          </a:r>
        </a:p>
      </dgm:t>
    </dgm:pt>
    <dgm:pt modelId="{5D1941A0-4055-49C3-B37A-6471DB060641}" type="parTrans" cxnId="{E7CA9C19-8100-42F3-AFC4-F320339502F5}">
      <dgm:prSet/>
      <dgm:spPr/>
      <dgm:t>
        <a:bodyPr/>
        <a:lstStyle/>
        <a:p>
          <a:endParaRPr lang="ru-RU"/>
        </a:p>
      </dgm:t>
    </dgm:pt>
    <dgm:pt modelId="{FCC09921-D042-46DF-AA2E-7C1AFB4688B1}" type="sibTrans" cxnId="{E7CA9C19-8100-42F3-AFC4-F320339502F5}">
      <dgm:prSet/>
      <dgm:spPr/>
      <dgm:t>
        <a:bodyPr/>
        <a:lstStyle/>
        <a:p>
          <a:endParaRPr lang="ru-RU"/>
        </a:p>
      </dgm:t>
    </dgm:pt>
    <dgm:pt modelId="{9F99E931-0393-43C9-8DE5-D67751CE0D69}">
      <dgm:prSet/>
      <dgm:spPr/>
      <dgm:t>
        <a:bodyPr/>
        <a:lstStyle/>
        <a:p>
          <a:r>
            <a:rPr lang="en-US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HOMA-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індекс (</a:t>
          </a:r>
          <a:r>
            <a:rPr lang="en-US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H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</a:t>
          </a:r>
          <a:r>
            <a:rPr lang="en-US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meostasis Model Assesment): 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інсулін натще (</a:t>
          </a:r>
          <a:r>
            <a:rPr lang="en-US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mU / L) 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х глюкоза натще (</a:t>
          </a:r>
          <a:r>
            <a:rPr lang="en-US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mmol / l) / 22,5. 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Менше 2 - норма, вище 4 - підвищений і трактується як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предіабет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</dgm:t>
    </dgm:pt>
    <dgm:pt modelId="{BDB2D87F-24C6-494F-8C4B-B95DCFAF3958}" type="parTrans" cxnId="{2CA06882-4E11-4557-9A73-DD014666D108}">
      <dgm:prSet/>
      <dgm:spPr/>
      <dgm:t>
        <a:bodyPr/>
        <a:lstStyle/>
        <a:p>
          <a:endParaRPr lang="ru-RU"/>
        </a:p>
      </dgm:t>
    </dgm:pt>
    <dgm:pt modelId="{1782AAD6-7B5F-4A5A-BACB-C72487D35AE8}" type="sibTrans" cxnId="{2CA06882-4E11-4557-9A73-DD014666D108}">
      <dgm:prSet/>
      <dgm:spPr/>
      <dgm:t>
        <a:bodyPr/>
        <a:lstStyle/>
        <a:p>
          <a:endParaRPr lang="ru-RU"/>
        </a:p>
      </dgm:t>
    </dgm:pt>
    <dgm:pt modelId="{F12D7E15-1DAF-47B3-A7DF-3D963B9327A0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Індекс </a:t>
          </a:r>
          <a:r>
            <a:rPr lang="en-US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F. Caro - 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відношення глюкози (в мг / дл) до інсуліну (в мкМЕ / мл) в плазмі крові натще (менше 6,0 - критерій наявності ІР).</a:t>
          </a:r>
        </a:p>
      </dgm:t>
    </dgm:pt>
    <dgm:pt modelId="{F94A445C-0CAE-4542-A887-CDF4DCB0F63C}" type="parTrans" cxnId="{6F588DF3-AAE9-484D-BD5C-1AC0616D42A9}">
      <dgm:prSet/>
      <dgm:spPr/>
      <dgm:t>
        <a:bodyPr/>
        <a:lstStyle/>
        <a:p>
          <a:endParaRPr lang="ru-RU"/>
        </a:p>
      </dgm:t>
    </dgm:pt>
    <dgm:pt modelId="{BC0A916E-D9F1-4708-B0AB-18C3C64C9E18}" type="sibTrans" cxnId="{6F588DF3-AAE9-484D-BD5C-1AC0616D42A9}">
      <dgm:prSet/>
      <dgm:spPr/>
      <dgm:t>
        <a:bodyPr/>
        <a:lstStyle/>
        <a:p>
          <a:endParaRPr lang="ru-RU"/>
        </a:p>
      </dgm:t>
    </dgm:pt>
    <dgm:pt modelId="{BB94B609-C6F4-4754-B1E5-6552D738EC32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Прихована інсулінорезистентність - відношення глюкози (в мг / дл) до інсуліну (в мкМЕ / мл) в плазмі крові через 2 години після тесту толерантності до глюкози.</a:t>
          </a:r>
        </a:p>
      </dgm:t>
    </dgm:pt>
    <dgm:pt modelId="{9EE77853-CCB5-4086-A35D-51108B0A6C79}" type="parTrans" cxnId="{11D8D4EA-8B3B-4415-A08D-F3DDB73B4335}">
      <dgm:prSet/>
      <dgm:spPr/>
      <dgm:t>
        <a:bodyPr/>
        <a:lstStyle/>
        <a:p>
          <a:endParaRPr lang="ru-RU"/>
        </a:p>
      </dgm:t>
    </dgm:pt>
    <dgm:pt modelId="{86B94F97-3D0F-42BE-85EC-DE428B38DBE8}" type="sibTrans" cxnId="{11D8D4EA-8B3B-4415-A08D-F3DDB73B4335}">
      <dgm:prSet/>
      <dgm:spPr/>
      <dgm:t>
        <a:bodyPr/>
        <a:lstStyle/>
        <a:p>
          <a:endParaRPr lang="ru-RU"/>
        </a:p>
      </dgm:t>
    </dgm:pt>
    <dgm:pt modelId="{60B93064-EE3C-4A98-82C7-0BD2718B4DFE}" type="pres">
      <dgm:prSet presAssocID="{9E51B3C9-05F7-48A4-B464-86DDC44DD58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64863-3AE3-4E19-8C5E-4457816CE58D}" type="pres">
      <dgm:prSet presAssocID="{23B332D6-7BB4-4D7F-B531-DCF00915FDD5}" presName="parentLin" presStyleCnt="0"/>
      <dgm:spPr/>
    </dgm:pt>
    <dgm:pt modelId="{C3AC407B-5293-49DD-ADD3-4022C0FF7A07}" type="pres">
      <dgm:prSet presAssocID="{23B332D6-7BB4-4D7F-B531-DCF00915FDD5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D4331A58-4740-484F-B4E5-F9801479B204}" type="pres">
      <dgm:prSet presAssocID="{23B332D6-7BB4-4D7F-B531-DCF00915FDD5}" presName="parentText" presStyleLbl="node1" presStyleIdx="0" presStyleCnt="2" custScaleX="141615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64523F6-9DD0-48B4-8386-F90FD742A0A1}" type="pres">
      <dgm:prSet presAssocID="{23B332D6-7BB4-4D7F-B531-DCF00915FDD5}" presName="negativeSpace" presStyleCnt="0"/>
      <dgm:spPr/>
    </dgm:pt>
    <dgm:pt modelId="{248CD808-6270-4DFC-A426-1AB939DBA2A7}" type="pres">
      <dgm:prSet presAssocID="{23B332D6-7BB4-4D7F-B531-DCF00915FDD5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76C26E3-BE2F-4367-8A44-987AFD291F89}" type="pres">
      <dgm:prSet presAssocID="{68A52363-046D-4F24-8112-BE7FD506EFD5}" presName="spaceBetweenRectangles" presStyleCnt="0"/>
      <dgm:spPr/>
    </dgm:pt>
    <dgm:pt modelId="{BDAB7A1E-50D7-4FE5-8686-19A9239C952C}" type="pres">
      <dgm:prSet presAssocID="{950198CE-E3E5-4302-8DC1-237F1A88C856}" presName="parentLin" presStyleCnt="0"/>
      <dgm:spPr/>
    </dgm:pt>
    <dgm:pt modelId="{5D04F5D2-C156-4A0F-9BB6-34675E082C50}" type="pres">
      <dgm:prSet presAssocID="{950198CE-E3E5-4302-8DC1-237F1A88C856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6713D305-95B8-402C-A3D7-8F864DFA30D0}" type="pres">
      <dgm:prSet presAssocID="{950198CE-E3E5-4302-8DC1-237F1A88C856}" presName="parentText" presStyleLbl="node1" presStyleIdx="1" presStyleCnt="2" custLinFactNeighborX="-883" custLinFactNeighborY="-11992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B0C8909B-52B3-4428-921F-EE0AE3823A7F}" type="pres">
      <dgm:prSet presAssocID="{950198CE-E3E5-4302-8DC1-237F1A88C856}" presName="negativeSpace" presStyleCnt="0"/>
      <dgm:spPr/>
    </dgm:pt>
    <dgm:pt modelId="{C565A9D7-E157-4008-9DEB-5ED87222632F}" type="pres">
      <dgm:prSet presAssocID="{950198CE-E3E5-4302-8DC1-237F1A88C856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8C7FEE-E5FC-412C-8C71-CBEB3B943148}" type="presOf" srcId="{EEA6642E-6250-42F5-96B8-CC0C221B2035}" destId="{248CD808-6270-4DFC-A426-1AB939DBA2A7}" srcOrd="0" destOrd="1" presId="urn:microsoft.com/office/officeart/2005/8/layout/list1"/>
    <dgm:cxn modelId="{2CA06882-4E11-4557-9A73-DD014666D108}" srcId="{950198CE-E3E5-4302-8DC1-237F1A88C856}" destId="{9F99E931-0393-43C9-8DE5-D67751CE0D69}" srcOrd="1" destOrd="0" parTransId="{BDB2D87F-24C6-494F-8C4B-B95DCFAF3958}" sibTransId="{1782AAD6-7B5F-4A5A-BACB-C72487D35AE8}"/>
    <dgm:cxn modelId="{D0CDB65D-F344-4D32-8D5D-C791B2D6CD80}" type="presOf" srcId="{9E51B3C9-05F7-48A4-B464-86DDC44DD583}" destId="{60B93064-EE3C-4A98-82C7-0BD2718B4DFE}" srcOrd="0" destOrd="0" presId="urn:microsoft.com/office/officeart/2005/8/layout/list1"/>
    <dgm:cxn modelId="{AA6D6A66-9E00-4E54-A4F6-EF871F2ABA5B}" type="presOf" srcId="{BB94B609-C6F4-4754-B1E5-6552D738EC32}" destId="{C565A9D7-E157-4008-9DEB-5ED87222632F}" srcOrd="0" destOrd="3" presId="urn:microsoft.com/office/officeart/2005/8/layout/list1"/>
    <dgm:cxn modelId="{EA3FD488-C079-4934-9B54-0C6A60B6B169}" type="presOf" srcId="{D485FE56-43BC-4639-9F81-AB9691331FA4}" destId="{C565A9D7-E157-4008-9DEB-5ED87222632F}" srcOrd="0" destOrd="0" presId="urn:microsoft.com/office/officeart/2005/8/layout/list1"/>
    <dgm:cxn modelId="{4F38CDDA-1FCF-41F2-9AAB-A8028A1786FB}" type="presOf" srcId="{F12D7E15-1DAF-47B3-A7DF-3D963B9327A0}" destId="{C565A9D7-E157-4008-9DEB-5ED87222632F}" srcOrd="0" destOrd="2" presId="urn:microsoft.com/office/officeart/2005/8/layout/list1"/>
    <dgm:cxn modelId="{E7CA9C19-8100-42F3-AFC4-F320339502F5}" srcId="{23B332D6-7BB4-4D7F-B531-DCF00915FDD5}" destId="{EEA6642E-6250-42F5-96B8-CC0C221B2035}" srcOrd="1" destOrd="0" parTransId="{5D1941A0-4055-49C3-B37A-6471DB060641}" sibTransId="{FCC09921-D042-46DF-AA2E-7C1AFB4688B1}"/>
    <dgm:cxn modelId="{17DADBFB-C552-4236-9B1F-D1FAA7E2318F}" srcId="{950198CE-E3E5-4302-8DC1-237F1A88C856}" destId="{D485FE56-43BC-4639-9F81-AB9691331FA4}" srcOrd="0" destOrd="0" parTransId="{C0CDFA25-416B-474A-9A36-0C3DE1F9C77D}" sibTransId="{5D99213E-05F3-4BDD-AD86-4D0B0FFEA886}"/>
    <dgm:cxn modelId="{6F588DF3-AAE9-484D-BD5C-1AC0616D42A9}" srcId="{950198CE-E3E5-4302-8DC1-237F1A88C856}" destId="{F12D7E15-1DAF-47B3-A7DF-3D963B9327A0}" srcOrd="2" destOrd="0" parTransId="{F94A445C-0CAE-4542-A887-CDF4DCB0F63C}" sibTransId="{BC0A916E-D9F1-4708-B0AB-18C3C64C9E18}"/>
    <dgm:cxn modelId="{FA558528-33F0-4C27-9269-D3A5431AA2E1}" type="presOf" srcId="{D18E3937-0755-44B7-8C66-A902335499FD}" destId="{248CD808-6270-4DFC-A426-1AB939DBA2A7}" srcOrd="0" destOrd="0" presId="urn:microsoft.com/office/officeart/2005/8/layout/list1"/>
    <dgm:cxn modelId="{86FDF523-8B66-45AC-8AA3-618924D54408}" type="presOf" srcId="{950198CE-E3E5-4302-8DC1-237F1A88C856}" destId="{6713D305-95B8-402C-A3D7-8F864DFA30D0}" srcOrd="1" destOrd="0" presId="urn:microsoft.com/office/officeart/2005/8/layout/list1"/>
    <dgm:cxn modelId="{BD43DF94-DDD5-4CB0-95EA-28A0A0538F1E}" type="presOf" srcId="{950198CE-E3E5-4302-8DC1-237F1A88C856}" destId="{5D04F5D2-C156-4A0F-9BB6-34675E082C50}" srcOrd="0" destOrd="0" presId="urn:microsoft.com/office/officeart/2005/8/layout/list1"/>
    <dgm:cxn modelId="{4B909550-B9A0-4B38-839F-DF784AF03B1E}" type="presOf" srcId="{23B332D6-7BB4-4D7F-B531-DCF00915FDD5}" destId="{C3AC407B-5293-49DD-ADD3-4022C0FF7A07}" srcOrd="0" destOrd="0" presId="urn:microsoft.com/office/officeart/2005/8/layout/list1"/>
    <dgm:cxn modelId="{11D8D4EA-8B3B-4415-A08D-F3DDB73B4335}" srcId="{950198CE-E3E5-4302-8DC1-237F1A88C856}" destId="{BB94B609-C6F4-4754-B1E5-6552D738EC32}" srcOrd="3" destOrd="0" parTransId="{9EE77853-CCB5-4086-A35D-51108B0A6C79}" sibTransId="{86B94F97-3D0F-42BE-85EC-DE428B38DBE8}"/>
    <dgm:cxn modelId="{DC6CB0F2-BDEE-46E5-A1E6-A8966D88D644}" srcId="{9E51B3C9-05F7-48A4-B464-86DDC44DD583}" destId="{23B332D6-7BB4-4D7F-B531-DCF00915FDD5}" srcOrd="0" destOrd="0" parTransId="{C6A4E73E-C974-4CD5-828B-4A2A6FD44716}" sibTransId="{68A52363-046D-4F24-8112-BE7FD506EFD5}"/>
    <dgm:cxn modelId="{4073E67B-35FC-4689-A29F-BC73395E02DC}" type="presOf" srcId="{9F99E931-0393-43C9-8DE5-D67751CE0D69}" destId="{C565A9D7-E157-4008-9DEB-5ED87222632F}" srcOrd="0" destOrd="1" presId="urn:microsoft.com/office/officeart/2005/8/layout/list1"/>
    <dgm:cxn modelId="{B2B65620-4EBD-46F2-A133-F53136B1785C}" srcId="{9E51B3C9-05F7-48A4-B464-86DDC44DD583}" destId="{950198CE-E3E5-4302-8DC1-237F1A88C856}" srcOrd="1" destOrd="0" parTransId="{3FD30F27-7678-4882-8FE5-28F8FBAAAFCE}" sibTransId="{FA5202DF-F97F-4E97-A5E1-1FE5623DC8E1}"/>
    <dgm:cxn modelId="{7F622681-AC00-4305-8CDA-156954B031DF}" srcId="{23B332D6-7BB4-4D7F-B531-DCF00915FDD5}" destId="{D18E3937-0755-44B7-8C66-A902335499FD}" srcOrd="0" destOrd="0" parTransId="{0240D89D-1B1D-4FED-B0CF-7B5AD77D2A0E}" sibTransId="{CCA3BEF3-BF87-4832-8346-2FF1B2EEB06F}"/>
    <dgm:cxn modelId="{1318ADA0-7928-42BF-AA1C-019C31625FE8}" type="presOf" srcId="{23B332D6-7BB4-4D7F-B531-DCF00915FDD5}" destId="{D4331A58-4740-484F-B4E5-F9801479B204}" srcOrd="1" destOrd="0" presId="urn:microsoft.com/office/officeart/2005/8/layout/list1"/>
    <dgm:cxn modelId="{57095EE2-4076-41AB-84EB-94BE7E6341B5}" type="presParOf" srcId="{60B93064-EE3C-4A98-82C7-0BD2718B4DFE}" destId="{44C64863-3AE3-4E19-8C5E-4457816CE58D}" srcOrd="0" destOrd="0" presId="urn:microsoft.com/office/officeart/2005/8/layout/list1"/>
    <dgm:cxn modelId="{59874013-4DED-48CA-B44E-E5216D701530}" type="presParOf" srcId="{44C64863-3AE3-4E19-8C5E-4457816CE58D}" destId="{C3AC407B-5293-49DD-ADD3-4022C0FF7A07}" srcOrd="0" destOrd="0" presId="urn:microsoft.com/office/officeart/2005/8/layout/list1"/>
    <dgm:cxn modelId="{07382AE6-C8C3-472A-99EF-59507616AB1D}" type="presParOf" srcId="{44C64863-3AE3-4E19-8C5E-4457816CE58D}" destId="{D4331A58-4740-484F-B4E5-F9801479B204}" srcOrd="1" destOrd="0" presId="urn:microsoft.com/office/officeart/2005/8/layout/list1"/>
    <dgm:cxn modelId="{A54404E8-9EE6-4FE1-9301-6A645EF0A74B}" type="presParOf" srcId="{60B93064-EE3C-4A98-82C7-0BD2718B4DFE}" destId="{964523F6-9DD0-48B4-8386-F90FD742A0A1}" srcOrd="1" destOrd="0" presId="urn:microsoft.com/office/officeart/2005/8/layout/list1"/>
    <dgm:cxn modelId="{E57FD08E-7077-4D59-A4EA-8E0B47DEC268}" type="presParOf" srcId="{60B93064-EE3C-4A98-82C7-0BD2718B4DFE}" destId="{248CD808-6270-4DFC-A426-1AB939DBA2A7}" srcOrd="2" destOrd="0" presId="urn:microsoft.com/office/officeart/2005/8/layout/list1"/>
    <dgm:cxn modelId="{B133AD2F-C50E-49B6-B0A9-76A8C15E41B4}" type="presParOf" srcId="{60B93064-EE3C-4A98-82C7-0BD2718B4DFE}" destId="{676C26E3-BE2F-4367-8A44-987AFD291F89}" srcOrd="3" destOrd="0" presId="urn:microsoft.com/office/officeart/2005/8/layout/list1"/>
    <dgm:cxn modelId="{43747D6A-424D-43DE-B6EB-2280351F6AD2}" type="presParOf" srcId="{60B93064-EE3C-4A98-82C7-0BD2718B4DFE}" destId="{BDAB7A1E-50D7-4FE5-8686-19A9239C952C}" srcOrd="4" destOrd="0" presId="urn:microsoft.com/office/officeart/2005/8/layout/list1"/>
    <dgm:cxn modelId="{E701E78D-F799-4098-BACE-293914200BA7}" type="presParOf" srcId="{BDAB7A1E-50D7-4FE5-8686-19A9239C952C}" destId="{5D04F5D2-C156-4A0F-9BB6-34675E082C50}" srcOrd="0" destOrd="0" presId="urn:microsoft.com/office/officeart/2005/8/layout/list1"/>
    <dgm:cxn modelId="{489AE210-5D46-41CA-BDA1-219D9677CEB5}" type="presParOf" srcId="{BDAB7A1E-50D7-4FE5-8686-19A9239C952C}" destId="{6713D305-95B8-402C-A3D7-8F864DFA30D0}" srcOrd="1" destOrd="0" presId="urn:microsoft.com/office/officeart/2005/8/layout/list1"/>
    <dgm:cxn modelId="{3BCB2D85-34E2-4863-854A-6D97CFB032EF}" type="presParOf" srcId="{60B93064-EE3C-4A98-82C7-0BD2718B4DFE}" destId="{B0C8909B-52B3-4428-921F-EE0AE3823A7F}" srcOrd="5" destOrd="0" presId="urn:microsoft.com/office/officeart/2005/8/layout/list1"/>
    <dgm:cxn modelId="{4752B74A-A235-487C-B899-DB1BFF5377F0}" type="presParOf" srcId="{60B93064-EE3C-4A98-82C7-0BD2718B4DFE}" destId="{C565A9D7-E157-4008-9DEB-5ED87222632F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05359D-F7DE-40D2-BB9C-97A0DD34DC5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668D8555-C24C-4BBC-9D81-E2FB01E754AA}">
      <dgm:prSet phldrT="[Текст]" custT="1"/>
      <dgm:spPr/>
      <dgm:t>
        <a:bodyPr/>
        <a:lstStyle/>
        <a:p>
          <a:r>
            <a:rPr lang="ru-RU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НАЯВНІСТЬ, ПРИНАЙМНІ, У ОДНОМУ ЯЄЧНИКУ:</a:t>
          </a:r>
          <a:endParaRPr lang="uk-UA" sz="24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1524340-DC84-4012-86A5-63742D8D2089}" type="parTrans" cxnId="{638B1D11-D337-47E7-9BE4-51C93DDC9E06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35F5919-61E4-4A70-A0D9-40F6F7DB9127}" type="sibTrans" cxnId="{638B1D11-D337-47E7-9BE4-51C93DDC9E06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68BF0D-176C-4519-8B09-4C6797DF1D3B}">
      <dgm:prSet custT="1"/>
      <dgm:spPr>
        <a:noFill/>
      </dgm:spPr>
      <dgm:t>
        <a:bodyPr/>
        <a:lstStyle/>
        <a:p>
          <a:pPr>
            <a:spcAft>
              <a:spcPts val="600"/>
            </a:spcAft>
          </a:pP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12 і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більше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фолікулів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діаметром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2-9 мм і /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або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збільшення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оваріального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обсягу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понад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10 см</a:t>
          </a:r>
          <a:r>
            <a:rPr lang="ru-RU" sz="2000" baseline="30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A0AACF-E8B9-4441-89B7-335FEE702822}" type="parTrans" cxnId="{D70A866F-8B39-4FEE-A180-9C791097D29D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9821B45-8D06-4FC4-8C17-B12E024182F1}" type="sibTrans" cxnId="{D70A866F-8B39-4FEE-A180-9C791097D29D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F788BF4-E9BD-4353-8670-ABCEA5DAAA26}">
      <dgm:prSet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УЗД проводити в </a:t>
          </a:r>
          <a:r>
            <a:rPr lang="ru-RU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ранній</a:t>
          </a:r>
          <a:r>
            <a: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фолікуліновій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фазі (на 3-5 день менструального циклу </a:t>
          </a:r>
          <a:r>
            <a:rPr lang="ru-RU" sz="20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або</a:t>
          </a:r>
          <a:r>
            <a: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індукованої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менструальноподобної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кровотечі</a:t>
          </a:r>
          <a:r>
            <a: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gm:t>
    </dgm:pt>
    <dgm:pt modelId="{4C956D80-ED2A-41E9-B489-3A42CB0F65F9}" type="parTrans" cxnId="{D1208EFE-A358-482F-B6C1-72A962F61DEA}">
      <dgm:prSet/>
      <dgm:spPr/>
      <dgm:t>
        <a:bodyPr/>
        <a:lstStyle/>
        <a:p>
          <a:endParaRPr lang="ru-RU"/>
        </a:p>
      </dgm:t>
    </dgm:pt>
    <dgm:pt modelId="{10B8621C-749E-4EB2-8DE2-BDCB4EAB6F0D}" type="sibTrans" cxnId="{D1208EFE-A358-482F-B6C1-72A962F61DEA}">
      <dgm:prSet/>
      <dgm:spPr/>
      <dgm:t>
        <a:bodyPr/>
        <a:lstStyle/>
        <a:p>
          <a:endParaRPr lang="ru-RU"/>
        </a:p>
      </dgm:t>
    </dgm:pt>
    <dgm:pt modelId="{D0DAF7A8-C987-4A2C-90C4-DD6028C49AAD}">
      <dgm:prSet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! розташування фолікулів може бути, як </a:t>
          </a:r>
          <a:r>
            <a:rPr lang="ru-RU" sz="20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периферичним</a:t>
          </a:r>
          <a:r>
            <a:rPr lang="ru-RU" sz="2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так і дифузним.</a:t>
          </a:r>
        </a:p>
      </dgm:t>
    </dgm:pt>
    <dgm:pt modelId="{523E2A96-9379-4C31-A973-CCC817ECAF68}" type="parTrans" cxnId="{BC7FE2A6-DCE7-457D-91EB-2BEBB4CC1C9C}">
      <dgm:prSet/>
      <dgm:spPr/>
      <dgm:t>
        <a:bodyPr/>
        <a:lstStyle/>
        <a:p>
          <a:endParaRPr lang="ru-RU"/>
        </a:p>
      </dgm:t>
    </dgm:pt>
    <dgm:pt modelId="{BC1099BE-6E79-4A22-BAA2-BF0800290762}" type="sibTrans" cxnId="{BC7FE2A6-DCE7-457D-91EB-2BEBB4CC1C9C}">
      <dgm:prSet/>
      <dgm:spPr/>
      <dgm:t>
        <a:bodyPr/>
        <a:lstStyle/>
        <a:p>
          <a:endParaRPr lang="ru-RU"/>
        </a:p>
      </dgm:t>
    </dgm:pt>
    <dgm:pt modelId="{10CCF10A-0FE4-4EA3-A8C1-EC09E42A13AA}">
      <dgm:prSet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Ультразвукові критерії СПКЯ знаходяться в процесі перегляду</a:t>
          </a:r>
        </a:p>
      </dgm:t>
    </dgm:pt>
    <dgm:pt modelId="{CC82637C-48C6-4A68-B912-7C1297446610}" type="parTrans" cxnId="{E3A11106-6F54-4F81-966F-082992317789}">
      <dgm:prSet/>
      <dgm:spPr/>
      <dgm:t>
        <a:bodyPr/>
        <a:lstStyle/>
        <a:p>
          <a:endParaRPr lang="ru-RU"/>
        </a:p>
      </dgm:t>
    </dgm:pt>
    <dgm:pt modelId="{E564863F-3270-41E6-B2B3-8B5DF7FA39A3}" type="sibTrans" cxnId="{E3A11106-6F54-4F81-966F-082992317789}">
      <dgm:prSet/>
      <dgm:spPr/>
      <dgm:t>
        <a:bodyPr/>
        <a:lstStyle/>
        <a:p>
          <a:endParaRPr lang="ru-RU"/>
        </a:p>
      </dgm:t>
    </dgm:pt>
    <dgm:pt modelId="{440ECB47-2EB6-4E3D-9B94-8B5F27AA6A0E}">
      <dgm:prSet custT="1"/>
      <dgm:spPr/>
      <dgm:t>
        <a:bodyPr/>
        <a:lstStyle/>
        <a:p>
          <a:r>
            <a:rPr 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Запропоновано більше 30 ехографічних ознак СПКЯ</a:t>
          </a:r>
        </a:p>
      </dgm:t>
    </dgm:pt>
    <dgm:pt modelId="{F0D958C6-7E1F-455B-B23F-D7FCBE5FFCF9}" type="parTrans" cxnId="{E615D984-AB02-4937-89C0-0767CF0F6A83}">
      <dgm:prSet/>
      <dgm:spPr/>
      <dgm:t>
        <a:bodyPr/>
        <a:lstStyle/>
        <a:p>
          <a:endParaRPr lang="ru-RU"/>
        </a:p>
      </dgm:t>
    </dgm:pt>
    <dgm:pt modelId="{921849F8-F1C8-4BAB-BB13-716AD7B3089D}" type="sibTrans" cxnId="{E615D984-AB02-4937-89C0-0767CF0F6A83}">
      <dgm:prSet/>
      <dgm:spPr/>
      <dgm:t>
        <a:bodyPr/>
        <a:lstStyle/>
        <a:p>
          <a:endParaRPr lang="ru-RU"/>
        </a:p>
      </dgm:t>
    </dgm:pt>
    <dgm:pt modelId="{2167C83A-2946-4B33-B028-C2CEB7B17CB2}" type="pres">
      <dgm:prSet presAssocID="{B205359D-F7DE-40D2-BB9C-97A0DD34DC5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34637F8-D2D2-4E3E-B9AC-BA51CC26A8BB}" type="pres">
      <dgm:prSet presAssocID="{668D8555-C24C-4BBC-9D81-E2FB01E754AA}" presName="parentLin" presStyleCnt="0"/>
      <dgm:spPr/>
    </dgm:pt>
    <dgm:pt modelId="{D3A690B9-3E7B-40CA-A52B-407280164BC1}" type="pres">
      <dgm:prSet presAssocID="{668D8555-C24C-4BBC-9D81-E2FB01E754AA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096CCE90-6BEA-4AA1-A1E8-EA5BEF2EBA0E}" type="pres">
      <dgm:prSet presAssocID="{668D8555-C24C-4BBC-9D81-E2FB01E754AA}" presName="parentText" presStyleLbl="node1" presStyleIdx="0" presStyleCnt="1" custScaleX="142997" custScaleY="78151" custLinFactNeighborX="-6494" custLinFactNeighborY="-428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85E7FEA-4C4B-4C82-99B7-3791AC5F4AD9}" type="pres">
      <dgm:prSet presAssocID="{668D8555-C24C-4BBC-9D81-E2FB01E754AA}" presName="negativeSpace" presStyleCnt="0"/>
      <dgm:spPr/>
    </dgm:pt>
    <dgm:pt modelId="{99B83B20-B215-4F1B-98F5-8C11B70F7802}" type="pres">
      <dgm:prSet presAssocID="{668D8555-C24C-4BBC-9D81-E2FB01E754AA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1208EFE-A358-482F-B6C1-72A962F61DEA}" srcId="{668D8555-C24C-4BBC-9D81-E2FB01E754AA}" destId="{BF788BF4-E9BD-4353-8670-ABCEA5DAAA26}" srcOrd="1" destOrd="0" parTransId="{4C956D80-ED2A-41E9-B489-3A42CB0F65F9}" sibTransId="{10B8621C-749E-4EB2-8DE2-BDCB4EAB6F0D}"/>
    <dgm:cxn modelId="{E54BFAA5-0437-4357-9672-54CC88676AE0}" type="presOf" srcId="{BF788BF4-E9BD-4353-8670-ABCEA5DAAA26}" destId="{99B83B20-B215-4F1B-98F5-8C11B70F7802}" srcOrd="0" destOrd="1" presId="urn:microsoft.com/office/officeart/2005/8/layout/list1"/>
    <dgm:cxn modelId="{D70A866F-8B39-4FEE-A180-9C791097D29D}" srcId="{668D8555-C24C-4BBC-9D81-E2FB01E754AA}" destId="{A968BF0D-176C-4519-8B09-4C6797DF1D3B}" srcOrd="0" destOrd="0" parTransId="{AFA0AACF-E8B9-4441-89B7-335FEE702822}" sibTransId="{99821B45-8D06-4FC4-8C17-B12E024182F1}"/>
    <dgm:cxn modelId="{E3A11106-6F54-4F81-966F-082992317789}" srcId="{668D8555-C24C-4BBC-9D81-E2FB01E754AA}" destId="{10CCF10A-0FE4-4EA3-A8C1-EC09E42A13AA}" srcOrd="3" destOrd="0" parTransId="{CC82637C-48C6-4A68-B912-7C1297446610}" sibTransId="{E564863F-3270-41E6-B2B3-8B5DF7FA39A3}"/>
    <dgm:cxn modelId="{BBD8A847-0970-40B4-94C2-C77DCF31AEC0}" type="presOf" srcId="{440ECB47-2EB6-4E3D-9B94-8B5F27AA6A0E}" destId="{99B83B20-B215-4F1B-98F5-8C11B70F7802}" srcOrd="0" destOrd="4" presId="urn:microsoft.com/office/officeart/2005/8/layout/list1"/>
    <dgm:cxn modelId="{46A85B7C-B210-4936-B0CF-3F46E19D7551}" type="presOf" srcId="{B205359D-F7DE-40D2-BB9C-97A0DD34DC5B}" destId="{2167C83A-2946-4B33-B028-C2CEB7B17CB2}" srcOrd="0" destOrd="0" presId="urn:microsoft.com/office/officeart/2005/8/layout/list1"/>
    <dgm:cxn modelId="{638B1D11-D337-47E7-9BE4-51C93DDC9E06}" srcId="{B205359D-F7DE-40D2-BB9C-97A0DD34DC5B}" destId="{668D8555-C24C-4BBC-9D81-E2FB01E754AA}" srcOrd="0" destOrd="0" parTransId="{71524340-DC84-4012-86A5-63742D8D2089}" sibTransId="{135F5919-61E4-4A70-A0D9-40F6F7DB9127}"/>
    <dgm:cxn modelId="{C3F6A777-49A9-4445-8A83-888D2F65E36C}" type="presOf" srcId="{D0DAF7A8-C987-4A2C-90C4-DD6028C49AAD}" destId="{99B83B20-B215-4F1B-98F5-8C11B70F7802}" srcOrd="0" destOrd="2" presId="urn:microsoft.com/office/officeart/2005/8/layout/list1"/>
    <dgm:cxn modelId="{E615D984-AB02-4937-89C0-0767CF0F6A83}" srcId="{668D8555-C24C-4BBC-9D81-E2FB01E754AA}" destId="{440ECB47-2EB6-4E3D-9B94-8B5F27AA6A0E}" srcOrd="4" destOrd="0" parTransId="{F0D958C6-7E1F-455B-B23F-D7FCBE5FFCF9}" sibTransId="{921849F8-F1C8-4BAB-BB13-716AD7B3089D}"/>
    <dgm:cxn modelId="{BC7FE2A6-DCE7-457D-91EB-2BEBB4CC1C9C}" srcId="{668D8555-C24C-4BBC-9D81-E2FB01E754AA}" destId="{D0DAF7A8-C987-4A2C-90C4-DD6028C49AAD}" srcOrd="2" destOrd="0" parTransId="{523E2A96-9379-4C31-A973-CCC817ECAF68}" sibTransId="{BC1099BE-6E79-4A22-BAA2-BF0800290762}"/>
    <dgm:cxn modelId="{57B824BD-9666-49CE-8695-12587B3EF2C4}" type="presOf" srcId="{668D8555-C24C-4BBC-9D81-E2FB01E754AA}" destId="{D3A690B9-3E7B-40CA-A52B-407280164BC1}" srcOrd="0" destOrd="0" presId="urn:microsoft.com/office/officeart/2005/8/layout/list1"/>
    <dgm:cxn modelId="{0FBBB307-04DB-4ED4-8A04-063FB01D0DC9}" type="presOf" srcId="{668D8555-C24C-4BBC-9D81-E2FB01E754AA}" destId="{096CCE90-6BEA-4AA1-A1E8-EA5BEF2EBA0E}" srcOrd="1" destOrd="0" presId="urn:microsoft.com/office/officeart/2005/8/layout/list1"/>
    <dgm:cxn modelId="{F7FF36EA-04E8-4FA5-9EF9-5499F5672E04}" type="presOf" srcId="{A968BF0D-176C-4519-8B09-4C6797DF1D3B}" destId="{99B83B20-B215-4F1B-98F5-8C11B70F7802}" srcOrd="0" destOrd="0" presId="urn:microsoft.com/office/officeart/2005/8/layout/list1"/>
    <dgm:cxn modelId="{961D2489-3A66-4E70-8671-EECDC3A38766}" type="presOf" srcId="{10CCF10A-0FE4-4EA3-A8C1-EC09E42A13AA}" destId="{99B83B20-B215-4F1B-98F5-8C11B70F7802}" srcOrd="0" destOrd="3" presId="urn:microsoft.com/office/officeart/2005/8/layout/list1"/>
    <dgm:cxn modelId="{A9E76BD9-C13E-46F2-9351-494BC594A798}" type="presParOf" srcId="{2167C83A-2946-4B33-B028-C2CEB7B17CB2}" destId="{834637F8-D2D2-4E3E-B9AC-BA51CC26A8BB}" srcOrd="0" destOrd="0" presId="urn:microsoft.com/office/officeart/2005/8/layout/list1"/>
    <dgm:cxn modelId="{5AF4FF71-5903-4577-B239-AB1070206D47}" type="presParOf" srcId="{834637F8-D2D2-4E3E-B9AC-BA51CC26A8BB}" destId="{D3A690B9-3E7B-40CA-A52B-407280164BC1}" srcOrd="0" destOrd="0" presId="urn:microsoft.com/office/officeart/2005/8/layout/list1"/>
    <dgm:cxn modelId="{C266175C-AFD8-4856-B636-CE4367935A1A}" type="presParOf" srcId="{834637F8-D2D2-4E3E-B9AC-BA51CC26A8BB}" destId="{096CCE90-6BEA-4AA1-A1E8-EA5BEF2EBA0E}" srcOrd="1" destOrd="0" presId="urn:microsoft.com/office/officeart/2005/8/layout/list1"/>
    <dgm:cxn modelId="{7EA03117-8337-49FA-93AD-2465639AD58F}" type="presParOf" srcId="{2167C83A-2946-4B33-B028-C2CEB7B17CB2}" destId="{485E7FEA-4C4B-4C82-99B7-3791AC5F4AD9}" srcOrd="1" destOrd="0" presId="urn:microsoft.com/office/officeart/2005/8/layout/list1"/>
    <dgm:cxn modelId="{464E2F90-20D6-4BCA-9BB6-8889291B8615}" type="presParOf" srcId="{2167C83A-2946-4B33-B028-C2CEB7B17CB2}" destId="{99B83B20-B215-4F1B-98F5-8C11B70F780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380A12D-1314-400C-B774-4C39B0A1A120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8A778C54-C399-44D1-B008-9F5904B2CEF9}">
      <dgm:prSet phldrT="[Текст]" custT="1"/>
      <dgm:spPr/>
      <dgm:t>
        <a:bodyPr/>
        <a:lstStyle/>
        <a:p>
          <a:r>
            <a:rPr lang="ru-RU" sz="3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АМГ при </a:t>
          </a:r>
          <a:r>
            <a:rPr lang="ru-RU" sz="32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полікістозі</a:t>
          </a:r>
          <a:endParaRPr lang="uk-UA" sz="32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E11A7F-5C93-4E6B-A47F-83C8449213F7}" type="parTrans" cxnId="{058BB961-AF7D-40E7-B4F9-72D112A64455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4B1C6E4-6B7B-442A-A456-BB878A46A62B}" type="sibTrans" cxnId="{058BB961-AF7D-40E7-B4F9-72D112A64455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B87F278-AE35-45E8-872C-4B78DF9987D0}">
      <dgm:prSet/>
      <dgm:spPr>
        <a:noFill/>
      </dgm:spPr>
      <dgm:t>
        <a:bodyPr/>
        <a:lstStyle/>
        <a:p>
          <a:pPr>
            <a:spcAft>
              <a:spcPts val="1800"/>
            </a:spcAft>
          </a:pP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Рівні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АМГ в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периферичній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крові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у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жінок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з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полікістозом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в </a:t>
          </a:r>
          <a:r>
            <a:rPr lang="ru-RU" b="1" dirty="0" smtClean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2-3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рази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вище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, а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продукція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АМГ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кожним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одиничним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фолікулом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в </a:t>
          </a:r>
          <a:r>
            <a:rPr lang="ru-RU" b="1" dirty="0" smtClean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75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разів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більше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dirty="0">
            <a:solidFill>
              <a:srgbClr val="FFFF00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0749D5-4C62-4603-A561-FDE90C345806}" type="parTrans" cxnId="{91CB84D0-4986-4124-AC4B-6A5C5135DF22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27DC45-9A91-4FA1-AF59-37A222388FF8}" type="sibTrans" cxnId="{91CB84D0-4986-4124-AC4B-6A5C5135DF22}">
      <dgm:prSet/>
      <dgm:spPr/>
      <dgm:t>
        <a:bodyPr/>
        <a:lstStyle/>
        <a:p>
          <a:endParaRPr lang="uk-UA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B5B2C0-6A98-4D38-9C92-EAD046F454CD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Концентрація АМГ корелює з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вираженістю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гіперандрогенії</a:t>
          </a:r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і ожирінням (↓ ваги сприяє ↓ АМГ)</a:t>
          </a:r>
        </a:p>
      </dgm:t>
    </dgm:pt>
    <dgm:pt modelId="{7344DED9-0407-41A8-B400-EB093B6EBDD4}" type="parTrans" cxnId="{431BF81D-7B01-4CFC-850F-AEEFAEBDAB5A}">
      <dgm:prSet/>
      <dgm:spPr/>
      <dgm:t>
        <a:bodyPr/>
        <a:lstStyle/>
        <a:p>
          <a:endParaRPr lang="ru-RU"/>
        </a:p>
      </dgm:t>
    </dgm:pt>
    <dgm:pt modelId="{933745BD-26C9-43C6-AD2B-562D26177469}" type="sibTrans" cxnId="{431BF81D-7B01-4CFC-850F-AEEFAEBDAB5A}">
      <dgm:prSet/>
      <dgm:spPr/>
      <dgm:t>
        <a:bodyPr/>
        <a:lstStyle/>
        <a:p>
          <a:endParaRPr lang="ru-RU"/>
        </a:p>
      </dgm:t>
    </dgm:pt>
    <dgm:pt modelId="{600DC80E-7F9E-454F-9A7C-43613E9A3524}">
      <dgm:prSet/>
      <dgm:spPr/>
      <dgm:t>
        <a:bodyPr/>
        <a:lstStyle/>
        <a:p>
          <a:r>
            <a:rPr lang="ru-RU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Концентрація АМГ залежить від кількості антральних фолікулів лише на </a:t>
          </a:r>
          <a:r>
            <a:rPr lang="ru-RU" b="1" dirty="0" smtClean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5,3%</a:t>
          </a:r>
        </a:p>
      </dgm:t>
    </dgm:pt>
    <dgm:pt modelId="{B39C9E38-5878-411D-80B3-520D2E36CE78}" type="parTrans" cxnId="{FE2C5D8E-40C4-4A0E-8A67-6016AD110B2D}">
      <dgm:prSet/>
      <dgm:spPr/>
      <dgm:t>
        <a:bodyPr/>
        <a:lstStyle/>
        <a:p>
          <a:endParaRPr lang="ru-RU"/>
        </a:p>
      </dgm:t>
    </dgm:pt>
    <dgm:pt modelId="{248DFE1F-BE2F-4D01-A301-6E2171D8E486}" type="sibTrans" cxnId="{FE2C5D8E-40C4-4A0E-8A67-6016AD110B2D}">
      <dgm:prSet/>
      <dgm:spPr/>
      <dgm:t>
        <a:bodyPr/>
        <a:lstStyle/>
        <a:p>
          <a:endParaRPr lang="ru-RU"/>
        </a:p>
      </dgm:t>
    </dgm:pt>
    <dgm:pt modelId="{AC9EBAEC-759F-43CE-A662-929644D69125}" type="pres">
      <dgm:prSet presAssocID="{0380A12D-1314-400C-B774-4C39B0A1A12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DC5597-5ED5-4266-AC10-20F11C2B2087}" type="pres">
      <dgm:prSet presAssocID="{8A778C54-C399-44D1-B008-9F5904B2CEF9}" presName="parentLin" presStyleCnt="0"/>
      <dgm:spPr/>
    </dgm:pt>
    <dgm:pt modelId="{B155A6E3-EC98-4D07-B67B-26D505911042}" type="pres">
      <dgm:prSet presAssocID="{8A778C54-C399-44D1-B008-9F5904B2CEF9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8DE05200-0299-4D21-B4DB-6C3D6F26DE68}" type="pres">
      <dgm:prSet presAssocID="{8A778C54-C399-44D1-B008-9F5904B2CEF9}" presName="parentText" presStyleLbl="node1" presStyleIdx="0" presStyleCnt="1" custScaleY="13464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F5548C1A-854C-44C2-AD31-4AA50A2D8E80}" type="pres">
      <dgm:prSet presAssocID="{8A778C54-C399-44D1-B008-9F5904B2CEF9}" presName="negativeSpace" presStyleCnt="0"/>
      <dgm:spPr/>
    </dgm:pt>
    <dgm:pt modelId="{3D748358-098F-4C14-BDFD-6433877FECDC}" type="pres">
      <dgm:prSet presAssocID="{8A778C54-C399-44D1-B008-9F5904B2CEF9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6F579D86-6E60-42ED-B31B-446DA11A75D0}" type="presOf" srcId="{0380A12D-1314-400C-B774-4C39B0A1A120}" destId="{AC9EBAEC-759F-43CE-A662-929644D69125}" srcOrd="0" destOrd="0" presId="urn:microsoft.com/office/officeart/2005/8/layout/list1"/>
    <dgm:cxn modelId="{BDB01105-7404-4664-B0EA-032A1190C7D2}" type="presOf" srcId="{6B87F278-AE35-45E8-872C-4B78DF9987D0}" destId="{3D748358-098F-4C14-BDFD-6433877FECDC}" srcOrd="0" destOrd="0" presId="urn:microsoft.com/office/officeart/2005/8/layout/list1"/>
    <dgm:cxn modelId="{EC7D430C-6B39-4A6F-A7EC-ACF0BC9E5B4D}" type="presOf" srcId="{F5B5B2C0-6A98-4D38-9C92-EAD046F454CD}" destId="{3D748358-098F-4C14-BDFD-6433877FECDC}" srcOrd="0" destOrd="1" presId="urn:microsoft.com/office/officeart/2005/8/layout/list1"/>
    <dgm:cxn modelId="{91CB84D0-4986-4124-AC4B-6A5C5135DF22}" srcId="{8A778C54-C399-44D1-B008-9F5904B2CEF9}" destId="{6B87F278-AE35-45E8-872C-4B78DF9987D0}" srcOrd="0" destOrd="0" parTransId="{610749D5-4C62-4603-A561-FDE90C345806}" sibTransId="{4927DC45-9A91-4FA1-AF59-37A222388FF8}"/>
    <dgm:cxn modelId="{3F6D22CE-4F2F-4E5C-8AAE-80A26667606C}" type="presOf" srcId="{600DC80E-7F9E-454F-9A7C-43613E9A3524}" destId="{3D748358-098F-4C14-BDFD-6433877FECDC}" srcOrd="0" destOrd="2" presId="urn:microsoft.com/office/officeart/2005/8/layout/list1"/>
    <dgm:cxn modelId="{058BB961-AF7D-40E7-B4F9-72D112A64455}" srcId="{0380A12D-1314-400C-B774-4C39B0A1A120}" destId="{8A778C54-C399-44D1-B008-9F5904B2CEF9}" srcOrd="0" destOrd="0" parTransId="{AEE11A7F-5C93-4E6B-A47F-83C8449213F7}" sibTransId="{24B1C6E4-6B7B-442A-A456-BB878A46A62B}"/>
    <dgm:cxn modelId="{431BF81D-7B01-4CFC-850F-AEEFAEBDAB5A}" srcId="{8A778C54-C399-44D1-B008-9F5904B2CEF9}" destId="{F5B5B2C0-6A98-4D38-9C92-EAD046F454CD}" srcOrd="1" destOrd="0" parTransId="{7344DED9-0407-41A8-B400-EB093B6EBDD4}" sibTransId="{933745BD-26C9-43C6-AD2B-562D26177469}"/>
    <dgm:cxn modelId="{2EF5EFCF-A4CA-430F-8545-90A9C812C77E}" type="presOf" srcId="{8A778C54-C399-44D1-B008-9F5904B2CEF9}" destId="{B155A6E3-EC98-4D07-B67B-26D505911042}" srcOrd="0" destOrd="0" presId="urn:microsoft.com/office/officeart/2005/8/layout/list1"/>
    <dgm:cxn modelId="{01D95FBE-E382-44FD-A315-9C0FEBF2B38F}" type="presOf" srcId="{8A778C54-C399-44D1-B008-9F5904B2CEF9}" destId="{8DE05200-0299-4D21-B4DB-6C3D6F26DE68}" srcOrd="1" destOrd="0" presId="urn:microsoft.com/office/officeart/2005/8/layout/list1"/>
    <dgm:cxn modelId="{FE2C5D8E-40C4-4A0E-8A67-6016AD110B2D}" srcId="{8A778C54-C399-44D1-B008-9F5904B2CEF9}" destId="{600DC80E-7F9E-454F-9A7C-43613E9A3524}" srcOrd="2" destOrd="0" parTransId="{B39C9E38-5878-411D-80B3-520D2E36CE78}" sibTransId="{248DFE1F-BE2F-4D01-A301-6E2171D8E486}"/>
    <dgm:cxn modelId="{1CA8C187-8E7E-4409-B483-26D5B1C1A338}" type="presParOf" srcId="{AC9EBAEC-759F-43CE-A662-929644D69125}" destId="{B0DC5597-5ED5-4266-AC10-20F11C2B2087}" srcOrd="0" destOrd="0" presId="urn:microsoft.com/office/officeart/2005/8/layout/list1"/>
    <dgm:cxn modelId="{67640A49-67BF-4368-8587-768AA07857F0}" type="presParOf" srcId="{B0DC5597-5ED5-4266-AC10-20F11C2B2087}" destId="{B155A6E3-EC98-4D07-B67B-26D505911042}" srcOrd="0" destOrd="0" presId="urn:microsoft.com/office/officeart/2005/8/layout/list1"/>
    <dgm:cxn modelId="{C8BCB428-F49B-4403-B617-E8FE58CB8C60}" type="presParOf" srcId="{B0DC5597-5ED5-4266-AC10-20F11C2B2087}" destId="{8DE05200-0299-4D21-B4DB-6C3D6F26DE68}" srcOrd="1" destOrd="0" presId="urn:microsoft.com/office/officeart/2005/8/layout/list1"/>
    <dgm:cxn modelId="{F37E83CE-FE1F-4D3B-940A-C84D3CE9AA1E}" type="presParOf" srcId="{AC9EBAEC-759F-43CE-A662-929644D69125}" destId="{F5548C1A-854C-44C2-AD31-4AA50A2D8E80}" srcOrd="1" destOrd="0" presId="urn:microsoft.com/office/officeart/2005/8/layout/list1"/>
    <dgm:cxn modelId="{39480C73-44A7-4206-91D8-0B637DE7D52D}" type="presParOf" srcId="{AC9EBAEC-759F-43CE-A662-929644D69125}" destId="{3D748358-098F-4C14-BDFD-6433877FECDC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4FEF4A6-7908-450F-A124-980D82CED12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1D9B5F81-1AC8-4817-B5AB-4FA8178B7EDF}">
      <dgm:prSet phldrT="[Текст]" custT="1"/>
      <dgm:spPr/>
      <dgm:t>
        <a:bodyPr/>
        <a:lstStyle/>
        <a:p>
          <a:r>
            <a:rPr lang="ru-RU" sz="22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Нормалізація</a:t>
          </a:r>
          <a:r>
            <a: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2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маси</a:t>
          </a:r>
          <a:r>
            <a: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2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тіла</a:t>
          </a:r>
          <a:r>
            <a: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2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дієта</a:t>
          </a:r>
          <a:r>
            <a: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sz="22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фізнавантаження</a:t>
          </a:r>
          <a:r>
            <a: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uk-UA" sz="22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9D8435-5F3F-4F0C-B8A6-574C7CDC6C90}" type="parTrans" cxnId="{2E1BB7AE-CA30-473C-9663-06A355860FE7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78481B2-E822-4132-B3E1-37C38B8AA943}" type="sibTrans" cxnId="{2E1BB7AE-CA30-473C-9663-06A355860FE7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AA94EB8-B68D-4609-B744-B6CE180F8F4D}">
      <dgm:prSet custT="1"/>
      <dgm:spPr/>
      <dgm:t>
        <a:bodyPr/>
        <a:lstStyle/>
        <a:p>
          <a:r>
            <a:rPr lang="ru-RU" sz="22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Нормалізація</a:t>
          </a:r>
          <a:r>
            <a: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 сну:</a:t>
          </a:r>
        </a:p>
      </dgm:t>
    </dgm:pt>
    <dgm:pt modelId="{2A25A5FB-EE8A-42E5-AC9F-FB7FDD59FD04}" type="parTrans" cxnId="{A76864A6-7BC1-4F2D-9021-2D74C3FD66C4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C8CEBC-ABB5-4E60-BE2A-E3CE46AEDC0F}" type="sibTrans" cxnId="{A76864A6-7BC1-4F2D-9021-2D74C3FD66C4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35B00AA-ED7C-4CFA-B0FE-C1C35E403C5C}">
      <dgm:prSet custT="1"/>
      <dgm:spPr/>
      <dgm:t>
        <a:bodyPr/>
        <a:lstStyle/>
        <a:p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мелатонін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</dgm:t>
    </dgm:pt>
    <dgm:pt modelId="{1E8FEFE6-7C32-416B-A6C3-3E5D5CE3AF19}" type="parTrans" cxnId="{C043B155-4128-4F09-AFE8-DB3B8283FF03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0C200A2-A8A3-497A-AA3D-3AF4CCDB646C}" type="sibTrans" cxnId="{C043B155-4128-4F09-AFE8-DB3B8283FF03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255015-593C-4778-96D4-155490BC97E0}">
      <dgm:prSet custT="1"/>
      <dgm:spPr/>
      <dgm:t>
        <a:bodyPr/>
        <a:lstStyle/>
        <a:p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Препарати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що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регулюють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синтез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серотоніна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екстракт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валеріани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+ зерен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грифонії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Валесан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) </a:t>
          </a:r>
        </a:p>
      </dgm:t>
    </dgm:pt>
    <dgm:pt modelId="{9525D83E-C1F3-45D2-A0C3-63BAD328CEA9}" type="parTrans" cxnId="{C55BE11D-28D9-48C7-9B7B-59E38A44AE0E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7BE9733-B4EF-4F51-AF48-5BE6DB7743A7}" type="sibTrans" cxnId="{C55BE11D-28D9-48C7-9B7B-59E38A44AE0E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9F73C37-EDBE-4B88-8190-110649C7D83A}">
      <dgm:prSet custT="1"/>
      <dgm:spPr/>
      <dgm:t>
        <a:bodyPr/>
        <a:lstStyle/>
        <a:p>
          <a:r>
            <a:rPr lang="uk-UA" sz="2000" dirty="0" smtClean="0">
              <a:latin typeface="Arial" panose="020B0604020202020204" pitchFamily="34" charset="0"/>
              <a:cs typeface="Arial" panose="020B0604020202020204" pitchFamily="34" charset="0"/>
            </a:rPr>
            <a:t>Похідні  ГАМК (</a:t>
          </a:r>
          <a:r>
            <a:rPr lang="uk-UA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Ноофен</a:t>
          </a:r>
          <a:r>
            <a:rPr lang="uk-UA" sz="20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gm:t>
    </dgm:pt>
    <dgm:pt modelId="{D611EC64-DAD8-4CA0-BD6F-6AF958BFA259}" type="parTrans" cxnId="{B83526F1-3289-45A1-B3C3-10FC4E63D84E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DC0C7E-051F-4724-8961-84E350DF6236}" type="sibTrans" cxnId="{B83526F1-3289-45A1-B3C3-10FC4E63D84E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1EBE0A-BE4F-42A3-9EF0-9498C5C7403D}">
      <dgm:prSet custT="1"/>
      <dgm:spPr/>
      <dgm:t>
        <a:bodyPr/>
        <a:lstStyle/>
        <a:p>
          <a:r>
            <a:rPr lang="ru-RU" sz="22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Вітамінотерапія</a:t>
          </a:r>
          <a:r>
            <a:rPr lang="ru-RU" sz="2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uk-UA" sz="22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69DDE45-F372-4A81-9D48-275CC087A17F}" type="parTrans" cxnId="{FB1DD32D-D552-4F8B-998E-90FFCB675151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109A85F-3F36-4019-ACB4-652E3959D1A2}" type="sibTrans" cxnId="{FB1DD32D-D552-4F8B-998E-90FFCB675151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054334-D983-4B56-8562-FAD3ECE10B5E}">
      <dgm:prSet custT="1"/>
      <dgm:spPr/>
      <dgm:t>
        <a:bodyPr/>
        <a:lstStyle/>
        <a:p>
          <a:r>
            <a:rPr lang="uk-UA" sz="2000" dirty="0" smtClean="0">
              <a:latin typeface="Arial" panose="020B0604020202020204" pitchFamily="34" charset="0"/>
              <a:cs typeface="Arial" panose="020B0604020202020204" pitchFamily="34" charset="0"/>
            </a:rPr>
            <a:t>Вітамін Д3 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5000 МО</a:t>
          </a:r>
          <a:r>
            <a:rPr lang="uk-UA" sz="2000" dirty="0" smtClean="0">
              <a:latin typeface="Arial" panose="020B0604020202020204" pitchFamily="34" charset="0"/>
              <a:cs typeface="Arial" panose="020B0604020202020204" pitchFamily="34" charset="0"/>
            </a:rPr>
            <a:t>/ добу (6-10 крапель)</a:t>
          </a:r>
        </a:p>
      </dgm:t>
    </dgm:pt>
    <dgm:pt modelId="{CAA4E7A6-35F1-47B4-A163-326A9F273186}" type="parTrans" cxnId="{F80EAD02-DBB3-4887-8D23-B5F280C74AA0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3791BFE-45ED-4F6F-8989-DDF9E765A41C}" type="sibTrans" cxnId="{F80EAD02-DBB3-4887-8D23-B5F280C74AA0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6F2F04B-C8D8-4ABE-9E25-84FA383CBBA1}">
      <dgm:prSet custT="1"/>
      <dgm:spPr/>
      <dgm:t>
        <a:bodyPr/>
        <a:lstStyle/>
        <a:p>
          <a:r>
            <a:rPr lang="uk-UA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Фолієва</a:t>
          </a:r>
          <a:r>
            <a:rPr lang="uk-UA" sz="2000" dirty="0" smtClean="0">
              <a:latin typeface="Arial" panose="020B0604020202020204" pitchFamily="34" charset="0"/>
              <a:cs typeface="Arial" panose="020B0604020202020204" pitchFamily="34" charset="0"/>
            </a:rPr>
            <a:t> кислота 800 </a:t>
          </a:r>
          <a:r>
            <a:rPr lang="uk-UA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мкг</a:t>
          </a:r>
          <a:r>
            <a:rPr lang="uk-UA" sz="2000" dirty="0" smtClean="0">
              <a:latin typeface="Arial" panose="020B0604020202020204" pitchFamily="34" charset="0"/>
              <a:cs typeface="Arial" panose="020B0604020202020204" pitchFamily="34" charset="0"/>
            </a:rPr>
            <a:t>/день </a:t>
          </a:r>
        </a:p>
      </dgm:t>
    </dgm:pt>
    <dgm:pt modelId="{A5139CAE-AD9C-415D-BF5E-C4AD3C5E10BC}" type="parTrans" cxnId="{43FE65F9-2632-48CE-8112-9FCC165530AD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C5A9BB-EAA9-412A-9ADE-07668511C1D7}" type="sibTrans" cxnId="{43FE65F9-2632-48CE-8112-9FCC165530AD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19845E-4FA1-4DBC-A2A6-32E41D280562}">
      <dgm:prSet custT="1"/>
      <dgm:spPr/>
      <dgm:t>
        <a:bodyPr/>
        <a:lstStyle/>
        <a:p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Вітамін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В8 (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Міо-інозитол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– 500 мг 3р/день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під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 час </a:t>
          </a:r>
          <a:r>
            <a:rPr lang="ru-RU" sz="2000" dirty="0" err="1" smtClean="0">
              <a:latin typeface="Arial" panose="020B0604020202020204" pitchFamily="34" charset="0"/>
              <a:cs typeface="Arial" panose="020B0604020202020204" pitchFamily="34" charset="0"/>
            </a:rPr>
            <a:t>їжі</a:t>
          </a:r>
          <a:r>
            <a:rPr lang="ru-RU" sz="20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gm:t>
    </dgm:pt>
    <dgm:pt modelId="{5CCDDA17-CC73-4F11-8411-2FDB1D265DD5}" type="parTrans" cxnId="{FD7E25EE-1C7F-4CD5-AAF7-3EBA63B089D2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4E5AB6-E804-45AF-84EE-6A3B0B313643}" type="sibTrans" cxnId="{FD7E25EE-1C7F-4CD5-AAF7-3EBA63B089D2}">
      <dgm:prSet/>
      <dgm:spPr/>
      <dgm:t>
        <a:bodyPr/>
        <a:lstStyle/>
        <a:p>
          <a:endParaRPr lang="uk-UA" sz="2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EF7D10C-CDC5-400F-839C-C733B263E7E2}" type="pres">
      <dgm:prSet presAssocID="{04FEF4A6-7908-450F-A124-980D82CED12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98FF0E62-228D-4958-BF41-E56CE5B63F6A}" type="pres">
      <dgm:prSet presAssocID="{1D9B5F81-1AC8-4817-B5AB-4FA8178B7EDF}" presName="parentLin" presStyleCnt="0"/>
      <dgm:spPr/>
    </dgm:pt>
    <dgm:pt modelId="{6E2D251D-C1A9-47DA-84DD-83611CF99FA3}" type="pres">
      <dgm:prSet presAssocID="{1D9B5F81-1AC8-4817-B5AB-4FA8178B7EDF}" presName="parentLeftMargin" presStyleLbl="node1" presStyleIdx="0" presStyleCnt="3"/>
      <dgm:spPr/>
      <dgm:t>
        <a:bodyPr/>
        <a:lstStyle/>
        <a:p>
          <a:endParaRPr lang="uk-UA"/>
        </a:p>
      </dgm:t>
    </dgm:pt>
    <dgm:pt modelId="{FFE3B325-5657-4303-B1A1-DC109F10368B}" type="pres">
      <dgm:prSet presAssocID="{1D9B5F81-1AC8-4817-B5AB-4FA8178B7EDF}" presName="parentText" presStyleLbl="node1" presStyleIdx="0" presStyleCnt="3" custScaleX="142857" custScaleY="123943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64B42A93-DB47-488F-AA50-B069E7B751C0}" type="pres">
      <dgm:prSet presAssocID="{1D9B5F81-1AC8-4817-B5AB-4FA8178B7EDF}" presName="negativeSpace" presStyleCnt="0"/>
      <dgm:spPr/>
    </dgm:pt>
    <dgm:pt modelId="{EF752F52-A853-40E5-A5F7-772DB3BBAD22}" type="pres">
      <dgm:prSet presAssocID="{1D9B5F81-1AC8-4817-B5AB-4FA8178B7EDF}" presName="childText" presStyleLbl="conFgAcc1" presStyleIdx="0" presStyleCnt="3">
        <dgm:presLayoutVars>
          <dgm:bulletEnabled val="1"/>
        </dgm:presLayoutVars>
      </dgm:prSet>
      <dgm:spPr/>
    </dgm:pt>
    <dgm:pt modelId="{D17CD04F-5330-4FBF-A6D6-0ED22F161D25}" type="pres">
      <dgm:prSet presAssocID="{878481B2-E822-4132-B3E1-37C38B8AA943}" presName="spaceBetweenRectangles" presStyleCnt="0"/>
      <dgm:spPr/>
    </dgm:pt>
    <dgm:pt modelId="{7F9D87C2-B9F5-4933-B532-CA0EBCEB7664}" type="pres">
      <dgm:prSet presAssocID="{2AA94EB8-B68D-4609-B744-B6CE180F8F4D}" presName="parentLin" presStyleCnt="0"/>
      <dgm:spPr/>
    </dgm:pt>
    <dgm:pt modelId="{33298339-4D79-4BB3-BFB3-D1E57DC3C304}" type="pres">
      <dgm:prSet presAssocID="{2AA94EB8-B68D-4609-B744-B6CE180F8F4D}" presName="parentLeftMargin" presStyleLbl="node1" presStyleIdx="0" presStyleCnt="3"/>
      <dgm:spPr/>
      <dgm:t>
        <a:bodyPr/>
        <a:lstStyle/>
        <a:p>
          <a:endParaRPr lang="uk-UA"/>
        </a:p>
      </dgm:t>
    </dgm:pt>
    <dgm:pt modelId="{7FF2EEAA-2282-4B4B-BB72-A96E1602B1DF}" type="pres">
      <dgm:prSet presAssocID="{2AA94EB8-B68D-4609-B744-B6CE180F8F4D}" presName="parentText" presStyleLbl="node1" presStyleIdx="1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90235901-0E6C-479A-A490-778B8B5FEE45}" type="pres">
      <dgm:prSet presAssocID="{2AA94EB8-B68D-4609-B744-B6CE180F8F4D}" presName="negativeSpace" presStyleCnt="0"/>
      <dgm:spPr/>
    </dgm:pt>
    <dgm:pt modelId="{B115A0AE-595A-47BE-93AA-A91D9E402967}" type="pres">
      <dgm:prSet presAssocID="{2AA94EB8-B68D-4609-B744-B6CE180F8F4D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C865D79-DF09-4197-99BE-620153F58204}" type="pres">
      <dgm:prSet presAssocID="{9EC8CEBC-ABB5-4E60-BE2A-E3CE46AEDC0F}" presName="spaceBetweenRectangles" presStyleCnt="0"/>
      <dgm:spPr/>
    </dgm:pt>
    <dgm:pt modelId="{3BF26299-1537-4076-9593-4751E36EB69D}" type="pres">
      <dgm:prSet presAssocID="{431EBE0A-BE4F-42A3-9EF0-9498C5C7403D}" presName="parentLin" presStyleCnt="0"/>
      <dgm:spPr/>
    </dgm:pt>
    <dgm:pt modelId="{674B6759-A847-44C4-AD7E-95FE275EF5C5}" type="pres">
      <dgm:prSet presAssocID="{431EBE0A-BE4F-42A3-9EF0-9498C5C7403D}" presName="parentLeftMargin" presStyleLbl="node1" presStyleIdx="1" presStyleCnt="3"/>
      <dgm:spPr/>
      <dgm:t>
        <a:bodyPr/>
        <a:lstStyle/>
        <a:p>
          <a:endParaRPr lang="uk-UA"/>
        </a:p>
      </dgm:t>
    </dgm:pt>
    <dgm:pt modelId="{C36E567E-C1FB-41F1-BB5C-90AF4226483E}" type="pres">
      <dgm:prSet presAssocID="{431EBE0A-BE4F-42A3-9EF0-9498C5C7403D}" presName="parentText" presStyleLbl="node1" presStyleIdx="2" presStyleCnt="3" custScaleX="138890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D12DF27-CC36-4160-8A3F-CA42AA4866F8}" type="pres">
      <dgm:prSet presAssocID="{431EBE0A-BE4F-42A3-9EF0-9498C5C7403D}" presName="negativeSpace" presStyleCnt="0"/>
      <dgm:spPr/>
    </dgm:pt>
    <dgm:pt modelId="{2CFD6D4C-5992-47C5-B637-86845D0F731D}" type="pres">
      <dgm:prSet presAssocID="{431EBE0A-BE4F-42A3-9EF0-9498C5C7403D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563D144B-ED25-46A3-A4AA-9DA486D08280}" type="presOf" srcId="{4B255015-593C-4778-96D4-155490BC97E0}" destId="{B115A0AE-595A-47BE-93AA-A91D9E402967}" srcOrd="0" destOrd="1" presId="urn:microsoft.com/office/officeart/2005/8/layout/list1"/>
    <dgm:cxn modelId="{2E1BB7AE-CA30-473C-9663-06A355860FE7}" srcId="{04FEF4A6-7908-450F-A124-980D82CED12D}" destId="{1D9B5F81-1AC8-4817-B5AB-4FA8178B7EDF}" srcOrd="0" destOrd="0" parTransId="{639D8435-5F3F-4F0C-B8A6-574C7CDC6C90}" sibTransId="{878481B2-E822-4132-B3E1-37C38B8AA943}"/>
    <dgm:cxn modelId="{C043B155-4128-4F09-AFE8-DB3B8283FF03}" srcId="{2AA94EB8-B68D-4609-B744-B6CE180F8F4D}" destId="{935B00AA-ED7C-4CFA-B0FE-C1C35E403C5C}" srcOrd="0" destOrd="0" parTransId="{1E8FEFE6-7C32-416B-A6C3-3E5D5CE3AF19}" sibTransId="{90C200A2-A8A3-497A-AA3D-3AF4CCDB646C}"/>
    <dgm:cxn modelId="{FC12292C-7C24-439B-9011-9720E2886944}" type="presOf" srcId="{431EBE0A-BE4F-42A3-9EF0-9498C5C7403D}" destId="{674B6759-A847-44C4-AD7E-95FE275EF5C5}" srcOrd="0" destOrd="0" presId="urn:microsoft.com/office/officeart/2005/8/layout/list1"/>
    <dgm:cxn modelId="{2465787D-5D7B-476B-89DE-EBD5C061AB10}" type="presOf" srcId="{935B00AA-ED7C-4CFA-B0FE-C1C35E403C5C}" destId="{B115A0AE-595A-47BE-93AA-A91D9E402967}" srcOrd="0" destOrd="0" presId="urn:microsoft.com/office/officeart/2005/8/layout/list1"/>
    <dgm:cxn modelId="{46A820B0-E4AC-4F13-88E3-A7DE1F798E9A}" type="presOf" srcId="{04FEF4A6-7908-450F-A124-980D82CED12D}" destId="{8EF7D10C-CDC5-400F-839C-C733B263E7E2}" srcOrd="0" destOrd="0" presId="urn:microsoft.com/office/officeart/2005/8/layout/list1"/>
    <dgm:cxn modelId="{43FE65F9-2632-48CE-8112-9FCC165530AD}" srcId="{431EBE0A-BE4F-42A3-9EF0-9498C5C7403D}" destId="{C6F2F04B-C8D8-4ABE-9E25-84FA383CBBA1}" srcOrd="1" destOrd="0" parTransId="{A5139CAE-AD9C-415D-BF5E-C4AD3C5E10BC}" sibTransId="{56C5A9BB-EAA9-412A-9ADE-07668511C1D7}"/>
    <dgm:cxn modelId="{076969FF-15B6-4C6F-B6F4-B07DD07C7AC4}" type="presOf" srcId="{18054334-D983-4B56-8562-FAD3ECE10B5E}" destId="{2CFD6D4C-5992-47C5-B637-86845D0F731D}" srcOrd="0" destOrd="0" presId="urn:microsoft.com/office/officeart/2005/8/layout/list1"/>
    <dgm:cxn modelId="{0F8CA05A-FB47-4603-A65C-AE88CB1B5D1A}" type="presOf" srcId="{2AA94EB8-B68D-4609-B744-B6CE180F8F4D}" destId="{33298339-4D79-4BB3-BFB3-D1E57DC3C304}" srcOrd="0" destOrd="0" presId="urn:microsoft.com/office/officeart/2005/8/layout/list1"/>
    <dgm:cxn modelId="{AFE05F1C-1880-4C79-A7E9-73164F001F0E}" type="presOf" srcId="{1D9B5F81-1AC8-4817-B5AB-4FA8178B7EDF}" destId="{6E2D251D-C1A9-47DA-84DD-83611CF99FA3}" srcOrd="0" destOrd="0" presId="urn:microsoft.com/office/officeart/2005/8/layout/list1"/>
    <dgm:cxn modelId="{C55BE11D-28D9-48C7-9B7B-59E38A44AE0E}" srcId="{2AA94EB8-B68D-4609-B744-B6CE180F8F4D}" destId="{4B255015-593C-4778-96D4-155490BC97E0}" srcOrd="1" destOrd="0" parTransId="{9525D83E-C1F3-45D2-A0C3-63BAD328CEA9}" sibTransId="{D7BE9733-B4EF-4F51-AF48-5BE6DB7743A7}"/>
    <dgm:cxn modelId="{A1A09924-0C67-4642-B9F0-75FB6294C169}" type="presOf" srcId="{69F73C37-EDBE-4B88-8190-110649C7D83A}" destId="{B115A0AE-595A-47BE-93AA-A91D9E402967}" srcOrd="0" destOrd="2" presId="urn:microsoft.com/office/officeart/2005/8/layout/list1"/>
    <dgm:cxn modelId="{7218D01A-1322-4E4E-9764-481602D7DB6E}" type="presOf" srcId="{1D9B5F81-1AC8-4817-B5AB-4FA8178B7EDF}" destId="{FFE3B325-5657-4303-B1A1-DC109F10368B}" srcOrd="1" destOrd="0" presId="urn:microsoft.com/office/officeart/2005/8/layout/list1"/>
    <dgm:cxn modelId="{AF2B5327-C4B8-43AF-8109-51D685278582}" type="presOf" srcId="{431EBE0A-BE4F-42A3-9EF0-9498C5C7403D}" destId="{C36E567E-C1FB-41F1-BB5C-90AF4226483E}" srcOrd="1" destOrd="0" presId="urn:microsoft.com/office/officeart/2005/8/layout/list1"/>
    <dgm:cxn modelId="{FB1DD32D-D552-4F8B-998E-90FFCB675151}" srcId="{04FEF4A6-7908-450F-A124-980D82CED12D}" destId="{431EBE0A-BE4F-42A3-9EF0-9498C5C7403D}" srcOrd="2" destOrd="0" parTransId="{769DDE45-F372-4A81-9D48-275CC087A17F}" sibTransId="{0109A85F-3F36-4019-ACB4-652E3959D1A2}"/>
    <dgm:cxn modelId="{A76864A6-7BC1-4F2D-9021-2D74C3FD66C4}" srcId="{04FEF4A6-7908-450F-A124-980D82CED12D}" destId="{2AA94EB8-B68D-4609-B744-B6CE180F8F4D}" srcOrd="1" destOrd="0" parTransId="{2A25A5FB-EE8A-42E5-AC9F-FB7FDD59FD04}" sibTransId="{9EC8CEBC-ABB5-4E60-BE2A-E3CE46AEDC0F}"/>
    <dgm:cxn modelId="{0AC8CD8B-774E-481C-BE1B-08BE6659804A}" type="presOf" srcId="{D419845E-4FA1-4DBC-A2A6-32E41D280562}" destId="{2CFD6D4C-5992-47C5-B637-86845D0F731D}" srcOrd="0" destOrd="2" presId="urn:microsoft.com/office/officeart/2005/8/layout/list1"/>
    <dgm:cxn modelId="{0590C294-90BF-44CD-9257-0BE31CE057AC}" type="presOf" srcId="{C6F2F04B-C8D8-4ABE-9E25-84FA383CBBA1}" destId="{2CFD6D4C-5992-47C5-B637-86845D0F731D}" srcOrd="0" destOrd="1" presId="urn:microsoft.com/office/officeart/2005/8/layout/list1"/>
    <dgm:cxn modelId="{FD7E25EE-1C7F-4CD5-AAF7-3EBA63B089D2}" srcId="{431EBE0A-BE4F-42A3-9EF0-9498C5C7403D}" destId="{D419845E-4FA1-4DBC-A2A6-32E41D280562}" srcOrd="2" destOrd="0" parTransId="{5CCDDA17-CC73-4F11-8411-2FDB1D265DD5}" sibTransId="{154E5AB6-E804-45AF-84EE-6A3B0B313643}"/>
    <dgm:cxn modelId="{F74E25A5-DA19-432F-A8DC-B70CF6E6AFE1}" type="presOf" srcId="{2AA94EB8-B68D-4609-B744-B6CE180F8F4D}" destId="{7FF2EEAA-2282-4B4B-BB72-A96E1602B1DF}" srcOrd="1" destOrd="0" presId="urn:microsoft.com/office/officeart/2005/8/layout/list1"/>
    <dgm:cxn modelId="{B83526F1-3289-45A1-B3C3-10FC4E63D84E}" srcId="{2AA94EB8-B68D-4609-B744-B6CE180F8F4D}" destId="{69F73C37-EDBE-4B88-8190-110649C7D83A}" srcOrd="2" destOrd="0" parTransId="{D611EC64-DAD8-4CA0-BD6F-6AF958BFA259}" sibTransId="{F6DC0C7E-051F-4724-8961-84E350DF6236}"/>
    <dgm:cxn modelId="{F80EAD02-DBB3-4887-8D23-B5F280C74AA0}" srcId="{431EBE0A-BE4F-42A3-9EF0-9498C5C7403D}" destId="{18054334-D983-4B56-8562-FAD3ECE10B5E}" srcOrd="0" destOrd="0" parTransId="{CAA4E7A6-35F1-47B4-A163-326A9F273186}" sibTransId="{53791BFE-45ED-4F6F-8989-DDF9E765A41C}"/>
    <dgm:cxn modelId="{3DF5A43C-61C2-4AD3-B65A-932F610D6774}" type="presParOf" srcId="{8EF7D10C-CDC5-400F-839C-C733B263E7E2}" destId="{98FF0E62-228D-4958-BF41-E56CE5B63F6A}" srcOrd="0" destOrd="0" presId="urn:microsoft.com/office/officeart/2005/8/layout/list1"/>
    <dgm:cxn modelId="{67F54A12-5774-4FCF-B9C7-0F8714802ED4}" type="presParOf" srcId="{98FF0E62-228D-4958-BF41-E56CE5B63F6A}" destId="{6E2D251D-C1A9-47DA-84DD-83611CF99FA3}" srcOrd="0" destOrd="0" presId="urn:microsoft.com/office/officeart/2005/8/layout/list1"/>
    <dgm:cxn modelId="{DADCEA12-FB11-4756-B16A-3C35D7B15F86}" type="presParOf" srcId="{98FF0E62-228D-4958-BF41-E56CE5B63F6A}" destId="{FFE3B325-5657-4303-B1A1-DC109F10368B}" srcOrd="1" destOrd="0" presId="urn:microsoft.com/office/officeart/2005/8/layout/list1"/>
    <dgm:cxn modelId="{EC77B18C-D921-47B1-A6FA-F2606193AD92}" type="presParOf" srcId="{8EF7D10C-CDC5-400F-839C-C733B263E7E2}" destId="{64B42A93-DB47-488F-AA50-B069E7B751C0}" srcOrd="1" destOrd="0" presId="urn:microsoft.com/office/officeart/2005/8/layout/list1"/>
    <dgm:cxn modelId="{8270AD99-F19D-4C80-B020-9F6CE525A41B}" type="presParOf" srcId="{8EF7D10C-CDC5-400F-839C-C733B263E7E2}" destId="{EF752F52-A853-40E5-A5F7-772DB3BBAD22}" srcOrd="2" destOrd="0" presId="urn:microsoft.com/office/officeart/2005/8/layout/list1"/>
    <dgm:cxn modelId="{B7A42429-80E7-405A-8F63-9C0E25004321}" type="presParOf" srcId="{8EF7D10C-CDC5-400F-839C-C733B263E7E2}" destId="{D17CD04F-5330-4FBF-A6D6-0ED22F161D25}" srcOrd="3" destOrd="0" presId="urn:microsoft.com/office/officeart/2005/8/layout/list1"/>
    <dgm:cxn modelId="{B933B48A-D763-4666-A320-2FCCCBA117EE}" type="presParOf" srcId="{8EF7D10C-CDC5-400F-839C-C733B263E7E2}" destId="{7F9D87C2-B9F5-4933-B532-CA0EBCEB7664}" srcOrd="4" destOrd="0" presId="urn:microsoft.com/office/officeart/2005/8/layout/list1"/>
    <dgm:cxn modelId="{534A179A-0ECB-42A2-A865-27A09508A9EF}" type="presParOf" srcId="{7F9D87C2-B9F5-4933-B532-CA0EBCEB7664}" destId="{33298339-4D79-4BB3-BFB3-D1E57DC3C304}" srcOrd="0" destOrd="0" presId="urn:microsoft.com/office/officeart/2005/8/layout/list1"/>
    <dgm:cxn modelId="{445E8E99-A48F-4AED-86CD-3BBEAD3564B5}" type="presParOf" srcId="{7F9D87C2-B9F5-4933-B532-CA0EBCEB7664}" destId="{7FF2EEAA-2282-4B4B-BB72-A96E1602B1DF}" srcOrd="1" destOrd="0" presId="urn:microsoft.com/office/officeart/2005/8/layout/list1"/>
    <dgm:cxn modelId="{9146AB37-7352-433D-9C34-766DBC04D40B}" type="presParOf" srcId="{8EF7D10C-CDC5-400F-839C-C733B263E7E2}" destId="{90235901-0E6C-479A-A490-778B8B5FEE45}" srcOrd="5" destOrd="0" presId="urn:microsoft.com/office/officeart/2005/8/layout/list1"/>
    <dgm:cxn modelId="{1B7AB48D-39B2-4B24-AC3B-E71319DC73DC}" type="presParOf" srcId="{8EF7D10C-CDC5-400F-839C-C733B263E7E2}" destId="{B115A0AE-595A-47BE-93AA-A91D9E402967}" srcOrd="6" destOrd="0" presId="urn:microsoft.com/office/officeart/2005/8/layout/list1"/>
    <dgm:cxn modelId="{D7B028E1-44D7-4E61-B0E9-7664B813C0EA}" type="presParOf" srcId="{8EF7D10C-CDC5-400F-839C-C733B263E7E2}" destId="{3C865D79-DF09-4197-99BE-620153F58204}" srcOrd="7" destOrd="0" presId="urn:microsoft.com/office/officeart/2005/8/layout/list1"/>
    <dgm:cxn modelId="{670818CC-DCA2-4A07-96A3-13D50C7D0B25}" type="presParOf" srcId="{8EF7D10C-CDC5-400F-839C-C733B263E7E2}" destId="{3BF26299-1537-4076-9593-4751E36EB69D}" srcOrd="8" destOrd="0" presId="urn:microsoft.com/office/officeart/2005/8/layout/list1"/>
    <dgm:cxn modelId="{D8D44C45-8444-4BBA-B008-09412EDB81D4}" type="presParOf" srcId="{3BF26299-1537-4076-9593-4751E36EB69D}" destId="{674B6759-A847-44C4-AD7E-95FE275EF5C5}" srcOrd="0" destOrd="0" presId="urn:microsoft.com/office/officeart/2005/8/layout/list1"/>
    <dgm:cxn modelId="{E28A4FE7-6490-4E95-AFBE-A718B93EAEE4}" type="presParOf" srcId="{3BF26299-1537-4076-9593-4751E36EB69D}" destId="{C36E567E-C1FB-41F1-BB5C-90AF4226483E}" srcOrd="1" destOrd="0" presId="urn:microsoft.com/office/officeart/2005/8/layout/list1"/>
    <dgm:cxn modelId="{20FF342F-E66B-43E5-BB25-8557ED4394BE}" type="presParOf" srcId="{8EF7D10C-CDC5-400F-839C-C733B263E7E2}" destId="{3D12DF27-CC36-4160-8A3F-CA42AA4866F8}" srcOrd="9" destOrd="0" presId="urn:microsoft.com/office/officeart/2005/8/layout/list1"/>
    <dgm:cxn modelId="{29184F6D-E6B7-49FD-A7D8-0B59A7940BFA}" type="presParOf" srcId="{8EF7D10C-CDC5-400F-839C-C733B263E7E2}" destId="{2CFD6D4C-5992-47C5-B637-86845D0F731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79013FE-2165-4118-ADF4-81EC7D0F90F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1C44999E-08FC-4B61-8553-7EED69F2C574}">
      <dgm:prSet phldrT="[Текст]"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 ЛІНІЯ – </a:t>
          </a:r>
          <a:endParaRPr lang="uk-UA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5D57AD6-46E5-420A-B8EB-D4A18E3EED83}" type="parTrans" cxnId="{BECCBC46-1AB2-45CF-9B39-6A4C4B59ECB2}">
      <dgm:prSet/>
      <dgm:spPr/>
      <dgm:t>
        <a:bodyPr/>
        <a:lstStyle/>
        <a:p>
          <a:endParaRPr lang="uk-UA"/>
        </a:p>
      </dgm:t>
    </dgm:pt>
    <dgm:pt modelId="{7225DBAB-8EC7-4925-A53A-49C2F5EC4144}" type="sibTrans" cxnId="{BECCBC46-1AB2-45CF-9B39-6A4C4B59ECB2}">
      <dgm:prSet/>
      <dgm:spPr/>
      <dgm:t>
        <a:bodyPr/>
        <a:lstStyle/>
        <a:p>
          <a:endParaRPr lang="uk-UA"/>
        </a:p>
      </dgm:t>
    </dgm:pt>
    <dgm:pt modelId="{C1F2E97A-4C63-46B4-B5E6-E78D04B1DAE3}">
      <dgm:prSet/>
      <dgm:spPr/>
      <dgm:t>
        <a:bodyPr/>
        <a:lstStyle/>
        <a:p>
          <a:r>
            <a:rPr lang="ru-RU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 ЛІНІЯ – </a:t>
          </a:r>
          <a:endParaRPr lang="uk-UA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228496-7255-4B07-B720-9084145300FA}" type="parTrans" cxnId="{E42DB898-774A-4540-AC53-D52FFB226924}">
      <dgm:prSet/>
      <dgm:spPr/>
      <dgm:t>
        <a:bodyPr/>
        <a:lstStyle/>
        <a:p>
          <a:endParaRPr lang="uk-UA"/>
        </a:p>
      </dgm:t>
    </dgm:pt>
    <dgm:pt modelId="{72CF46B8-BDA9-43EF-9BFC-EA7591334834}" type="sibTrans" cxnId="{E42DB898-774A-4540-AC53-D52FFB226924}">
      <dgm:prSet/>
      <dgm:spPr/>
      <dgm:t>
        <a:bodyPr/>
        <a:lstStyle/>
        <a:p>
          <a:endParaRPr lang="uk-UA"/>
        </a:p>
      </dgm:t>
    </dgm:pt>
    <dgm:pt modelId="{A73B7F4C-4322-4986-B6C5-F7B1DDA69D49}">
      <dgm:prSet phldrT="[Текст]"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бігуаніди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3 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покоління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метформін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– 500 мг 3 р/день)</a:t>
          </a:r>
          <a:endParaRPr lang="uk-U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141B39E-3014-48A9-8A23-C7FB1147D021}" type="parTrans" cxnId="{3DC67480-DBBC-46F3-84A2-7A755FBAC21E}">
      <dgm:prSet/>
      <dgm:spPr/>
      <dgm:t>
        <a:bodyPr/>
        <a:lstStyle/>
        <a:p>
          <a:endParaRPr lang="uk-UA"/>
        </a:p>
      </dgm:t>
    </dgm:pt>
    <dgm:pt modelId="{E35B8900-25E9-4498-A173-7387A94BC474}" type="sibTrans" cxnId="{3DC67480-DBBC-46F3-84A2-7A755FBAC21E}">
      <dgm:prSet/>
      <dgm:spPr/>
      <dgm:t>
        <a:bodyPr/>
        <a:lstStyle/>
        <a:p>
          <a:endParaRPr lang="uk-UA"/>
        </a:p>
      </dgm:t>
    </dgm:pt>
    <dgm:pt modelId="{D7D8F118-124A-450F-9556-45122611E7AF}">
      <dgm:prSet/>
      <dgm:spPr/>
      <dgm:t>
        <a:bodyPr/>
        <a:lstStyle/>
        <a:p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препарати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прогестерону (</a:t>
          </a:r>
          <a:r>
            <a:rPr lang="ru-RU" dirty="0" err="1" smtClean="0">
              <a:latin typeface="Arial" panose="020B0604020202020204" pitchFamily="34" charset="0"/>
              <a:cs typeface="Arial" panose="020B0604020202020204" pitchFamily="34" charset="0"/>
            </a:rPr>
            <a:t>дідрогестерон</a:t>
          </a:r>
          <a:r>
            <a:rPr lang="ru-RU" dirty="0" smtClean="0">
              <a:latin typeface="Arial" panose="020B0604020202020204" pitchFamily="34" charset="0"/>
              <a:cs typeface="Arial" panose="020B0604020202020204" pitchFamily="34" charset="0"/>
            </a:rPr>
            <a:t> 10 мг 2 раза в день з 16 по 25 день МЦ)</a:t>
          </a:r>
          <a:endParaRPr lang="uk-UA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82181F-FC1E-43AE-B627-F9E802F41FB4}" type="parTrans" cxnId="{2D395C37-98FF-447D-9D64-0446F957C820}">
      <dgm:prSet/>
      <dgm:spPr/>
      <dgm:t>
        <a:bodyPr/>
        <a:lstStyle/>
        <a:p>
          <a:endParaRPr lang="uk-UA"/>
        </a:p>
      </dgm:t>
    </dgm:pt>
    <dgm:pt modelId="{51EBF7BA-C9B6-4553-BF51-1FEE840D7267}" type="sibTrans" cxnId="{2D395C37-98FF-447D-9D64-0446F957C820}">
      <dgm:prSet/>
      <dgm:spPr/>
      <dgm:t>
        <a:bodyPr/>
        <a:lstStyle/>
        <a:p>
          <a:endParaRPr lang="uk-UA"/>
        </a:p>
      </dgm:t>
    </dgm:pt>
    <dgm:pt modelId="{98AAFF20-7EAA-46C2-9A0C-FEE43676BA9E}" type="pres">
      <dgm:prSet presAssocID="{B79013FE-2165-4118-ADF4-81EC7D0F90F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8ADCCA45-3BCB-449D-88BC-9A096C11173A}" type="pres">
      <dgm:prSet presAssocID="{1C44999E-08FC-4B61-8553-7EED69F2C574}" presName="parentLin" presStyleCnt="0"/>
      <dgm:spPr/>
    </dgm:pt>
    <dgm:pt modelId="{EC320890-6818-4358-89B9-F668A662EA3A}" type="pres">
      <dgm:prSet presAssocID="{1C44999E-08FC-4B61-8553-7EED69F2C574}" presName="parentLeftMargin" presStyleLbl="node1" presStyleIdx="0" presStyleCnt="2"/>
      <dgm:spPr/>
      <dgm:t>
        <a:bodyPr/>
        <a:lstStyle/>
        <a:p>
          <a:endParaRPr lang="uk-UA"/>
        </a:p>
      </dgm:t>
    </dgm:pt>
    <dgm:pt modelId="{B62AA976-9016-47ED-ABE1-B2E7AADA2CEA}" type="pres">
      <dgm:prSet presAssocID="{1C44999E-08FC-4B61-8553-7EED69F2C57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405A838E-2A50-492C-9F2B-EB792A4AFACF}" type="pres">
      <dgm:prSet presAssocID="{1C44999E-08FC-4B61-8553-7EED69F2C574}" presName="negativeSpace" presStyleCnt="0"/>
      <dgm:spPr/>
    </dgm:pt>
    <dgm:pt modelId="{13F5385A-7EF2-4124-9031-9D45047BBBE8}" type="pres">
      <dgm:prSet presAssocID="{1C44999E-08FC-4B61-8553-7EED69F2C574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038B919-ECEE-4D62-94C4-18919EE9D71D}" type="pres">
      <dgm:prSet presAssocID="{7225DBAB-8EC7-4925-A53A-49C2F5EC4144}" presName="spaceBetweenRectangles" presStyleCnt="0"/>
      <dgm:spPr/>
    </dgm:pt>
    <dgm:pt modelId="{5CACC810-E78B-4258-8481-72C878020BA5}" type="pres">
      <dgm:prSet presAssocID="{C1F2E97A-4C63-46B4-B5E6-E78D04B1DAE3}" presName="parentLin" presStyleCnt="0"/>
      <dgm:spPr/>
    </dgm:pt>
    <dgm:pt modelId="{102DF719-20DC-4D40-A6D6-B4A863B827DC}" type="pres">
      <dgm:prSet presAssocID="{C1F2E97A-4C63-46B4-B5E6-E78D04B1DAE3}" presName="parentLeftMargin" presStyleLbl="node1" presStyleIdx="0" presStyleCnt="2"/>
      <dgm:spPr/>
      <dgm:t>
        <a:bodyPr/>
        <a:lstStyle/>
        <a:p>
          <a:endParaRPr lang="uk-UA"/>
        </a:p>
      </dgm:t>
    </dgm:pt>
    <dgm:pt modelId="{150B5593-011A-42C3-86B2-6F86997D29D2}" type="pres">
      <dgm:prSet presAssocID="{C1F2E97A-4C63-46B4-B5E6-E78D04B1DAE3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332DB9A1-BDA4-41D6-BE99-5DCEE0B32BE7}" type="pres">
      <dgm:prSet presAssocID="{C1F2E97A-4C63-46B4-B5E6-E78D04B1DAE3}" presName="negativeSpace" presStyleCnt="0"/>
      <dgm:spPr/>
    </dgm:pt>
    <dgm:pt modelId="{98A7EF85-E5BD-4F5D-98E4-1A199CD6BA07}" type="pres">
      <dgm:prSet presAssocID="{C1F2E97A-4C63-46B4-B5E6-E78D04B1DAE3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D799FDEB-6F50-4EFF-BFD6-6A4FE3FC878F}" type="presOf" srcId="{B79013FE-2165-4118-ADF4-81EC7D0F90FB}" destId="{98AAFF20-7EAA-46C2-9A0C-FEE43676BA9E}" srcOrd="0" destOrd="0" presId="urn:microsoft.com/office/officeart/2005/8/layout/list1"/>
    <dgm:cxn modelId="{0F573195-1D84-4F1E-8B9B-BFCAA9C456E4}" type="presOf" srcId="{D7D8F118-124A-450F-9556-45122611E7AF}" destId="{98A7EF85-E5BD-4F5D-98E4-1A199CD6BA07}" srcOrd="0" destOrd="0" presId="urn:microsoft.com/office/officeart/2005/8/layout/list1"/>
    <dgm:cxn modelId="{3DC67480-DBBC-46F3-84A2-7A755FBAC21E}" srcId="{1C44999E-08FC-4B61-8553-7EED69F2C574}" destId="{A73B7F4C-4322-4986-B6C5-F7B1DDA69D49}" srcOrd="0" destOrd="0" parTransId="{E141B39E-3014-48A9-8A23-C7FB1147D021}" sibTransId="{E35B8900-25E9-4498-A173-7387A94BC474}"/>
    <dgm:cxn modelId="{E42DB898-774A-4540-AC53-D52FFB226924}" srcId="{B79013FE-2165-4118-ADF4-81EC7D0F90FB}" destId="{C1F2E97A-4C63-46B4-B5E6-E78D04B1DAE3}" srcOrd="1" destOrd="0" parTransId="{9C228496-7255-4B07-B720-9084145300FA}" sibTransId="{72CF46B8-BDA9-43EF-9BFC-EA7591334834}"/>
    <dgm:cxn modelId="{BB810E94-C56E-4E6D-B5C9-56527C1DBFFB}" type="presOf" srcId="{C1F2E97A-4C63-46B4-B5E6-E78D04B1DAE3}" destId="{150B5593-011A-42C3-86B2-6F86997D29D2}" srcOrd="1" destOrd="0" presId="urn:microsoft.com/office/officeart/2005/8/layout/list1"/>
    <dgm:cxn modelId="{8E971F0C-20DA-4822-B51B-948934DEF931}" type="presOf" srcId="{A73B7F4C-4322-4986-B6C5-F7B1DDA69D49}" destId="{13F5385A-7EF2-4124-9031-9D45047BBBE8}" srcOrd="0" destOrd="0" presId="urn:microsoft.com/office/officeart/2005/8/layout/list1"/>
    <dgm:cxn modelId="{2D395C37-98FF-447D-9D64-0446F957C820}" srcId="{C1F2E97A-4C63-46B4-B5E6-E78D04B1DAE3}" destId="{D7D8F118-124A-450F-9556-45122611E7AF}" srcOrd="0" destOrd="0" parTransId="{4782181F-FC1E-43AE-B627-F9E802F41FB4}" sibTransId="{51EBF7BA-C9B6-4553-BF51-1FEE840D7267}"/>
    <dgm:cxn modelId="{07326D37-C157-416B-AF68-7F9E1F1FCE8D}" type="presOf" srcId="{1C44999E-08FC-4B61-8553-7EED69F2C574}" destId="{B62AA976-9016-47ED-ABE1-B2E7AADA2CEA}" srcOrd="1" destOrd="0" presId="urn:microsoft.com/office/officeart/2005/8/layout/list1"/>
    <dgm:cxn modelId="{54260989-5469-4DE8-925F-BA0AB3DBA182}" type="presOf" srcId="{1C44999E-08FC-4B61-8553-7EED69F2C574}" destId="{EC320890-6818-4358-89B9-F668A662EA3A}" srcOrd="0" destOrd="0" presId="urn:microsoft.com/office/officeart/2005/8/layout/list1"/>
    <dgm:cxn modelId="{BECCBC46-1AB2-45CF-9B39-6A4C4B59ECB2}" srcId="{B79013FE-2165-4118-ADF4-81EC7D0F90FB}" destId="{1C44999E-08FC-4B61-8553-7EED69F2C574}" srcOrd="0" destOrd="0" parTransId="{95D57AD6-46E5-420A-B8EB-D4A18E3EED83}" sibTransId="{7225DBAB-8EC7-4925-A53A-49C2F5EC4144}"/>
    <dgm:cxn modelId="{E9B89706-9ED4-4E72-B592-043BB9C85A0D}" type="presOf" srcId="{C1F2E97A-4C63-46B4-B5E6-E78D04B1DAE3}" destId="{102DF719-20DC-4D40-A6D6-B4A863B827DC}" srcOrd="0" destOrd="0" presId="urn:microsoft.com/office/officeart/2005/8/layout/list1"/>
    <dgm:cxn modelId="{E5CCB4BC-37F9-4ADA-BC67-4CEDC54B2D76}" type="presParOf" srcId="{98AAFF20-7EAA-46C2-9A0C-FEE43676BA9E}" destId="{8ADCCA45-3BCB-449D-88BC-9A096C11173A}" srcOrd="0" destOrd="0" presId="urn:microsoft.com/office/officeart/2005/8/layout/list1"/>
    <dgm:cxn modelId="{7E669BBB-BE71-46BC-8575-7598B7A70610}" type="presParOf" srcId="{8ADCCA45-3BCB-449D-88BC-9A096C11173A}" destId="{EC320890-6818-4358-89B9-F668A662EA3A}" srcOrd="0" destOrd="0" presId="urn:microsoft.com/office/officeart/2005/8/layout/list1"/>
    <dgm:cxn modelId="{A531E5E7-EBFC-4B0D-8A6F-8B3432FF7805}" type="presParOf" srcId="{8ADCCA45-3BCB-449D-88BC-9A096C11173A}" destId="{B62AA976-9016-47ED-ABE1-B2E7AADA2CEA}" srcOrd="1" destOrd="0" presId="urn:microsoft.com/office/officeart/2005/8/layout/list1"/>
    <dgm:cxn modelId="{7631B5D7-7F4E-4782-894B-627DC62D7E5E}" type="presParOf" srcId="{98AAFF20-7EAA-46C2-9A0C-FEE43676BA9E}" destId="{405A838E-2A50-492C-9F2B-EB792A4AFACF}" srcOrd="1" destOrd="0" presId="urn:microsoft.com/office/officeart/2005/8/layout/list1"/>
    <dgm:cxn modelId="{F7A2B9C9-E8C8-4D0C-9D7D-00C68D66171C}" type="presParOf" srcId="{98AAFF20-7EAA-46C2-9A0C-FEE43676BA9E}" destId="{13F5385A-7EF2-4124-9031-9D45047BBBE8}" srcOrd="2" destOrd="0" presId="urn:microsoft.com/office/officeart/2005/8/layout/list1"/>
    <dgm:cxn modelId="{B28597EB-2809-4268-B98B-805709F2F62D}" type="presParOf" srcId="{98AAFF20-7EAA-46C2-9A0C-FEE43676BA9E}" destId="{5038B919-ECEE-4D62-94C4-18919EE9D71D}" srcOrd="3" destOrd="0" presId="urn:microsoft.com/office/officeart/2005/8/layout/list1"/>
    <dgm:cxn modelId="{BFE941BF-AA13-4D90-B22D-5DC4BE7E6A4B}" type="presParOf" srcId="{98AAFF20-7EAA-46C2-9A0C-FEE43676BA9E}" destId="{5CACC810-E78B-4258-8481-72C878020BA5}" srcOrd="4" destOrd="0" presId="urn:microsoft.com/office/officeart/2005/8/layout/list1"/>
    <dgm:cxn modelId="{433842F8-0278-4703-9E56-41FB27D64BCB}" type="presParOf" srcId="{5CACC810-E78B-4258-8481-72C878020BA5}" destId="{102DF719-20DC-4D40-A6D6-B4A863B827DC}" srcOrd="0" destOrd="0" presId="urn:microsoft.com/office/officeart/2005/8/layout/list1"/>
    <dgm:cxn modelId="{96298877-E52D-4D5D-94EB-9FD0D19C7715}" type="presParOf" srcId="{5CACC810-E78B-4258-8481-72C878020BA5}" destId="{150B5593-011A-42C3-86B2-6F86997D29D2}" srcOrd="1" destOrd="0" presId="urn:microsoft.com/office/officeart/2005/8/layout/list1"/>
    <dgm:cxn modelId="{230C8C1A-A20A-482D-B93A-B921BD7BB43E}" type="presParOf" srcId="{98AAFF20-7EAA-46C2-9A0C-FEE43676BA9E}" destId="{332DB9A1-BDA4-41D6-BE99-5DCEE0B32BE7}" srcOrd="5" destOrd="0" presId="urn:microsoft.com/office/officeart/2005/8/layout/list1"/>
    <dgm:cxn modelId="{18B224A0-7BE9-4800-80C3-A1CBA17320FE}" type="presParOf" srcId="{98AAFF20-7EAA-46C2-9A0C-FEE43676BA9E}" destId="{98A7EF85-E5BD-4F5D-98E4-1A199CD6BA07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20A8B20-10F8-4BD1-A5EF-04C40920B24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C6384A-EDBE-4462-8496-6E07FE0B35B9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ПЕРЕДМЕНСТРУАЛЬНИЙ СИНДРОМ (ПМС)</a:t>
          </a:r>
          <a:endParaRPr lang="ru-RU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EFC5ECD-3B22-47AF-9698-466C7F4ECD9C}" type="parTrans" cxnId="{23EDF46F-5B45-46B3-8C3C-F803BCB5D290}">
      <dgm:prSet/>
      <dgm:spPr/>
      <dgm:t>
        <a:bodyPr/>
        <a:lstStyle/>
        <a:p>
          <a:endParaRPr lang="ru-RU"/>
        </a:p>
      </dgm:t>
    </dgm:pt>
    <dgm:pt modelId="{0B591F6D-EA44-4C11-8D0D-A4AB8636BAD3}" type="sibTrans" cxnId="{23EDF46F-5B45-46B3-8C3C-F803BCB5D290}">
      <dgm:prSet/>
      <dgm:spPr/>
      <dgm:t>
        <a:bodyPr/>
        <a:lstStyle/>
        <a:p>
          <a:endParaRPr lang="ru-RU"/>
        </a:p>
      </dgm:t>
    </dgm:pt>
    <dgm:pt modelId="{C03DE564-4216-42AA-B1C6-408612AFD1DD}">
      <dgm:prSet/>
      <dgm:spPr/>
      <dgm:t>
        <a:bodyPr/>
        <a:lstStyle/>
        <a:p>
          <a:pPr rtl="0"/>
          <a:r>
            <a:rPr lang="ru-RU" b="1" dirty="0" smtClean="0"/>
            <a:t>синдром </a:t>
          </a:r>
          <a:r>
            <a:rPr lang="ru-RU" b="1" dirty="0" err="1" smtClean="0"/>
            <a:t>передменструального</a:t>
          </a:r>
          <a:r>
            <a:rPr lang="ru-RU" b="1" dirty="0" smtClean="0"/>
            <a:t> </a:t>
          </a:r>
          <a:r>
            <a:rPr lang="ru-RU" b="1" dirty="0" err="1" smtClean="0"/>
            <a:t>напруження</a:t>
          </a:r>
          <a:r>
            <a:rPr lang="ru-RU" b="1" dirty="0" smtClean="0"/>
            <a:t>, </a:t>
          </a:r>
          <a:r>
            <a:rPr lang="ru-RU" b="1" dirty="0" err="1" smtClean="0"/>
            <a:t>циклічна</a:t>
          </a:r>
          <a:r>
            <a:rPr lang="ru-RU" b="1" dirty="0" smtClean="0"/>
            <a:t> хвороба, </a:t>
          </a:r>
          <a:r>
            <a:rPr lang="ru-RU" b="1" dirty="0" err="1" smtClean="0"/>
            <a:t>оваріальний</a:t>
          </a:r>
          <a:r>
            <a:rPr lang="ru-RU" b="1" dirty="0" smtClean="0"/>
            <a:t> </a:t>
          </a:r>
          <a:r>
            <a:rPr lang="ru-RU" b="1" dirty="0" err="1" smtClean="0"/>
            <a:t>циклічний</a:t>
          </a:r>
          <a:r>
            <a:rPr lang="ru-RU" b="1" dirty="0" smtClean="0"/>
            <a:t> синдром, предменструальная хвороба, </a:t>
          </a:r>
          <a:endParaRPr lang="ru-RU" b="1" dirty="0"/>
        </a:p>
      </dgm:t>
    </dgm:pt>
    <dgm:pt modelId="{F3722AA6-8242-4408-A8F4-99814126C5B8}" type="parTrans" cxnId="{EE4E17AB-EDD0-4382-A7B1-7B89D26E27D7}">
      <dgm:prSet/>
      <dgm:spPr/>
      <dgm:t>
        <a:bodyPr/>
        <a:lstStyle/>
        <a:p>
          <a:endParaRPr lang="ru-RU"/>
        </a:p>
      </dgm:t>
    </dgm:pt>
    <dgm:pt modelId="{4A05DA38-956B-403F-BE0B-FF38D79A8F7E}" type="sibTrans" cxnId="{EE4E17AB-EDD0-4382-A7B1-7B89D26E27D7}">
      <dgm:prSet/>
      <dgm:spPr/>
      <dgm:t>
        <a:bodyPr/>
        <a:lstStyle/>
        <a:p>
          <a:endParaRPr lang="ru-RU"/>
        </a:p>
      </dgm:t>
    </dgm:pt>
    <dgm:pt modelId="{94515217-DB80-437A-9D0A-F9D25FA1C0BD}">
      <dgm:prSet/>
      <dgm:spPr/>
      <dgm:t>
        <a:bodyPr/>
        <a:lstStyle/>
        <a:p>
          <a:pPr rtl="0"/>
          <a:r>
            <a:rPr lang="ru-RU" b="1" dirty="0" err="1" smtClean="0"/>
            <a:t>Depression</a:t>
          </a:r>
          <a:r>
            <a:rPr lang="ru-RU" b="1" dirty="0" smtClean="0"/>
            <a:t> – </a:t>
          </a:r>
          <a:r>
            <a:rPr lang="ru-RU" b="1" dirty="0" err="1" smtClean="0"/>
            <a:t>депресія</a:t>
          </a:r>
          <a:r>
            <a:rPr lang="ru-RU" b="1" dirty="0" smtClean="0"/>
            <a:t>; </a:t>
          </a:r>
          <a:endParaRPr lang="ru-RU" b="1" dirty="0"/>
        </a:p>
      </dgm:t>
    </dgm:pt>
    <dgm:pt modelId="{E382444C-EA02-4900-ABEE-D146FB166C32}" type="parTrans" cxnId="{A1DC3AC4-E0E2-47A0-9093-316E4ADAF531}">
      <dgm:prSet/>
      <dgm:spPr/>
      <dgm:t>
        <a:bodyPr/>
        <a:lstStyle/>
        <a:p>
          <a:endParaRPr lang="ru-RU"/>
        </a:p>
      </dgm:t>
    </dgm:pt>
    <dgm:pt modelId="{568D7071-4151-4B06-94C7-915DA444F76A}" type="sibTrans" cxnId="{A1DC3AC4-E0E2-47A0-9093-316E4ADAF531}">
      <dgm:prSet/>
      <dgm:spPr/>
      <dgm:t>
        <a:bodyPr/>
        <a:lstStyle/>
        <a:p>
          <a:endParaRPr lang="ru-RU"/>
        </a:p>
      </dgm:t>
    </dgm:pt>
    <dgm:pt modelId="{CA615875-2199-4578-82BC-356981C5632B}">
      <dgm:prSet/>
      <dgm:spPr/>
      <dgm:t>
        <a:bodyPr/>
        <a:lstStyle/>
        <a:p>
          <a:pPr rtl="0"/>
          <a:r>
            <a:rPr lang="ru-RU" b="1" dirty="0" err="1" smtClean="0"/>
            <a:t>Anxiety</a:t>
          </a:r>
          <a:r>
            <a:rPr lang="ru-RU" b="1" dirty="0" smtClean="0"/>
            <a:t> – </a:t>
          </a:r>
          <a:r>
            <a:rPr lang="ru-RU" b="1" dirty="0" err="1" smtClean="0"/>
            <a:t>неспокій</a:t>
          </a:r>
          <a:r>
            <a:rPr lang="ru-RU" b="1" dirty="0" smtClean="0"/>
            <a:t>, </a:t>
          </a:r>
          <a:r>
            <a:rPr lang="ru-RU" b="1" dirty="0" err="1" smtClean="0"/>
            <a:t>тривога</a:t>
          </a:r>
          <a:endParaRPr lang="ru-RU" b="1" dirty="0"/>
        </a:p>
      </dgm:t>
    </dgm:pt>
    <dgm:pt modelId="{FF27599F-C6C2-4C8B-98D1-22458E6B51D6}" type="parTrans" cxnId="{54896053-7C02-4B2A-A8E4-8C6C3D8CF58D}">
      <dgm:prSet/>
      <dgm:spPr/>
      <dgm:t>
        <a:bodyPr/>
        <a:lstStyle/>
        <a:p>
          <a:endParaRPr lang="ru-RU"/>
        </a:p>
      </dgm:t>
    </dgm:pt>
    <dgm:pt modelId="{E7031588-9A54-446D-B721-12DF05199261}" type="sibTrans" cxnId="{54896053-7C02-4B2A-A8E4-8C6C3D8CF58D}">
      <dgm:prSet/>
      <dgm:spPr/>
      <dgm:t>
        <a:bodyPr/>
        <a:lstStyle/>
        <a:p>
          <a:endParaRPr lang="ru-RU"/>
        </a:p>
      </dgm:t>
    </dgm:pt>
    <dgm:pt modelId="{4F5B056C-0F2F-425A-A0A3-09D3693FAB2B}">
      <dgm:prSet/>
      <dgm:spPr/>
      <dgm:t>
        <a:bodyPr/>
        <a:lstStyle/>
        <a:p>
          <a:pPr rtl="0"/>
          <a:r>
            <a:rPr lang="ru-RU" b="1" dirty="0" err="1" smtClean="0"/>
            <a:t>Craving</a:t>
          </a:r>
          <a:r>
            <a:rPr lang="ru-RU" b="1" dirty="0" smtClean="0"/>
            <a:t> – </a:t>
          </a:r>
          <a:r>
            <a:rPr lang="ru-RU" b="1" dirty="0" err="1" smtClean="0"/>
            <a:t>зміни</a:t>
          </a:r>
          <a:r>
            <a:rPr lang="ru-RU" b="1" dirty="0" smtClean="0"/>
            <a:t> </a:t>
          </a:r>
          <a:r>
            <a:rPr lang="ru-RU" b="1" dirty="0" err="1" smtClean="0"/>
            <a:t>вподобань</a:t>
          </a:r>
          <a:endParaRPr lang="ru-RU" b="1" dirty="0"/>
        </a:p>
      </dgm:t>
    </dgm:pt>
    <dgm:pt modelId="{5611BE3A-BDD8-476E-A4A0-4DAEE414EE8F}" type="parTrans" cxnId="{66A053D9-F8C0-406E-A279-C73A94520CA8}">
      <dgm:prSet/>
      <dgm:spPr/>
      <dgm:t>
        <a:bodyPr/>
        <a:lstStyle/>
        <a:p>
          <a:endParaRPr lang="ru-RU"/>
        </a:p>
      </dgm:t>
    </dgm:pt>
    <dgm:pt modelId="{63A4941C-EC49-4D44-BDAC-7A58EFF3E84E}" type="sibTrans" cxnId="{66A053D9-F8C0-406E-A279-C73A94520CA8}">
      <dgm:prSet/>
      <dgm:spPr/>
      <dgm:t>
        <a:bodyPr/>
        <a:lstStyle/>
        <a:p>
          <a:endParaRPr lang="ru-RU"/>
        </a:p>
      </dgm:t>
    </dgm:pt>
    <dgm:pt modelId="{0EC7E5F7-5EA0-4A24-BAE1-59AA8D5A1FCA}">
      <dgm:prSet/>
      <dgm:spPr/>
      <dgm:t>
        <a:bodyPr/>
        <a:lstStyle/>
        <a:p>
          <a:pPr rtl="0"/>
          <a:r>
            <a:rPr lang="ru-RU" b="1" dirty="0" err="1" smtClean="0"/>
            <a:t>Hyperhydratation</a:t>
          </a:r>
          <a:r>
            <a:rPr lang="ru-RU" b="1" dirty="0" smtClean="0"/>
            <a:t> – </a:t>
          </a:r>
          <a:r>
            <a:rPr lang="ru-RU" b="1" dirty="0" err="1" smtClean="0"/>
            <a:t>гіпергідратація</a:t>
          </a:r>
          <a:r>
            <a:rPr lang="ru-RU" b="1" dirty="0" smtClean="0"/>
            <a:t>  </a:t>
          </a:r>
          <a:endParaRPr lang="ru-RU" b="1" dirty="0"/>
        </a:p>
      </dgm:t>
    </dgm:pt>
    <dgm:pt modelId="{D096B63B-2329-4D7A-A04F-F67762BB2233}" type="parTrans" cxnId="{057E6CCF-C253-43B7-A02E-E69696A9C965}">
      <dgm:prSet/>
      <dgm:spPr/>
      <dgm:t>
        <a:bodyPr/>
        <a:lstStyle/>
        <a:p>
          <a:endParaRPr lang="ru-RU"/>
        </a:p>
      </dgm:t>
    </dgm:pt>
    <dgm:pt modelId="{EB6E0B75-79D4-4A02-9E3E-D1C71FBAA44B}" type="sibTrans" cxnId="{057E6CCF-C253-43B7-A02E-E69696A9C965}">
      <dgm:prSet/>
      <dgm:spPr/>
      <dgm:t>
        <a:bodyPr/>
        <a:lstStyle/>
        <a:p>
          <a:endParaRPr lang="ru-RU"/>
        </a:p>
      </dgm:t>
    </dgm:pt>
    <dgm:pt modelId="{C18D9426-2E41-4A60-BB2D-E14753CBDC80}">
      <dgm:prSet/>
      <dgm:spPr/>
      <dgm:t>
        <a:bodyPr/>
        <a:lstStyle/>
        <a:p>
          <a:pPr rtl="0"/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DACH </a:t>
          </a:r>
          <a:r>
            <a:rPr lang="ru-RU" b="1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syndrome</a:t>
          </a:r>
          <a:endParaRPr lang="ru-RU" b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7CA6244-383B-469C-A8D1-0B4334190091}" type="parTrans" cxnId="{1DA6B89D-A146-4171-8E83-1D1E0A0A740A}">
      <dgm:prSet/>
      <dgm:spPr/>
      <dgm:t>
        <a:bodyPr/>
        <a:lstStyle/>
        <a:p>
          <a:endParaRPr lang="ru-RU"/>
        </a:p>
      </dgm:t>
    </dgm:pt>
    <dgm:pt modelId="{10B4E76A-9000-4556-87F8-9E407B6CDF75}" type="sibTrans" cxnId="{1DA6B89D-A146-4171-8E83-1D1E0A0A740A}">
      <dgm:prSet/>
      <dgm:spPr/>
      <dgm:t>
        <a:bodyPr/>
        <a:lstStyle/>
        <a:p>
          <a:endParaRPr lang="ru-RU"/>
        </a:p>
      </dgm:t>
    </dgm:pt>
    <dgm:pt modelId="{8D7FD90B-469A-4F20-A6FD-C7B6A60D4616}" type="pres">
      <dgm:prSet presAssocID="{120A8B20-10F8-4BD1-A5EF-04C40920B24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E332E8-680A-4B01-958E-15491A5A3C74}" type="pres">
      <dgm:prSet presAssocID="{F6C6384A-EDBE-4462-8496-6E07FE0B35B9}" presName="parentLin" presStyleCnt="0"/>
      <dgm:spPr/>
    </dgm:pt>
    <dgm:pt modelId="{C6809873-A52B-4692-8120-A8523A3C2B8D}" type="pres">
      <dgm:prSet presAssocID="{F6C6384A-EDBE-4462-8496-6E07FE0B35B9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854A5223-055B-4ED1-9FF4-BC56024936AD}" type="pres">
      <dgm:prSet presAssocID="{F6C6384A-EDBE-4462-8496-6E07FE0B35B9}" presName="parentText" presStyleLbl="node1" presStyleIdx="0" presStyleCnt="1" custScaleX="13174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760B1B-394B-438C-B23D-F488CB215E1D}" type="pres">
      <dgm:prSet presAssocID="{F6C6384A-EDBE-4462-8496-6E07FE0B35B9}" presName="negativeSpace" presStyleCnt="0"/>
      <dgm:spPr/>
    </dgm:pt>
    <dgm:pt modelId="{C7185899-C97A-446B-9F89-C817875E9B1B}" type="pres">
      <dgm:prSet presAssocID="{F6C6384A-EDBE-4462-8496-6E07FE0B35B9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A053D9-F8C0-406E-A279-C73A94520CA8}" srcId="{C18D9426-2E41-4A60-BB2D-E14753CBDC80}" destId="{4F5B056C-0F2F-425A-A0A3-09D3693FAB2B}" srcOrd="2" destOrd="0" parTransId="{5611BE3A-BDD8-476E-A4A0-4DAEE414EE8F}" sibTransId="{63A4941C-EC49-4D44-BDAC-7A58EFF3E84E}"/>
    <dgm:cxn modelId="{1DA6B89D-A146-4171-8E83-1D1E0A0A740A}" srcId="{F6C6384A-EDBE-4462-8496-6E07FE0B35B9}" destId="{C18D9426-2E41-4A60-BB2D-E14753CBDC80}" srcOrd="1" destOrd="0" parTransId="{F7CA6244-383B-469C-A8D1-0B4334190091}" sibTransId="{10B4E76A-9000-4556-87F8-9E407B6CDF75}"/>
    <dgm:cxn modelId="{8A3B35A5-68C8-4EC2-A5A3-32F2703DA5D5}" type="presOf" srcId="{F6C6384A-EDBE-4462-8496-6E07FE0B35B9}" destId="{854A5223-055B-4ED1-9FF4-BC56024936AD}" srcOrd="1" destOrd="0" presId="urn:microsoft.com/office/officeart/2005/8/layout/list1"/>
    <dgm:cxn modelId="{A1DC3AC4-E0E2-47A0-9093-316E4ADAF531}" srcId="{C18D9426-2E41-4A60-BB2D-E14753CBDC80}" destId="{94515217-DB80-437A-9D0A-F9D25FA1C0BD}" srcOrd="0" destOrd="0" parTransId="{E382444C-EA02-4900-ABEE-D146FB166C32}" sibTransId="{568D7071-4151-4B06-94C7-915DA444F76A}"/>
    <dgm:cxn modelId="{660E7B22-A9CC-477F-AD71-A0BA417BCA40}" type="presOf" srcId="{C03DE564-4216-42AA-B1C6-408612AFD1DD}" destId="{C7185899-C97A-446B-9F89-C817875E9B1B}" srcOrd="0" destOrd="0" presId="urn:microsoft.com/office/officeart/2005/8/layout/list1"/>
    <dgm:cxn modelId="{4284CE01-F22E-41C1-9826-2130D1B39DD3}" type="presOf" srcId="{C18D9426-2E41-4A60-BB2D-E14753CBDC80}" destId="{C7185899-C97A-446B-9F89-C817875E9B1B}" srcOrd="0" destOrd="1" presId="urn:microsoft.com/office/officeart/2005/8/layout/list1"/>
    <dgm:cxn modelId="{7B5EBBE4-38FF-4A5C-8EF5-99BDD7AD46C5}" type="presOf" srcId="{CA615875-2199-4578-82BC-356981C5632B}" destId="{C7185899-C97A-446B-9F89-C817875E9B1B}" srcOrd="0" destOrd="3" presId="urn:microsoft.com/office/officeart/2005/8/layout/list1"/>
    <dgm:cxn modelId="{0F62522B-5F52-4B01-8E24-741863EB7819}" type="presOf" srcId="{120A8B20-10F8-4BD1-A5EF-04C40920B248}" destId="{8D7FD90B-469A-4F20-A6FD-C7B6A60D4616}" srcOrd="0" destOrd="0" presId="urn:microsoft.com/office/officeart/2005/8/layout/list1"/>
    <dgm:cxn modelId="{54896053-7C02-4B2A-A8E4-8C6C3D8CF58D}" srcId="{C18D9426-2E41-4A60-BB2D-E14753CBDC80}" destId="{CA615875-2199-4578-82BC-356981C5632B}" srcOrd="1" destOrd="0" parTransId="{FF27599F-C6C2-4C8B-98D1-22458E6B51D6}" sibTransId="{E7031588-9A54-446D-B721-12DF05199261}"/>
    <dgm:cxn modelId="{057E6CCF-C253-43B7-A02E-E69696A9C965}" srcId="{C18D9426-2E41-4A60-BB2D-E14753CBDC80}" destId="{0EC7E5F7-5EA0-4A24-BAE1-59AA8D5A1FCA}" srcOrd="3" destOrd="0" parTransId="{D096B63B-2329-4D7A-A04F-F67762BB2233}" sibTransId="{EB6E0B75-79D4-4A02-9E3E-D1C71FBAA44B}"/>
    <dgm:cxn modelId="{099A75E9-6E0E-4EDB-BE0C-56699151AB64}" type="presOf" srcId="{0EC7E5F7-5EA0-4A24-BAE1-59AA8D5A1FCA}" destId="{C7185899-C97A-446B-9F89-C817875E9B1B}" srcOrd="0" destOrd="5" presId="urn:microsoft.com/office/officeart/2005/8/layout/list1"/>
    <dgm:cxn modelId="{ADF4DC68-B593-4924-9A17-639B33066A67}" type="presOf" srcId="{4F5B056C-0F2F-425A-A0A3-09D3693FAB2B}" destId="{C7185899-C97A-446B-9F89-C817875E9B1B}" srcOrd="0" destOrd="4" presId="urn:microsoft.com/office/officeart/2005/8/layout/list1"/>
    <dgm:cxn modelId="{23EDF46F-5B45-46B3-8C3C-F803BCB5D290}" srcId="{120A8B20-10F8-4BD1-A5EF-04C40920B248}" destId="{F6C6384A-EDBE-4462-8496-6E07FE0B35B9}" srcOrd="0" destOrd="0" parTransId="{DEFC5ECD-3B22-47AF-9698-466C7F4ECD9C}" sibTransId="{0B591F6D-EA44-4C11-8D0D-A4AB8636BAD3}"/>
    <dgm:cxn modelId="{EE4E17AB-EDD0-4382-A7B1-7B89D26E27D7}" srcId="{F6C6384A-EDBE-4462-8496-6E07FE0B35B9}" destId="{C03DE564-4216-42AA-B1C6-408612AFD1DD}" srcOrd="0" destOrd="0" parTransId="{F3722AA6-8242-4408-A8F4-99814126C5B8}" sibTransId="{4A05DA38-956B-403F-BE0B-FF38D79A8F7E}"/>
    <dgm:cxn modelId="{2EE1E7B9-607F-453C-A0C5-60F9D82470CA}" type="presOf" srcId="{F6C6384A-EDBE-4462-8496-6E07FE0B35B9}" destId="{C6809873-A52B-4692-8120-A8523A3C2B8D}" srcOrd="0" destOrd="0" presId="urn:microsoft.com/office/officeart/2005/8/layout/list1"/>
    <dgm:cxn modelId="{9834A126-3F7A-4D7B-863C-18379DD44472}" type="presOf" srcId="{94515217-DB80-437A-9D0A-F9D25FA1C0BD}" destId="{C7185899-C97A-446B-9F89-C817875E9B1B}" srcOrd="0" destOrd="2" presId="urn:microsoft.com/office/officeart/2005/8/layout/list1"/>
    <dgm:cxn modelId="{82033F7A-DCD5-41DE-A420-906E33ED2453}" type="presParOf" srcId="{8D7FD90B-469A-4F20-A6FD-C7B6A60D4616}" destId="{03E332E8-680A-4B01-958E-15491A5A3C74}" srcOrd="0" destOrd="0" presId="urn:microsoft.com/office/officeart/2005/8/layout/list1"/>
    <dgm:cxn modelId="{61557227-EA13-4BD9-B7D0-4F8CB43E03D0}" type="presParOf" srcId="{03E332E8-680A-4B01-958E-15491A5A3C74}" destId="{C6809873-A52B-4692-8120-A8523A3C2B8D}" srcOrd="0" destOrd="0" presId="urn:microsoft.com/office/officeart/2005/8/layout/list1"/>
    <dgm:cxn modelId="{239DF7F8-D530-459E-89CB-A5682F9A616B}" type="presParOf" srcId="{03E332E8-680A-4B01-958E-15491A5A3C74}" destId="{854A5223-055B-4ED1-9FF4-BC56024936AD}" srcOrd="1" destOrd="0" presId="urn:microsoft.com/office/officeart/2005/8/layout/list1"/>
    <dgm:cxn modelId="{E3FE0BFB-FF7B-4730-A796-A61E533F5B8E}" type="presParOf" srcId="{8D7FD90B-469A-4F20-A6FD-C7B6A60D4616}" destId="{21760B1B-394B-438C-B23D-F488CB215E1D}" srcOrd="1" destOrd="0" presId="urn:microsoft.com/office/officeart/2005/8/layout/list1"/>
    <dgm:cxn modelId="{16C2B943-0082-400C-AB73-707704598907}" type="presParOf" srcId="{8D7FD90B-469A-4F20-A6FD-C7B6A60D4616}" destId="{C7185899-C97A-446B-9F89-C817875E9B1B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E4FDD5F-0E76-46CB-BFF0-22160081BC3E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7C74D84-D145-43F4-9EF9-74B23000BE30}">
      <dgm:prSet custT="1"/>
      <dgm:spPr/>
      <dgm:t>
        <a:bodyPr/>
        <a:lstStyle/>
        <a:p>
          <a:pPr rtl="0"/>
          <a:r>
            <a:rPr lang="ru-RU" sz="2400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Етіопатогенез</a:t>
          </a:r>
          <a:endParaRPr lang="ru-RU" sz="24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271CD62-E7A1-40D8-9533-A44FE3E14733}" type="parTrans" cxnId="{CE6395B5-7243-4D68-9918-1E420DFF4E79}">
      <dgm:prSet/>
      <dgm:spPr/>
      <dgm:t>
        <a:bodyPr/>
        <a:lstStyle/>
        <a:p>
          <a:endParaRPr lang="ru-RU"/>
        </a:p>
      </dgm:t>
    </dgm:pt>
    <dgm:pt modelId="{A6D64508-E06A-4F5C-8888-7AF70A8AE969}" type="sibTrans" cxnId="{CE6395B5-7243-4D68-9918-1E420DFF4E79}">
      <dgm:prSet/>
      <dgm:spPr/>
      <dgm:t>
        <a:bodyPr/>
        <a:lstStyle/>
        <a:p>
          <a:endParaRPr lang="ru-RU"/>
        </a:p>
      </dgm:t>
    </dgm:pt>
    <dgm:pt modelId="{8DC45AE1-8F21-4FE8-892E-9D838CFC40C8}">
      <dgm:prSet/>
      <dgm:spPr/>
      <dgm:t>
        <a:bodyPr/>
        <a:lstStyle/>
        <a:p>
          <a:pPr rtl="0"/>
          <a:r>
            <a:rPr lang="ru-RU" noProof="0" dirty="0" err="1" smtClean="0"/>
            <a:t>Гормональна</a:t>
          </a:r>
          <a:r>
            <a:rPr lang="ru-RU" noProof="0" dirty="0" smtClean="0"/>
            <a:t> </a:t>
          </a:r>
          <a:r>
            <a:rPr lang="ru-RU" noProof="0" dirty="0" err="1" smtClean="0"/>
            <a:t>теорія</a:t>
          </a:r>
          <a:r>
            <a:rPr lang="ru-RU" noProof="0" dirty="0" smtClean="0"/>
            <a:t> </a:t>
          </a:r>
          <a:r>
            <a:rPr lang="ru-RU" noProof="0" smtClean="0"/>
            <a:t>– порушення співвідношення естрогенів і гестагенів в сторону домінування естрогенів</a:t>
          </a:r>
          <a:endParaRPr lang="ru-RU" noProof="0" dirty="0"/>
        </a:p>
      </dgm:t>
    </dgm:pt>
    <dgm:pt modelId="{2DDEBEB1-C510-4298-9954-AFCDF7694AB5}" type="parTrans" cxnId="{458692ED-491A-4935-8546-53E0D335DA47}">
      <dgm:prSet/>
      <dgm:spPr/>
      <dgm:t>
        <a:bodyPr/>
        <a:lstStyle/>
        <a:p>
          <a:endParaRPr lang="ru-RU"/>
        </a:p>
      </dgm:t>
    </dgm:pt>
    <dgm:pt modelId="{29AD3F96-5733-4EDE-A119-3B986CC3A851}" type="sibTrans" cxnId="{458692ED-491A-4935-8546-53E0D335DA47}">
      <dgm:prSet/>
      <dgm:spPr/>
      <dgm:t>
        <a:bodyPr/>
        <a:lstStyle/>
        <a:p>
          <a:endParaRPr lang="ru-RU"/>
        </a:p>
      </dgm:t>
    </dgm:pt>
    <dgm:pt modelId="{955BE6EF-00D3-4B1E-B0BA-8BD103047CEC}">
      <dgm:prSet/>
      <dgm:spPr/>
      <dgm:t>
        <a:bodyPr/>
        <a:lstStyle/>
        <a:p>
          <a:r>
            <a:rPr lang="ru-RU" noProof="0" dirty="0" smtClean="0"/>
            <a:t>Теорія водної інтоксикації - порушення водно-сольового обміну</a:t>
          </a:r>
        </a:p>
      </dgm:t>
    </dgm:pt>
    <dgm:pt modelId="{A7B13A39-F135-490E-91E3-00EDC958F4FD}" type="parTrans" cxnId="{5175D853-2477-417E-A809-36D1AFEE6BC9}">
      <dgm:prSet/>
      <dgm:spPr/>
      <dgm:t>
        <a:bodyPr/>
        <a:lstStyle/>
        <a:p>
          <a:endParaRPr lang="ru-RU"/>
        </a:p>
      </dgm:t>
    </dgm:pt>
    <dgm:pt modelId="{FDDA32DD-C737-40E5-BE54-F35EAAB04527}" type="sibTrans" cxnId="{5175D853-2477-417E-A809-36D1AFEE6BC9}">
      <dgm:prSet/>
      <dgm:spPr/>
      <dgm:t>
        <a:bodyPr/>
        <a:lstStyle/>
        <a:p>
          <a:endParaRPr lang="ru-RU"/>
        </a:p>
      </dgm:t>
    </dgm:pt>
    <dgm:pt modelId="{A4A15205-CA99-4DDB-A7C2-2A89702DBB0B}">
      <dgm:prSet/>
      <dgm:spPr/>
      <dgm:t>
        <a:bodyPr/>
        <a:lstStyle/>
        <a:p>
          <a:r>
            <a:rPr lang="ru-RU" noProof="0" dirty="0" err="1" smtClean="0"/>
            <a:t>Теорія</a:t>
          </a:r>
          <a:r>
            <a:rPr lang="ru-RU" noProof="0" dirty="0" smtClean="0"/>
            <a:t> </a:t>
          </a:r>
          <a:r>
            <a:rPr lang="ru-RU" noProof="0" dirty="0" err="1" smtClean="0"/>
            <a:t>гіперкортикальної</a:t>
          </a:r>
          <a:r>
            <a:rPr lang="ru-RU" noProof="0" dirty="0" smtClean="0"/>
            <a:t> активності і підвищення рівня альдостерону</a:t>
          </a:r>
        </a:p>
      </dgm:t>
    </dgm:pt>
    <dgm:pt modelId="{904F85C2-5710-464E-A6D9-13230608271D}" type="parTrans" cxnId="{C7A8588C-9AF7-482B-94EE-9D6453FE554A}">
      <dgm:prSet/>
      <dgm:spPr/>
      <dgm:t>
        <a:bodyPr/>
        <a:lstStyle/>
        <a:p>
          <a:endParaRPr lang="ru-RU"/>
        </a:p>
      </dgm:t>
    </dgm:pt>
    <dgm:pt modelId="{9B907311-253C-44ED-8885-E53C964A686E}" type="sibTrans" cxnId="{C7A8588C-9AF7-482B-94EE-9D6453FE554A}">
      <dgm:prSet/>
      <dgm:spPr/>
      <dgm:t>
        <a:bodyPr/>
        <a:lstStyle/>
        <a:p>
          <a:endParaRPr lang="ru-RU"/>
        </a:p>
      </dgm:t>
    </dgm:pt>
    <dgm:pt modelId="{9ED0DB8E-8A6F-485E-939B-C0D7EE749C2F}">
      <dgm:prSet/>
      <dgm:spPr/>
      <dgm:t>
        <a:bodyPr/>
        <a:lstStyle/>
        <a:p>
          <a:r>
            <a:rPr lang="ru-RU" noProof="0" dirty="0" smtClean="0"/>
            <a:t>Алергічна теорія - несприйнятливість до власних гормонів</a:t>
          </a:r>
        </a:p>
      </dgm:t>
    </dgm:pt>
    <dgm:pt modelId="{7C0A4BAD-875B-4260-A9C6-6436A4FB955A}" type="parTrans" cxnId="{511C1BB2-D041-49E1-91AA-1162DF04B304}">
      <dgm:prSet/>
      <dgm:spPr/>
      <dgm:t>
        <a:bodyPr/>
        <a:lstStyle/>
        <a:p>
          <a:endParaRPr lang="ru-RU"/>
        </a:p>
      </dgm:t>
    </dgm:pt>
    <dgm:pt modelId="{1B952994-CCBF-41A1-B8F8-6BB9A4390747}" type="sibTrans" cxnId="{511C1BB2-D041-49E1-91AA-1162DF04B304}">
      <dgm:prSet/>
      <dgm:spPr/>
      <dgm:t>
        <a:bodyPr/>
        <a:lstStyle/>
        <a:p>
          <a:endParaRPr lang="ru-RU"/>
        </a:p>
      </dgm:t>
    </dgm:pt>
    <dgm:pt modelId="{E2FCF3D4-8884-4660-8162-02D4A9FAE401}">
      <dgm:prSet/>
      <dgm:spPr/>
      <dgm:t>
        <a:bodyPr/>
        <a:lstStyle/>
        <a:p>
          <a:r>
            <a:rPr lang="ru-RU" noProof="0" dirty="0" err="1" smtClean="0"/>
            <a:t>Гіперпролактинемія</a:t>
          </a:r>
          <a:r>
            <a:rPr lang="ru-RU" noProof="0" dirty="0" smtClean="0"/>
            <a:t> (пролактин сприяє Na-утримує ефекту альдостерону і антидіуретичного вазопресину)</a:t>
          </a:r>
        </a:p>
      </dgm:t>
    </dgm:pt>
    <dgm:pt modelId="{6D38708D-F294-42AC-BAB2-E4138E08909E}" type="parTrans" cxnId="{C3460E63-C57B-4790-9EA9-48CBDD5B859C}">
      <dgm:prSet/>
      <dgm:spPr/>
      <dgm:t>
        <a:bodyPr/>
        <a:lstStyle/>
        <a:p>
          <a:endParaRPr lang="ru-RU"/>
        </a:p>
      </dgm:t>
    </dgm:pt>
    <dgm:pt modelId="{7A1D92CE-1AD6-43F9-BC27-49B78E5F49EF}" type="sibTrans" cxnId="{C3460E63-C57B-4790-9EA9-48CBDD5B859C}">
      <dgm:prSet/>
      <dgm:spPr/>
      <dgm:t>
        <a:bodyPr/>
        <a:lstStyle/>
        <a:p>
          <a:endParaRPr lang="ru-RU"/>
        </a:p>
      </dgm:t>
    </dgm:pt>
    <dgm:pt modelId="{D2D3572C-C2C9-4D37-A2A2-A056A09DFD89}">
      <dgm:prSet/>
      <dgm:spPr/>
      <dgm:t>
        <a:bodyPr/>
        <a:lstStyle/>
        <a:p>
          <a:r>
            <a:rPr lang="ru-RU" noProof="0" dirty="0" smtClean="0"/>
            <a:t>Порушення синтезу простагландинів</a:t>
          </a:r>
        </a:p>
      </dgm:t>
    </dgm:pt>
    <dgm:pt modelId="{2591F8E6-95DB-4255-9054-D96F457B92D8}" type="parTrans" cxnId="{6AE00E18-6657-4575-A9B9-A0D8987923F2}">
      <dgm:prSet/>
      <dgm:spPr/>
      <dgm:t>
        <a:bodyPr/>
        <a:lstStyle/>
        <a:p>
          <a:endParaRPr lang="ru-RU"/>
        </a:p>
      </dgm:t>
    </dgm:pt>
    <dgm:pt modelId="{53FD36A8-A1E8-44AE-8C39-7716FFC4FBC5}" type="sibTrans" cxnId="{6AE00E18-6657-4575-A9B9-A0D8987923F2}">
      <dgm:prSet/>
      <dgm:spPr/>
      <dgm:t>
        <a:bodyPr/>
        <a:lstStyle/>
        <a:p>
          <a:endParaRPr lang="ru-RU"/>
        </a:p>
      </dgm:t>
    </dgm:pt>
    <dgm:pt modelId="{C474E8CF-6F31-47E2-B1C6-4F9E482FED24}" type="pres">
      <dgm:prSet presAssocID="{7E4FDD5F-0E76-46CB-BFF0-22160081BC3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4473681-6AA3-4B2E-9C21-BBC4BCF9120B}" type="pres">
      <dgm:prSet presAssocID="{57C74D84-D145-43F4-9EF9-74B23000BE30}" presName="parentLin" presStyleCnt="0"/>
      <dgm:spPr/>
    </dgm:pt>
    <dgm:pt modelId="{2028F35B-6A2C-40A4-A6AE-D3C83E258423}" type="pres">
      <dgm:prSet presAssocID="{57C74D84-D145-43F4-9EF9-74B23000BE30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3495DECA-ADE2-443F-B2E0-D53F541EC260}" type="pres">
      <dgm:prSet presAssocID="{57C74D84-D145-43F4-9EF9-74B23000BE3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BA960E-C861-4FA8-B7D3-C56A5C07980C}" type="pres">
      <dgm:prSet presAssocID="{57C74D84-D145-43F4-9EF9-74B23000BE30}" presName="negativeSpace" presStyleCnt="0"/>
      <dgm:spPr/>
    </dgm:pt>
    <dgm:pt modelId="{071D3AE7-5C01-4170-8D82-253AFDD41F2A}" type="pres">
      <dgm:prSet presAssocID="{57C74D84-D145-43F4-9EF9-74B23000BE30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58692ED-491A-4935-8546-53E0D335DA47}" srcId="{57C74D84-D145-43F4-9EF9-74B23000BE30}" destId="{8DC45AE1-8F21-4FE8-892E-9D838CFC40C8}" srcOrd="0" destOrd="0" parTransId="{2DDEBEB1-C510-4298-9954-AFCDF7694AB5}" sibTransId="{29AD3F96-5733-4EDE-A119-3B986CC3A851}"/>
    <dgm:cxn modelId="{2AAABF85-4A86-45C4-8713-AC0C72217377}" type="presOf" srcId="{57C74D84-D145-43F4-9EF9-74B23000BE30}" destId="{2028F35B-6A2C-40A4-A6AE-D3C83E258423}" srcOrd="0" destOrd="0" presId="urn:microsoft.com/office/officeart/2005/8/layout/list1"/>
    <dgm:cxn modelId="{5175D853-2477-417E-A809-36D1AFEE6BC9}" srcId="{57C74D84-D145-43F4-9EF9-74B23000BE30}" destId="{955BE6EF-00D3-4B1E-B0BA-8BD103047CEC}" srcOrd="1" destOrd="0" parTransId="{A7B13A39-F135-490E-91E3-00EDC958F4FD}" sibTransId="{FDDA32DD-C737-40E5-BE54-F35EAAB04527}"/>
    <dgm:cxn modelId="{C7100711-AD68-4503-BF91-6F0C284994A8}" type="presOf" srcId="{9ED0DB8E-8A6F-485E-939B-C0D7EE749C2F}" destId="{071D3AE7-5C01-4170-8D82-253AFDD41F2A}" srcOrd="0" destOrd="3" presId="urn:microsoft.com/office/officeart/2005/8/layout/list1"/>
    <dgm:cxn modelId="{17D472F7-F521-4878-B801-93847B5F36C5}" type="presOf" srcId="{E2FCF3D4-8884-4660-8162-02D4A9FAE401}" destId="{071D3AE7-5C01-4170-8D82-253AFDD41F2A}" srcOrd="0" destOrd="4" presId="urn:microsoft.com/office/officeart/2005/8/layout/list1"/>
    <dgm:cxn modelId="{511C1BB2-D041-49E1-91AA-1162DF04B304}" srcId="{57C74D84-D145-43F4-9EF9-74B23000BE30}" destId="{9ED0DB8E-8A6F-485E-939B-C0D7EE749C2F}" srcOrd="3" destOrd="0" parTransId="{7C0A4BAD-875B-4260-A9C6-6436A4FB955A}" sibTransId="{1B952994-CCBF-41A1-B8F8-6BB9A4390747}"/>
    <dgm:cxn modelId="{96F909AF-66F9-4A5B-A19F-CED5970C846D}" type="presOf" srcId="{D2D3572C-C2C9-4D37-A2A2-A056A09DFD89}" destId="{071D3AE7-5C01-4170-8D82-253AFDD41F2A}" srcOrd="0" destOrd="5" presId="urn:microsoft.com/office/officeart/2005/8/layout/list1"/>
    <dgm:cxn modelId="{6AE00E18-6657-4575-A9B9-A0D8987923F2}" srcId="{57C74D84-D145-43F4-9EF9-74B23000BE30}" destId="{D2D3572C-C2C9-4D37-A2A2-A056A09DFD89}" srcOrd="5" destOrd="0" parTransId="{2591F8E6-95DB-4255-9054-D96F457B92D8}" sibTransId="{53FD36A8-A1E8-44AE-8C39-7716FFC4FBC5}"/>
    <dgm:cxn modelId="{AEBFF24F-0741-4DE7-B54E-89FCCC93DD4F}" type="presOf" srcId="{A4A15205-CA99-4DDB-A7C2-2A89702DBB0B}" destId="{071D3AE7-5C01-4170-8D82-253AFDD41F2A}" srcOrd="0" destOrd="2" presId="urn:microsoft.com/office/officeart/2005/8/layout/list1"/>
    <dgm:cxn modelId="{4EFF6669-B004-4AC8-9E50-908951FF370B}" type="presOf" srcId="{955BE6EF-00D3-4B1E-B0BA-8BD103047CEC}" destId="{071D3AE7-5C01-4170-8D82-253AFDD41F2A}" srcOrd="0" destOrd="1" presId="urn:microsoft.com/office/officeart/2005/8/layout/list1"/>
    <dgm:cxn modelId="{C7A8588C-9AF7-482B-94EE-9D6453FE554A}" srcId="{57C74D84-D145-43F4-9EF9-74B23000BE30}" destId="{A4A15205-CA99-4DDB-A7C2-2A89702DBB0B}" srcOrd="2" destOrd="0" parTransId="{904F85C2-5710-464E-A6D9-13230608271D}" sibTransId="{9B907311-253C-44ED-8885-E53C964A686E}"/>
    <dgm:cxn modelId="{273ABC60-A1BC-43BE-AEE3-07B02B2E3903}" type="presOf" srcId="{57C74D84-D145-43F4-9EF9-74B23000BE30}" destId="{3495DECA-ADE2-443F-B2E0-D53F541EC260}" srcOrd="1" destOrd="0" presId="urn:microsoft.com/office/officeart/2005/8/layout/list1"/>
    <dgm:cxn modelId="{C3460E63-C57B-4790-9EA9-48CBDD5B859C}" srcId="{57C74D84-D145-43F4-9EF9-74B23000BE30}" destId="{E2FCF3D4-8884-4660-8162-02D4A9FAE401}" srcOrd="4" destOrd="0" parTransId="{6D38708D-F294-42AC-BAB2-E4138E08909E}" sibTransId="{7A1D92CE-1AD6-43F9-BC27-49B78E5F49EF}"/>
    <dgm:cxn modelId="{9F2087AB-6ED7-4C25-A3E5-0414E9D472D4}" type="presOf" srcId="{8DC45AE1-8F21-4FE8-892E-9D838CFC40C8}" destId="{071D3AE7-5C01-4170-8D82-253AFDD41F2A}" srcOrd="0" destOrd="0" presId="urn:microsoft.com/office/officeart/2005/8/layout/list1"/>
    <dgm:cxn modelId="{4FC868C9-E033-4BA5-A7FA-1C89CED889FB}" type="presOf" srcId="{7E4FDD5F-0E76-46CB-BFF0-22160081BC3E}" destId="{C474E8CF-6F31-47E2-B1C6-4F9E482FED24}" srcOrd="0" destOrd="0" presId="urn:microsoft.com/office/officeart/2005/8/layout/list1"/>
    <dgm:cxn modelId="{CE6395B5-7243-4D68-9918-1E420DFF4E79}" srcId="{7E4FDD5F-0E76-46CB-BFF0-22160081BC3E}" destId="{57C74D84-D145-43F4-9EF9-74B23000BE30}" srcOrd="0" destOrd="0" parTransId="{5271CD62-E7A1-40D8-9533-A44FE3E14733}" sibTransId="{A6D64508-E06A-4F5C-8888-7AF70A8AE969}"/>
    <dgm:cxn modelId="{B614D161-BC45-4FC8-AC8E-F194B27B0B8B}" type="presParOf" srcId="{C474E8CF-6F31-47E2-B1C6-4F9E482FED24}" destId="{74473681-6AA3-4B2E-9C21-BBC4BCF9120B}" srcOrd="0" destOrd="0" presId="urn:microsoft.com/office/officeart/2005/8/layout/list1"/>
    <dgm:cxn modelId="{BCB50BF6-D06B-407D-BD9A-6A6342249618}" type="presParOf" srcId="{74473681-6AA3-4B2E-9C21-BBC4BCF9120B}" destId="{2028F35B-6A2C-40A4-A6AE-D3C83E258423}" srcOrd="0" destOrd="0" presId="urn:microsoft.com/office/officeart/2005/8/layout/list1"/>
    <dgm:cxn modelId="{3ACADEEA-7AFA-4DCA-A729-D4BF7825E5D1}" type="presParOf" srcId="{74473681-6AA3-4B2E-9C21-BBC4BCF9120B}" destId="{3495DECA-ADE2-443F-B2E0-D53F541EC260}" srcOrd="1" destOrd="0" presId="urn:microsoft.com/office/officeart/2005/8/layout/list1"/>
    <dgm:cxn modelId="{85264692-42C0-4A23-A816-C5C21E50D7C1}" type="presParOf" srcId="{C474E8CF-6F31-47E2-B1C6-4F9E482FED24}" destId="{CFBA960E-C861-4FA8-B7D3-C56A5C07980C}" srcOrd="1" destOrd="0" presId="urn:microsoft.com/office/officeart/2005/8/layout/list1"/>
    <dgm:cxn modelId="{12870700-4777-4928-B88A-C759B89EC22A}" type="presParOf" srcId="{C474E8CF-6F31-47E2-B1C6-4F9E482FED24}" destId="{071D3AE7-5C01-4170-8D82-253AFDD41F2A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245E4918-A87B-41F6-B5B9-577267A73BA6}" type="doc">
      <dgm:prSet loTypeId="urn:microsoft.com/office/officeart/2005/8/layout/vList2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0E3FEB40-041F-4C6B-A6BC-9439F0296706}">
      <dgm:prSet/>
      <dgm:spPr/>
      <dgm:t>
        <a:bodyPr/>
        <a:lstStyle/>
        <a:p>
          <a:pPr rtl="0"/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Один з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найбільш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поширених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нейроендокринних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синдромів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частота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якого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коливається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в межах 25-75%.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B0637BE-5EB6-4B03-AB13-04B126B45299}" type="parTrans" cxnId="{84A22C18-B4BB-4360-9CE5-4457F6989993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9A238FF-4506-42C5-80EA-38ED4A328E68}" type="sibTrans" cxnId="{84A22C18-B4BB-4360-9CE5-4457F6989993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7C2BF20-EAD5-4E26-B93C-E5BE17163C66}">
      <dgm:prSet/>
      <dgm:spPr/>
      <dgm:t>
        <a:bodyPr/>
        <a:lstStyle/>
        <a:p>
          <a:pPr rtl="0"/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95%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жінок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що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менструюють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в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популяції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відзначають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його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прояви.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18AC74A-4677-4D30-91E3-1AD780CB8989}" type="parTrans" cxnId="{848CC330-0628-4AF2-B246-D70846DC7FAA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8D3F20B-4292-4DE4-9FD1-EB0B6B4808FA}" type="sibTrans" cxnId="{848CC330-0628-4AF2-B246-D70846DC7FAA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E2F2D7B-DFA4-46AB-A364-456E56B97149}">
      <dgm:prSet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Понад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35% з них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вдаються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до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прийому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медикаментів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для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полегшення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свого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стану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CAD54E0-FBC7-41C5-AC55-1AFE0638145E}" type="parTrans" cxnId="{B15B5387-1DE5-41B7-BA8E-21D852382FC8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BAFB69B-8BDB-4156-A372-BEFF0A4F617B}" type="sibTrans" cxnId="{B15B5387-1DE5-41B7-BA8E-21D852382FC8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5B372CD-6052-482B-B8A1-7F386773CCF9}">
      <dgm:prSet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4 - 5%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жінок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страждають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від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гострих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проявів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ПМС,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що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призводять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до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тимчасової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втрати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працездатності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20B6213-2FA6-4FA8-9B75-26389523684F}" type="parTrans" cxnId="{773B2260-7F44-4177-9A7F-06FA17D8920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2BBE383-F64C-4442-8BE2-AA9F836BF67B}" type="sibTrans" cxnId="{773B2260-7F44-4177-9A7F-06FA17D8920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64EDE82-BC50-4164-BC7B-881810F0B828}" type="pres">
      <dgm:prSet presAssocID="{245E4918-A87B-41F6-B5B9-577267A73B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84AF44D-9E82-4382-BF26-D681616535A1}" type="pres">
      <dgm:prSet presAssocID="{0E3FEB40-041F-4C6B-A6BC-9439F029670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EB471A-CB83-4060-B9C0-B28574E39BE4}" type="pres">
      <dgm:prSet presAssocID="{99A238FF-4506-42C5-80EA-38ED4A328E68}" presName="spacer" presStyleCnt="0"/>
      <dgm:spPr/>
    </dgm:pt>
    <dgm:pt modelId="{F2D0B778-7F9F-4C8E-9E33-609B5AEAE7C6}" type="pres">
      <dgm:prSet presAssocID="{A7C2BF20-EAD5-4E26-B93C-E5BE17163C66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B0C1CB-69A5-4C63-988C-E3DA338496E6}" type="pres">
      <dgm:prSet presAssocID="{88D3F20B-4292-4DE4-9FD1-EB0B6B4808FA}" presName="spacer" presStyleCnt="0"/>
      <dgm:spPr/>
    </dgm:pt>
    <dgm:pt modelId="{DDCF39CE-5922-4014-AA52-CD0FB8AE03DC}" type="pres">
      <dgm:prSet presAssocID="{1E2F2D7B-DFA4-46AB-A364-456E56B97149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B7499A-6114-4AF7-BA9F-8EE2DFAAF986}" type="pres">
      <dgm:prSet presAssocID="{6BAFB69B-8BDB-4156-A372-BEFF0A4F617B}" presName="spacer" presStyleCnt="0"/>
      <dgm:spPr/>
    </dgm:pt>
    <dgm:pt modelId="{B6EE93A8-2864-4980-B827-9DF68ED468ED}" type="pres">
      <dgm:prSet presAssocID="{F5B372CD-6052-482B-B8A1-7F386773CCF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603B63-68EB-42E1-8216-BA7960D90FDB}" type="presOf" srcId="{1E2F2D7B-DFA4-46AB-A364-456E56B97149}" destId="{DDCF39CE-5922-4014-AA52-CD0FB8AE03DC}" srcOrd="0" destOrd="0" presId="urn:microsoft.com/office/officeart/2005/8/layout/vList2"/>
    <dgm:cxn modelId="{773B2260-7F44-4177-9A7F-06FA17D89205}" srcId="{245E4918-A87B-41F6-B5B9-577267A73BA6}" destId="{F5B372CD-6052-482B-B8A1-7F386773CCF9}" srcOrd="3" destOrd="0" parTransId="{820B6213-2FA6-4FA8-9B75-26389523684F}" sibTransId="{02BBE383-F64C-4442-8BE2-AA9F836BF67B}"/>
    <dgm:cxn modelId="{FCBC64E4-15A2-4B78-8A4C-A806AFAB94F2}" type="presOf" srcId="{A7C2BF20-EAD5-4E26-B93C-E5BE17163C66}" destId="{F2D0B778-7F9F-4C8E-9E33-609B5AEAE7C6}" srcOrd="0" destOrd="0" presId="urn:microsoft.com/office/officeart/2005/8/layout/vList2"/>
    <dgm:cxn modelId="{41B923BB-6624-4158-9D16-8341DB11E13A}" type="presOf" srcId="{0E3FEB40-041F-4C6B-A6BC-9439F0296706}" destId="{784AF44D-9E82-4382-BF26-D681616535A1}" srcOrd="0" destOrd="0" presId="urn:microsoft.com/office/officeart/2005/8/layout/vList2"/>
    <dgm:cxn modelId="{848CC330-0628-4AF2-B246-D70846DC7FAA}" srcId="{245E4918-A87B-41F6-B5B9-577267A73BA6}" destId="{A7C2BF20-EAD5-4E26-B93C-E5BE17163C66}" srcOrd="1" destOrd="0" parTransId="{818AC74A-4677-4D30-91E3-1AD780CB8989}" sibTransId="{88D3F20B-4292-4DE4-9FD1-EB0B6B4808FA}"/>
    <dgm:cxn modelId="{66FF0549-DA97-4414-8FAA-57808A7FA0D9}" type="presOf" srcId="{F5B372CD-6052-482B-B8A1-7F386773CCF9}" destId="{B6EE93A8-2864-4980-B827-9DF68ED468ED}" srcOrd="0" destOrd="0" presId="urn:microsoft.com/office/officeart/2005/8/layout/vList2"/>
    <dgm:cxn modelId="{B15B5387-1DE5-41B7-BA8E-21D852382FC8}" srcId="{245E4918-A87B-41F6-B5B9-577267A73BA6}" destId="{1E2F2D7B-DFA4-46AB-A364-456E56B97149}" srcOrd="2" destOrd="0" parTransId="{3CAD54E0-FBC7-41C5-AC55-1AFE0638145E}" sibTransId="{6BAFB69B-8BDB-4156-A372-BEFF0A4F617B}"/>
    <dgm:cxn modelId="{A35A844D-8302-4748-8213-027ED736495B}" type="presOf" srcId="{245E4918-A87B-41F6-B5B9-577267A73BA6}" destId="{D64EDE82-BC50-4164-BC7B-881810F0B828}" srcOrd="0" destOrd="0" presId="urn:microsoft.com/office/officeart/2005/8/layout/vList2"/>
    <dgm:cxn modelId="{84A22C18-B4BB-4360-9CE5-4457F6989993}" srcId="{245E4918-A87B-41F6-B5B9-577267A73BA6}" destId="{0E3FEB40-041F-4C6B-A6BC-9439F0296706}" srcOrd="0" destOrd="0" parTransId="{8B0637BE-5EB6-4B03-AB13-04B126B45299}" sibTransId="{99A238FF-4506-42C5-80EA-38ED4A328E68}"/>
    <dgm:cxn modelId="{E1CD1C83-2DD4-458C-BAAF-0F67A83DE180}" type="presParOf" srcId="{D64EDE82-BC50-4164-BC7B-881810F0B828}" destId="{784AF44D-9E82-4382-BF26-D681616535A1}" srcOrd="0" destOrd="0" presId="urn:microsoft.com/office/officeart/2005/8/layout/vList2"/>
    <dgm:cxn modelId="{2B71ED59-B57D-4F66-B46E-B614BB407425}" type="presParOf" srcId="{D64EDE82-BC50-4164-BC7B-881810F0B828}" destId="{D2EB471A-CB83-4060-B9C0-B28574E39BE4}" srcOrd="1" destOrd="0" presId="urn:microsoft.com/office/officeart/2005/8/layout/vList2"/>
    <dgm:cxn modelId="{63407020-B594-40C3-BDC6-50D8C4FE9259}" type="presParOf" srcId="{D64EDE82-BC50-4164-BC7B-881810F0B828}" destId="{F2D0B778-7F9F-4C8E-9E33-609B5AEAE7C6}" srcOrd="2" destOrd="0" presId="urn:microsoft.com/office/officeart/2005/8/layout/vList2"/>
    <dgm:cxn modelId="{00A6B6BC-65CD-4833-8C19-68D864D76B4D}" type="presParOf" srcId="{D64EDE82-BC50-4164-BC7B-881810F0B828}" destId="{8DB0C1CB-69A5-4C63-988C-E3DA338496E6}" srcOrd="3" destOrd="0" presId="urn:microsoft.com/office/officeart/2005/8/layout/vList2"/>
    <dgm:cxn modelId="{79770B49-80D4-4449-8ED6-5A69A74E1D21}" type="presParOf" srcId="{D64EDE82-BC50-4164-BC7B-881810F0B828}" destId="{DDCF39CE-5922-4014-AA52-CD0FB8AE03DC}" srcOrd="4" destOrd="0" presId="urn:microsoft.com/office/officeart/2005/8/layout/vList2"/>
    <dgm:cxn modelId="{CD935343-7382-41AB-90FB-9C518116F221}" type="presParOf" srcId="{D64EDE82-BC50-4164-BC7B-881810F0B828}" destId="{B7B7499A-6114-4AF7-BA9F-8EE2DFAAF986}" srcOrd="5" destOrd="0" presId="urn:microsoft.com/office/officeart/2005/8/layout/vList2"/>
    <dgm:cxn modelId="{D5B88277-5532-45E3-8D31-340B42EDF780}" type="presParOf" srcId="{D64EDE82-BC50-4164-BC7B-881810F0B828}" destId="{B6EE93A8-2864-4980-B827-9DF68ED468E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C3A754C8-D585-4E09-8AD9-1412A37BB73E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5D9B65D-F227-4DB4-A400-D8D9357B1A28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віці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19 – 29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років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C1496F0-A1FF-4106-B48A-13AB6F940200}" type="parTrans" cxnId="{0912F7AE-D7D4-4AC4-9285-51DEB425BEC2}">
      <dgm:prSet/>
      <dgm:spPr/>
      <dgm:t>
        <a:bodyPr/>
        <a:lstStyle/>
        <a:p>
          <a:endParaRPr lang="ru-RU"/>
        </a:p>
      </dgm:t>
    </dgm:pt>
    <dgm:pt modelId="{1705319E-08C9-4AD7-80C6-8A9055AE176F}" type="sibTrans" cxnId="{0912F7AE-D7D4-4AC4-9285-51DEB425BEC2}">
      <dgm:prSet/>
      <dgm:spPr/>
      <dgm:t>
        <a:bodyPr/>
        <a:lstStyle/>
        <a:p>
          <a:endParaRPr lang="ru-RU"/>
        </a:p>
      </dgm:t>
    </dgm:pt>
    <dgm:pt modelId="{4F76AD9C-9FD7-4C11-9A56-445AC7AC1A48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віці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30 – 39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років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8AC1C5F-7DDA-4487-928C-550BFA52C02F}" type="parTrans" cxnId="{FD04A3BC-D506-4E4F-AAC9-FBED5704E2CC}">
      <dgm:prSet/>
      <dgm:spPr/>
      <dgm:t>
        <a:bodyPr/>
        <a:lstStyle/>
        <a:p>
          <a:endParaRPr lang="ru-RU"/>
        </a:p>
      </dgm:t>
    </dgm:pt>
    <dgm:pt modelId="{918DE6D7-1F64-47D6-AE12-C1A4AC7447FF}" type="sibTrans" cxnId="{FD04A3BC-D506-4E4F-AAC9-FBED5704E2CC}">
      <dgm:prSet/>
      <dgm:spPr/>
      <dgm:t>
        <a:bodyPr/>
        <a:lstStyle/>
        <a:p>
          <a:endParaRPr lang="ru-RU"/>
        </a:p>
      </dgm:t>
    </dgm:pt>
    <dgm:pt modelId="{5C4887CF-CD8D-44BD-942B-5DD1087024BD}">
      <dgm:prSet/>
      <dgm:spPr>
        <a:solidFill>
          <a:schemeClr val="accent2"/>
        </a:solidFill>
      </dgm:spPr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Після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40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років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68DE2C9-BD9E-4BD6-9EC0-5E62C421DA3C}" type="parTrans" cxnId="{823045D0-FD4B-47DB-BBA6-FB91F7E75AE3}">
      <dgm:prSet/>
      <dgm:spPr/>
      <dgm:t>
        <a:bodyPr/>
        <a:lstStyle/>
        <a:p>
          <a:endParaRPr lang="ru-RU"/>
        </a:p>
      </dgm:t>
    </dgm:pt>
    <dgm:pt modelId="{C94CDD9D-91C3-41B9-9200-9DBA3F39CCA9}" type="sibTrans" cxnId="{823045D0-FD4B-47DB-BBA6-FB91F7E75AE3}">
      <dgm:prSet/>
      <dgm:spPr/>
      <dgm:t>
        <a:bodyPr/>
        <a:lstStyle/>
        <a:p>
          <a:endParaRPr lang="ru-RU"/>
        </a:p>
      </dgm:t>
    </dgm:pt>
    <dgm:pt modelId="{A7DE2F95-6027-4EDB-841D-0803E805FC27}">
      <dgm:prSet/>
      <dgm:spPr/>
      <dgm:t>
        <a:bodyPr/>
        <a:lstStyle/>
        <a:p>
          <a:pPr rtl="0"/>
          <a:r>
            <a:rPr lang="ru-RU" b="1" dirty="0" smtClean="0"/>
            <a:t>20% </a:t>
          </a:r>
          <a:r>
            <a:rPr lang="ru-RU" b="1" dirty="0" err="1" smtClean="0"/>
            <a:t>жінок</a:t>
          </a:r>
          <a:r>
            <a:rPr lang="ru-RU" b="1" dirty="0" smtClean="0"/>
            <a:t>.</a:t>
          </a:r>
          <a:endParaRPr lang="ru-RU" dirty="0"/>
        </a:p>
      </dgm:t>
    </dgm:pt>
    <dgm:pt modelId="{48E2DF0A-756F-40CE-9019-BEC4121A47B7}" type="parTrans" cxnId="{E024CF94-2C28-41B6-9DC2-6B7A7B3EA349}">
      <dgm:prSet/>
      <dgm:spPr/>
      <dgm:t>
        <a:bodyPr/>
        <a:lstStyle/>
        <a:p>
          <a:endParaRPr lang="ru-RU"/>
        </a:p>
      </dgm:t>
    </dgm:pt>
    <dgm:pt modelId="{8FABB86D-82B0-48E7-814D-68B5E0BAEFA5}" type="sibTrans" cxnId="{E024CF94-2C28-41B6-9DC2-6B7A7B3EA349}">
      <dgm:prSet/>
      <dgm:spPr/>
      <dgm:t>
        <a:bodyPr/>
        <a:lstStyle/>
        <a:p>
          <a:endParaRPr lang="ru-RU"/>
        </a:p>
      </dgm:t>
    </dgm:pt>
    <dgm:pt modelId="{8922D70F-F6AC-4AB2-9973-1B76D2D2C0E6}">
      <dgm:prSet/>
      <dgm:spPr/>
      <dgm:t>
        <a:bodyPr/>
        <a:lstStyle/>
        <a:p>
          <a:pPr rtl="0"/>
          <a:r>
            <a:rPr lang="ru-RU" b="1" dirty="0" smtClean="0"/>
            <a:t>47% </a:t>
          </a:r>
          <a:r>
            <a:rPr lang="ru-RU" b="1" dirty="0" err="1" smtClean="0"/>
            <a:t>жінок</a:t>
          </a:r>
          <a:endParaRPr lang="ru-RU" dirty="0"/>
        </a:p>
      </dgm:t>
    </dgm:pt>
    <dgm:pt modelId="{52D5FB85-5814-4566-B2D6-7882D02A44F2}" type="parTrans" cxnId="{DBA8CE70-2C90-4891-874C-9D346B8F4316}">
      <dgm:prSet/>
      <dgm:spPr/>
      <dgm:t>
        <a:bodyPr/>
        <a:lstStyle/>
        <a:p>
          <a:endParaRPr lang="ru-RU"/>
        </a:p>
      </dgm:t>
    </dgm:pt>
    <dgm:pt modelId="{6F39702E-E8F2-4AF1-92DC-28B25FF4F60F}" type="sibTrans" cxnId="{DBA8CE70-2C90-4891-874C-9D346B8F4316}">
      <dgm:prSet/>
      <dgm:spPr/>
      <dgm:t>
        <a:bodyPr/>
        <a:lstStyle/>
        <a:p>
          <a:endParaRPr lang="ru-RU"/>
        </a:p>
      </dgm:t>
    </dgm:pt>
    <dgm:pt modelId="{2220F993-713B-4388-825E-54A77C1E1231}">
      <dgm:prSet/>
      <dgm:spPr/>
      <dgm:t>
        <a:bodyPr/>
        <a:lstStyle/>
        <a:p>
          <a:pPr rtl="0"/>
          <a:r>
            <a:rPr lang="ru-RU" b="1" dirty="0" smtClean="0"/>
            <a:t>до 55% </a:t>
          </a:r>
          <a:r>
            <a:rPr lang="ru-RU" b="1" dirty="0" err="1" smtClean="0"/>
            <a:t>жінок</a:t>
          </a:r>
          <a:r>
            <a:rPr lang="ru-RU" b="1" dirty="0" smtClean="0"/>
            <a:t> (з </a:t>
          </a:r>
          <a:r>
            <a:rPr lang="ru-RU" b="1" dirty="0" err="1" smtClean="0"/>
            <a:t>регулярними</a:t>
          </a:r>
          <a:r>
            <a:rPr lang="ru-RU" b="1" dirty="0" smtClean="0"/>
            <a:t> </a:t>
          </a:r>
          <a:r>
            <a:rPr lang="ru-RU" b="1" dirty="0" err="1" smtClean="0"/>
            <a:t>місячними</a:t>
          </a:r>
          <a:r>
            <a:rPr lang="ru-RU" b="1" dirty="0" smtClean="0"/>
            <a:t>)</a:t>
          </a:r>
          <a:endParaRPr lang="ru-RU" dirty="0"/>
        </a:p>
      </dgm:t>
    </dgm:pt>
    <dgm:pt modelId="{ABC2147B-1581-4BEB-B982-E3261F21B261}" type="parTrans" cxnId="{47587B64-3A82-4B08-9E2A-40E493209DEE}">
      <dgm:prSet/>
      <dgm:spPr/>
      <dgm:t>
        <a:bodyPr/>
        <a:lstStyle/>
        <a:p>
          <a:endParaRPr lang="ru-RU"/>
        </a:p>
      </dgm:t>
    </dgm:pt>
    <dgm:pt modelId="{7E5CCE93-A2F5-489D-9292-2F25415A3332}" type="sibTrans" cxnId="{47587B64-3A82-4B08-9E2A-40E493209DEE}">
      <dgm:prSet/>
      <dgm:spPr/>
      <dgm:t>
        <a:bodyPr/>
        <a:lstStyle/>
        <a:p>
          <a:endParaRPr lang="ru-RU"/>
        </a:p>
      </dgm:t>
    </dgm:pt>
    <dgm:pt modelId="{41BFA28F-653F-429A-9365-08949522225B}" type="pres">
      <dgm:prSet presAssocID="{C3A754C8-D585-4E09-8AD9-1412A37BB73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F5DA73A-48E8-414E-A185-AF41611C8A2D}" type="pres">
      <dgm:prSet presAssocID="{F5D9B65D-F227-4DB4-A400-D8D9357B1A28}" presName="parentLin" presStyleCnt="0"/>
      <dgm:spPr/>
    </dgm:pt>
    <dgm:pt modelId="{FDD3997A-8338-4F93-BD6B-986C61B20779}" type="pres">
      <dgm:prSet presAssocID="{F5D9B65D-F227-4DB4-A400-D8D9357B1A2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3DF97EA6-0079-461B-8300-F565FE35196E}" type="pres">
      <dgm:prSet presAssocID="{F5D9B65D-F227-4DB4-A400-D8D9357B1A28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C06416-1ACA-4294-A000-4E90A2F26310}" type="pres">
      <dgm:prSet presAssocID="{F5D9B65D-F227-4DB4-A400-D8D9357B1A28}" presName="negativeSpace" presStyleCnt="0"/>
      <dgm:spPr/>
    </dgm:pt>
    <dgm:pt modelId="{C4CF58EF-4970-4CDB-AC07-77EEA59F3D42}" type="pres">
      <dgm:prSet presAssocID="{F5D9B65D-F227-4DB4-A400-D8D9357B1A28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2D052E-4C9D-4BF9-9CF1-952B0C740E57}" type="pres">
      <dgm:prSet presAssocID="{1705319E-08C9-4AD7-80C6-8A9055AE176F}" presName="spaceBetweenRectangles" presStyleCnt="0"/>
      <dgm:spPr/>
    </dgm:pt>
    <dgm:pt modelId="{473DD3EC-4F9B-4ECF-9BBB-B5EF47079FC2}" type="pres">
      <dgm:prSet presAssocID="{4F76AD9C-9FD7-4C11-9A56-445AC7AC1A48}" presName="parentLin" presStyleCnt="0"/>
      <dgm:spPr/>
    </dgm:pt>
    <dgm:pt modelId="{239E1745-FA86-49F7-9FCA-D09BD420EEFF}" type="pres">
      <dgm:prSet presAssocID="{4F76AD9C-9FD7-4C11-9A56-445AC7AC1A4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D42C63E-AB61-41BE-A574-228F64A55F4A}" type="pres">
      <dgm:prSet presAssocID="{4F76AD9C-9FD7-4C11-9A56-445AC7AC1A48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23FCA0-3F21-4B71-A99F-5018559B93CF}" type="pres">
      <dgm:prSet presAssocID="{4F76AD9C-9FD7-4C11-9A56-445AC7AC1A48}" presName="negativeSpace" presStyleCnt="0"/>
      <dgm:spPr/>
    </dgm:pt>
    <dgm:pt modelId="{DCE92FAE-EA31-4C9B-8BDF-0E574ECE13AD}" type="pres">
      <dgm:prSet presAssocID="{4F76AD9C-9FD7-4C11-9A56-445AC7AC1A4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D2B990-819F-4665-8590-4BC2ED8AA848}" type="pres">
      <dgm:prSet presAssocID="{918DE6D7-1F64-47D6-AE12-C1A4AC7447FF}" presName="spaceBetweenRectangles" presStyleCnt="0"/>
      <dgm:spPr/>
    </dgm:pt>
    <dgm:pt modelId="{1B8AEF79-5CF3-42BC-81DE-61592B76ABDA}" type="pres">
      <dgm:prSet presAssocID="{5C4887CF-CD8D-44BD-942B-5DD1087024BD}" presName="parentLin" presStyleCnt="0"/>
      <dgm:spPr/>
    </dgm:pt>
    <dgm:pt modelId="{CC00BF50-75AB-4B4A-99D8-32237495B2B5}" type="pres">
      <dgm:prSet presAssocID="{5C4887CF-CD8D-44BD-942B-5DD1087024BD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01609B85-1E1D-4D27-BBBE-32E5B37FB5E0}" type="pres">
      <dgm:prSet presAssocID="{5C4887CF-CD8D-44BD-942B-5DD1087024BD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CB13E5-FF0F-4632-BA5B-5237D30BD14C}" type="pres">
      <dgm:prSet presAssocID="{5C4887CF-CD8D-44BD-942B-5DD1087024BD}" presName="negativeSpace" presStyleCnt="0"/>
      <dgm:spPr/>
    </dgm:pt>
    <dgm:pt modelId="{06C263EB-3964-4DF5-9ED4-0914294F8B89}" type="pres">
      <dgm:prSet presAssocID="{5C4887CF-CD8D-44BD-942B-5DD1087024BD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2B33FF-C235-48AC-875B-655EF7069962}" type="presOf" srcId="{4F76AD9C-9FD7-4C11-9A56-445AC7AC1A48}" destId="{FD42C63E-AB61-41BE-A574-228F64A55F4A}" srcOrd="1" destOrd="0" presId="urn:microsoft.com/office/officeart/2005/8/layout/list1"/>
    <dgm:cxn modelId="{FD04A3BC-D506-4E4F-AAC9-FBED5704E2CC}" srcId="{C3A754C8-D585-4E09-8AD9-1412A37BB73E}" destId="{4F76AD9C-9FD7-4C11-9A56-445AC7AC1A48}" srcOrd="1" destOrd="0" parTransId="{A8AC1C5F-7DDA-4487-928C-550BFA52C02F}" sibTransId="{918DE6D7-1F64-47D6-AE12-C1A4AC7447FF}"/>
    <dgm:cxn modelId="{292F423F-C46B-4A45-8B63-00683BB672A1}" type="presOf" srcId="{5C4887CF-CD8D-44BD-942B-5DD1087024BD}" destId="{CC00BF50-75AB-4B4A-99D8-32237495B2B5}" srcOrd="0" destOrd="0" presId="urn:microsoft.com/office/officeart/2005/8/layout/list1"/>
    <dgm:cxn modelId="{2D75A89C-022D-4452-AF1C-DCA296E99E23}" type="presOf" srcId="{4F76AD9C-9FD7-4C11-9A56-445AC7AC1A48}" destId="{239E1745-FA86-49F7-9FCA-D09BD420EEFF}" srcOrd="0" destOrd="0" presId="urn:microsoft.com/office/officeart/2005/8/layout/list1"/>
    <dgm:cxn modelId="{63EB1627-25AA-47BB-9841-89E45645210F}" type="presOf" srcId="{F5D9B65D-F227-4DB4-A400-D8D9357B1A28}" destId="{FDD3997A-8338-4F93-BD6B-986C61B20779}" srcOrd="0" destOrd="0" presId="urn:microsoft.com/office/officeart/2005/8/layout/list1"/>
    <dgm:cxn modelId="{C8FA27B2-842E-4D92-A8AA-57FAC064201F}" type="presOf" srcId="{2220F993-713B-4388-825E-54A77C1E1231}" destId="{06C263EB-3964-4DF5-9ED4-0914294F8B89}" srcOrd="0" destOrd="0" presId="urn:microsoft.com/office/officeart/2005/8/layout/list1"/>
    <dgm:cxn modelId="{6CAC528F-91CA-4C0E-950E-044661B4271A}" type="presOf" srcId="{F5D9B65D-F227-4DB4-A400-D8D9357B1A28}" destId="{3DF97EA6-0079-461B-8300-F565FE35196E}" srcOrd="1" destOrd="0" presId="urn:microsoft.com/office/officeart/2005/8/layout/list1"/>
    <dgm:cxn modelId="{E024CF94-2C28-41B6-9DC2-6B7A7B3EA349}" srcId="{F5D9B65D-F227-4DB4-A400-D8D9357B1A28}" destId="{A7DE2F95-6027-4EDB-841D-0803E805FC27}" srcOrd="0" destOrd="0" parTransId="{48E2DF0A-756F-40CE-9019-BEC4121A47B7}" sibTransId="{8FABB86D-82B0-48E7-814D-68B5E0BAEFA5}"/>
    <dgm:cxn modelId="{0912F7AE-D7D4-4AC4-9285-51DEB425BEC2}" srcId="{C3A754C8-D585-4E09-8AD9-1412A37BB73E}" destId="{F5D9B65D-F227-4DB4-A400-D8D9357B1A28}" srcOrd="0" destOrd="0" parTransId="{7C1496F0-A1FF-4106-B48A-13AB6F940200}" sibTransId="{1705319E-08C9-4AD7-80C6-8A9055AE176F}"/>
    <dgm:cxn modelId="{47587B64-3A82-4B08-9E2A-40E493209DEE}" srcId="{5C4887CF-CD8D-44BD-942B-5DD1087024BD}" destId="{2220F993-713B-4388-825E-54A77C1E1231}" srcOrd="0" destOrd="0" parTransId="{ABC2147B-1581-4BEB-B982-E3261F21B261}" sibTransId="{7E5CCE93-A2F5-489D-9292-2F25415A3332}"/>
    <dgm:cxn modelId="{64AB4950-0EEE-4AD7-A747-F99DC49B8604}" type="presOf" srcId="{8922D70F-F6AC-4AB2-9973-1B76D2D2C0E6}" destId="{DCE92FAE-EA31-4C9B-8BDF-0E574ECE13AD}" srcOrd="0" destOrd="0" presId="urn:microsoft.com/office/officeart/2005/8/layout/list1"/>
    <dgm:cxn modelId="{F436303C-651C-49BE-8681-93C866FDCFCE}" type="presOf" srcId="{5C4887CF-CD8D-44BD-942B-5DD1087024BD}" destId="{01609B85-1E1D-4D27-BBBE-32E5B37FB5E0}" srcOrd="1" destOrd="0" presId="urn:microsoft.com/office/officeart/2005/8/layout/list1"/>
    <dgm:cxn modelId="{DBA8CE70-2C90-4891-874C-9D346B8F4316}" srcId="{4F76AD9C-9FD7-4C11-9A56-445AC7AC1A48}" destId="{8922D70F-F6AC-4AB2-9973-1B76D2D2C0E6}" srcOrd="0" destOrd="0" parTransId="{52D5FB85-5814-4566-B2D6-7882D02A44F2}" sibTransId="{6F39702E-E8F2-4AF1-92DC-28B25FF4F60F}"/>
    <dgm:cxn modelId="{823045D0-FD4B-47DB-BBA6-FB91F7E75AE3}" srcId="{C3A754C8-D585-4E09-8AD9-1412A37BB73E}" destId="{5C4887CF-CD8D-44BD-942B-5DD1087024BD}" srcOrd="2" destOrd="0" parTransId="{368DE2C9-BD9E-4BD6-9EC0-5E62C421DA3C}" sibTransId="{C94CDD9D-91C3-41B9-9200-9DBA3F39CCA9}"/>
    <dgm:cxn modelId="{A2EC8A98-0FE5-4B0D-B9F8-4290505B8308}" type="presOf" srcId="{A7DE2F95-6027-4EDB-841D-0803E805FC27}" destId="{C4CF58EF-4970-4CDB-AC07-77EEA59F3D42}" srcOrd="0" destOrd="0" presId="urn:microsoft.com/office/officeart/2005/8/layout/list1"/>
    <dgm:cxn modelId="{68DE4F65-69B8-44A3-A8CE-36EF22E6F35B}" type="presOf" srcId="{C3A754C8-D585-4E09-8AD9-1412A37BB73E}" destId="{41BFA28F-653F-429A-9365-08949522225B}" srcOrd="0" destOrd="0" presId="urn:microsoft.com/office/officeart/2005/8/layout/list1"/>
    <dgm:cxn modelId="{8DA17EBD-02F6-4E3A-82AE-3A7AC4342F3F}" type="presParOf" srcId="{41BFA28F-653F-429A-9365-08949522225B}" destId="{8F5DA73A-48E8-414E-A185-AF41611C8A2D}" srcOrd="0" destOrd="0" presId="urn:microsoft.com/office/officeart/2005/8/layout/list1"/>
    <dgm:cxn modelId="{9163BB94-2780-4E38-A150-F6CB486F6F7D}" type="presParOf" srcId="{8F5DA73A-48E8-414E-A185-AF41611C8A2D}" destId="{FDD3997A-8338-4F93-BD6B-986C61B20779}" srcOrd="0" destOrd="0" presId="urn:microsoft.com/office/officeart/2005/8/layout/list1"/>
    <dgm:cxn modelId="{F9279F0F-0E0E-4C44-9E81-46DF03A836CD}" type="presParOf" srcId="{8F5DA73A-48E8-414E-A185-AF41611C8A2D}" destId="{3DF97EA6-0079-461B-8300-F565FE35196E}" srcOrd="1" destOrd="0" presId="urn:microsoft.com/office/officeart/2005/8/layout/list1"/>
    <dgm:cxn modelId="{684AC105-9B87-4464-9924-AC7E074726F1}" type="presParOf" srcId="{41BFA28F-653F-429A-9365-08949522225B}" destId="{17C06416-1ACA-4294-A000-4E90A2F26310}" srcOrd="1" destOrd="0" presId="urn:microsoft.com/office/officeart/2005/8/layout/list1"/>
    <dgm:cxn modelId="{65534714-C860-49C3-845E-8FC2E43C063B}" type="presParOf" srcId="{41BFA28F-653F-429A-9365-08949522225B}" destId="{C4CF58EF-4970-4CDB-AC07-77EEA59F3D42}" srcOrd="2" destOrd="0" presId="urn:microsoft.com/office/officeart/2005/8/layout/list1"/>
    <dgm:cxn modelId="{6B3DF913-CDFF-489B-B476-DA1C7279ABE8}" type="presParOf" srcId="{41BFA28F-653F-429A-9365-08949522225B}" destId="{272D052E-4C9D-4BF9-9CF1-952B0C740E57}" srcOrd="3" destOrd="0" presId="urn:microsoft.com/office/officeart/2005/8/layout/list1"/>
    <dgm:cxn modelId="{9F8D843E-E438-495E-BD84-25A202873804}" type="presParOf" srcId="{41BFA28F-653F-429A-9365-08949522225B}" destId="{473DD3EC-4F9B-4ECF-9BBB-B5EF47079FC2}" srcOrd="4" destOrd="0" presId="urn:microsoft.com/office/officeart/2005/8/layout/list1"/>
    <dgm:cxn modelId="{0381011D-423F-4EAA-8F1C-0634F5B0B084}" type="presParOf" srcId="{473DD3EC-4F9B-4ECF-9BBB-B5EF47079FC2}" destId="{239E1745-FA86-49F7-9FCA-D09BD420EEFF}" srcOrd="0" destOrd="0" presId="urn:microsoft.com/office/officeart/2005/8/layout/list1"/>
    <dgm:cxn modelId="{00E35AC7-6B46-4425-8BED-47EEC403C911}" type="presParOf" srcId="{473DD3EC-4F9B-4ECF-9BBB-B5EF47079FC2}" destId="{FD42C63E-AB61-41BE-A574-228F64A55F4A}" srcOrd="1" destOrd="0" presId="urn:microsoft.com/office/officeart/2005/8/layout/list1"/>
    <dgm:cxn modelId="{F6A483D4-F30E-4E50-A0B1-77E1810485C4}" type="presParOf" srcId="{41BFA28F-653F-429A-9365-08949522225B}" destId="{4D23FCA0-3F21-4B71-A99F-5018559B93CF}" srcOrd="5" destOrd="0" presId="urn:microsoft.com/office/officeart/2005/8/layout/list1"/>
    <dgm:cxn modelId="{19E1D0DA-02D2-44C9-9455-1693F3E5ADFC}" type="presParOf" srcId="{41BFA28F-653F-429A-9365-08949522225B}" destId="{DCE92FAE-EA31-4C9B-8BDF-0E574ECE13AD}" srcOrd="6" destOrd="0" presId="urn:microsoft.com/office/officeart/2005/8/layout/list1"/>
    <dgm:cxn modelId="{F2A1B47E-F940-4EED-908C-3F7381A3F886}" type="presParOf" srcId="{41BFA28F-653F-429A-9365-08949522225B}" destId="{B2D2B990-819F-4665-8590-4BC2ED8AA848}" srcOrd="7" destOrd="0" presId="urn:microsoft.com/office/officeart/2005/8/layout/list1"/>
    <dgm:cxn modelId="{FC716537-0278-47D7-9C50-0A8E2A42F1F5}" type="presParOf" srcId="{41BFA28F-653F-429A-9365-08949522225B}" destId="{1B8AEF79-5CF3-42BC-81DE-61592B76ABDA}" srcOrd="8" destOrd="0" presId="urn:microsoft.com/office/officeart/2005/8/layout/list1"/>
    <dgm:cxn modelId="{C93B800F-C38D-4091-9A8B-7E19115277CB}" type="presParOf" srcId="{1B8AEF79-5CF3-42BC-81DE-61592B76ABDA}" destId="{CC00BF50-75AB-4B4A-99D8-32237495B2B5}" srcOrd="0" destOrd="0" presId="urn:microsoft.com/office/officeart/2005/8/layout/list1"/>
    <dgm:cxn modelId="{164CEC4A-8D2C-48DB-A5A2-E7D5F1D69AA5}" type="presParOf" srcId="{1B8AEF79-5CF3-42BC-81DE-61592B76ABDA}" destId="{01609B85-1E1D-4D27-BBBE-32E5B37FB5E0}" srcOrd="1" destOrd="0" presId="urn:microsoft.com/office/officeart/2005/8/layout/list1"/>
    <dgm:cxn modelId="{FEB74F7F-8302-4A6D-8BF9-62E88B3758BB}" type="presParOf" srcId="{41BFA28F-653F-429A-9365-08949522225B}" destId="{8ECB13E5-FF0F-4632-BA5B-5237D30BD14C}" srcOrd="9" destOrd="0" presId="urn:microsoft.com/office/officeart/2005/8/layout/list1"/>
    <dgm:cxn modelId="{EA9802DF-F5EA-420F-B723-46AC9352177F}" type="presParOf" srcId="{41BFA28F-653F-429A-9365-08949522225B}" destId="{06C263EB-3964-4DF5-9ED4-0914294F8B89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FC6EB27-1A56-4961-B6E0-08901A0EDB57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C857B42A-E7E6-44BB-9326-5C80B2CC8305}">
      <dgm:prSet custT="1"/>
      <dgm:spPr/>
      <dgm:t>
        <a:bodyPr/>
        <a:lstStyle/>
        <a:p>
          <a:pPr rtl="0"/>
          <a:r>
            <a:rPr lang="ru-RU" sz="20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європеоїдна</a:t>
          </a:r>
          <a:r>
            <a: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раса</a:t>
          </a:r>
          <a:endParaRPr lang="ru-RU" sz="18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C58FB95-24B9-4B06-9C13-8EA88696B2C3}" type="parTrans" cxnId="{63FF115E-D50D-4D65-BB02-42A7BBEFF06D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B7C9CC1-CEF0-4F12-970A-453E6229F01F}" type="sibTrans" cxnId="{63FF115E-D50D-4D65-BB02-42A7BBEFF06D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89ED661-215B-4C6C-B550-F048EE95DCB8}">
      <dgm:prSet/>
      <dgm:spPr/>
      <dgm:t>
        <a:bodyPr/>
        <a:lstStyle/>
        <a:p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проживання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у великих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промислових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та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адміністративних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центрах</a:t>
          </a:r>
          <a:endParaRPr lang="ru-RU" b="1" dirty="0">
            <a:solidFill>
              <a:schemeClr val="accent6">
                <a:lumMod val="50000"/>
              </a:schemeClr>
            </a:solidFill>
            <a:effectLst/>
          </a:endParaRPr>
        </a:p>
      </dgm:t>
    </dgm:pt>
    <dgm:pt modelId="{05CB3993-68E4-461B-8982-A0BB78E9814E}" type="parTrans" cxnId="{84914DCD-E28F-4476-A3CB-9CD6308DEB4C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C6FBE02-C245-45C6-B343-B0B4A14448FB}" type="sibTrans" cxnId="{84914DCD-E28F-4476-A3CB-9CD6308DEB4C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4A3FDFD-EFCC-424F-8628-0E3A12D78FA7}">
      <dgm:prSet/>
      <dgm:spPr/>
      <dgm:t>
        <a:bodyPr/>
        <a:lstStyle/>
        <a:p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заняття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інтелектуальною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працею</a:t>
          </a:r>
          <a:endParaRPr lang="ru-RU" b="1" dirty="0">
            <a:solidFill>
              <a:schemeClr val="accent6">
                <a:lumMod val="50000"/>
              </a:schemeClr>
            </a:solidFill>
            <a:effectLst/>
          </a:endParaRPr>
        </a:p>
      </dgm:t>
    </dgm:pt>
    <dgm:pt modelId="{9331A2BE-ACF7-4B02-B553-1AC10F476A85}" type="parTrans" cxnId="{248D0A75-0E1E-4E9E-A781-729146060F1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2F60476-A375-4930-94C7-F06DC8226119}" type="sibTrans" cxnId="{248D0A75-0E1E-4E9E-A781-729146060F14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124E5C2-7F2E-4FF5-B3BF-E43D18C7EABF}">
      <dgm:prSet/>
      <dgm:spPr/>
      <dgm:t>
        <a:bodyPr/>
        <a:lstStyle/>
        <a:p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пізній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репродуктивний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вік</a:t>
          </a:r>
          <a:endParaRPr lang="ru-RU" b="1" dirty="0">
            <a:solidFill>
              <a:schemeClr val="accent6">
                <a:lumMod val="50000"/>
              </a:schemeClr>
            </a:solidFill>
            <a:effectLst/>
          </a:endParaRPr>
        </a:p>
      </dgm:t>
    </dgm:pt>
    <dgm:pt modelId="{B9F26680-8770-4643-A9C8-6146BEC406C2}" type="parTrans" cxnId="{7554F1DD-DEF3-4F59-9D01-77D7B7FD1283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C2456D5-9BC4-453D-AAE3-7D2DCDA4AC28}" type="sibTrans" cxnId="{7554F1DD-DEF3-4F59-9D01-77D7B7FD1283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50023A-122A-44BB-AF5D-1E800A8CA040}">
      <dgm:prSet/>
      <dgm:spPr/>
      <dgm:t>
        <a:bodyPr/>
        <a:lstStyle/>
        <a:p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наявність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проявів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ПМС у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родичок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першої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генерації</a:t>
          </a:r>
          <a:endParaRPr lang="ru-RU" b="1" dirty="0">
            <a:solidFill>
              <a:schemeClr val="accent6">
                <a:lumMod val="50000"/>
              </a:schemeClr>
            </a:solidFill>
            <a:effectLst/>
          </a:endParaRPr>
        </a:p>
      </dgm:t>
    </dgm:pt>
    <dgm:pt modelId="{AF96A3EB-4261-474C-9AF7-F5B6B89C848F}" type="parTrans" cxnId="{4FDF9D2E-8719-4558-94F4-83389673001B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D5FEAE6-529B-402C-A9A6-10AB29C298B5}" type="sibTrans" cxnId="{4FDF9D2E-8719-4558-94F4-83389673001B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D8911B4-9C13-401A-A21F-54BF1FB279A0}">
      <dgm:prSet/>
      <dgm:spPr/>
      <dgm:t>
        <a:bodyPr/>
        <a:lstStyle/>
        <a:p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часті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стресові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ситуації</a:t>
          </a:r>
          <a:endParaRPr lang="ru-RU" b="1" dirty="0">
            <a:solidFill>
              <a:schemeClr val="accent6">
                <a:lumMod val="50000"/>
              </a:schemeClr>
            </a:solidFill>
            <a:effectLst/>
          </a:endParaRPr>
        </a:p>
      </dgm:t>
    </dgm:pt>
    <dgm:pt modelId="{27331DCD-5D6B-488A-99F0-289668883221}" type="parTrans" cxnId="{8289CDB3-24D8-4E51-A464-83C2F22A36CA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1B6A104-AC5D-4976-8357-61846358CCA2}" type="sibTrans" cxnId="{8289CDB3-24D8-4E51-A464-83C2F22A36CA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9B82C85-5C78-4DE4-8610-F5C0FBFEAAF3}">
      <dgm:prSet/>
      <dgm:spPr/>
      <dgm:t>
        <a:bodyPr/>
        <a:lstStyle/>
        <a:p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часті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вагітності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або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їхня</a:t>
          </a:r>
          <a:r>
            <a:rPr lang="ru-RU" b="1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b="1" dirty="0" err="1" smtClean="0">
              <a:solidFill>
                <a:schemeClr val="accent6">
                  <a:lumMod val="50000"/>
                </a:schemeClr>
              </a:solidFill>
              <a:effectLst/>
            </a:rPr>
            <a:t>відсутність</a:t>
          </a:r>
          <a:endParaRPr lang="ru-RU" b="1" dirty="0">
            <a:solidFill>
              <a:schemeClr val="accent6">
                <a:lumMod val="50000"/>
              </a:schemeClr>
            </a:solidFill>
            <a:effectLst/>
          </a:endParaRPr>
        </a:p>
      </dgm:t>
    </dgm:pt>
    <dgm:pt modelId="{828E6175-F7DB-4028-BF2E-3D650D124D5C}" type="parTrans" cxnId="{9A5AA5F0-C2DB-48D2-94A0-0547D6A84017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ADE0915-DA7F-41E6-87AD-C24C5EA89745}" type="sibTrans" cxnId="{9A5AA5F0-C2DB-48D2-94A0-0547D6A84017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90610E7-462E-4E3F-92B5-14C9CB4FD749}" type="pres">
      <dgm:prSet presAssocID="{CFC6EB27-1A56-4961-B6E0-08901A0EDB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6A499A-FD43-411D-B60F-9D2384980799}" type="pres">
      <dgm:prSet presAssocID="{C857B42A-E7E6-44BB-9326-5C80B2CC8305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C7CACC-BEE7-4CA1-B01E-408C0198E9B0}" type="pres">
      <dgm:prSet presAssocID="{4B7C9CC1-CEF0-4F12-970A-453E6229F01F}" presName="spacer" presStyleCnt="0"/>
      <dgm:spPr/>
    </dgm:pt>
    <dgm:pt modelId="{190175DA-F6F4-44EE-81AD-DDFF2CDD042D}" type="pres">
      <dgm:prSet presAssocID="{989ED661-215B-4C6C-B550-F048EE95DCB8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BD61EF1-95BF-4BE6-8B7E-08BA24687884}" type="pres">
      <dgm:prSet presAssocID="{2C6FBE02-C245-45C6-B343-B0B4A14448FB}" presName="spacer" presStyleCnt="0"/>
      <dgm:spPr/>
    </dgm:pt>
    <dgm:pt modelId="{67B622F8-A71C-4382-ABAE-3BE698547FA1}" type="pres">
      <dgm:prSet presAssocID="{14A3FDFD-EFCC-424F-8628-0E3A12D78FA7}" presName="parentText" presStyleLbl="node1" presStyleIdx="2" presStyleCnt="7" custLinFactNeighborX="-1010" custLinFactNeighborY="403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FA1CD4-D08D-4177-B403-FA684FEDEB1F}" type="pres">
      <dgm:prSet presAssocID="{12F60476-A375-4930-94C7-F06DC8226119}" presName="spacer" presStyleCnt="0"/>
      <dgm:spPr/>
    </dgm:pt>
    <dgm:pt modelId="{9340955E-7566-479D-8333-172CE789E5C4}" type="pres">
      <dgm:prSet presAssocID="{4124E5C2-7F2E-4FF5-B3BF-E43D18C7EABF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067E79-715F-4BF6-B535-4D82A10F7B9E}" type="pres">
      <dgm:prSet presAssocID="{5C2456D5-9BC4-453D-AAE3-7D2DCDA4AC28}" presName="spacer" presStyleCnt="0"/>
      <dgm:spPr/>
    </dgm:pt>
    <dgm:pt modelId="{70AC19E9-9734-4B5E-AFA0-E45D581158FC}" type="pres">
      <dgm:prSet presAssocID="{EA50023A-122A-44BB-AF5D-1E800A8CA040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68BB10-988C-47BA-9290-295DF5F521BB}" type="pres">
      <dgm:prSet presAssocID="{2D5FEAE6-529B-402C-A9A6-10AB29C298B5}" presName="spacer" presStyleCnt="0"/>
      <dgm:spPr/>
    </dgm:pt>
    <dgm:pt modelId="{005657E3-4548-4E4D-B39C-A5B1E62391F5}" type="pres">
      <dgm:prSet presAssocID="{4D8911B4-9C13-401A-A21F-54BF1FB279A0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84482E-C11E-411D-86A4-8EDD0B65D623}" type="pres">
      <dgm:prSet presAssocID="{71B6A104-AC5D-4976-8357-61846358CCA2}" presName="spacer" presStyleCnt="0"/>
      <dgm:spPr/>
    </dgm:pt>
    <dgm:pt modelId="{C9D6589A-3D60-464E-B47E-6AE305DC0B71}" type="pres">
      <dgm:prSet presAssocID="{E9B82C85-5C78-4DE4-8610-F5C0FBFEAAF3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914DCD-E28F-4476-A3CB-9CD6308DEB4C}" srcId="{CFC6EB27-1A56-4961-B6E0-08901A0EDB57}" destId="{989ED661-215B-4C6C-B550-F048EE95DCB8}" srcOrd="1" destOrd="0" parTransId="{05CB3993-68E4-461B-8982-A0BB78E9814E}" sibTransId="{2C6FBE02-C245-45C6-B343-B0B4A14448FB}"/>
    <dgm:cxn modelId="{71F9C201-A260-4191-9029-3A3D2BC18B7E}" type="presOf" srcId="{14A3FDFD-EFCC-424F-8628-0E3A12D78FA7}" destId="{67B622F8-A71C-4382-ABAE-3BE698547FA1}" srcOrd="0" destOrd="0" presId="urn:microsoft.com/office/officeart/2005/8/layout/vList2"/>
    <dgm:cxn modelId="{8289CDB3-24D8-4E51-A464-83C2F22A36CA}" srcId="{CFC6EB27-1A56-4961-B6E0-08901A0EDB57}" destId="{4D8911B4-9C13-401A-A21F-54BF1FB279A0}" srcOrd="5" destOrd="0" parTransId="{27331DCD-5D6B-488A-99F0-289668883221}" sibTransId="{71B6A104-AC5D-4976-8357-61846358CCA2}"/>
    <dgm:cxn modelId="{0741AEEF-87C4-448D-9CF6-4BE9C835DE28}" type="presOf" srcId="{CFC6EB27-1A56-4961-B6E0-08901A0EDB57}" destId="{690610E7-462E-4E3F-92B5-14C9CB4FD749}" srcOrd="0" destOrd="0" presId="urn:microsoft.com/office/officeart/2005/8/layout/vList2"/>
    <dgm:cxn modelId="{496CD583-E075-4B58-A06A-1679229195ED}" type="presOf" srcId="{4124E5C2-7F2E-4FF5-B3BF-E43D18C7EABF}" destId="{9340955E-7566-479D-8333-172CE789E5C4}" srcOrd="0" destOrd="0" presId="urn:microsoft.com/office/officeart/2005/8/layout/vList2"/>
    <dgm:cxn modelId="{C766D3D6-A7D6-43F3-A68C-A908E2310149}" type="presOf" srcId="{989ED661-215B-4C6C-B550-F048EE95DCB8}" destId="{190175DA-F6F4-44EE-81AD-DDFF2CDD042D}" srcOrd="0" destOrd="0" presId="urn:microsoft.com/office/officeart/2005/8/layout/vList2"/>
    <dgm:cxn modelId="{9A5AA5F0-C2DB-48D2-94A0-0547D6A84017}" srcId="{CFC6EB27-1A56-4961-B6E0-08901A0EDB57}" destId="{E9B82C85-5C78-4DE4-8610-F5C0FBFEAAF3}" srcOrd="6" destOrd="0" parTransId="{828E6175-F7DB-4028-BF2E-3D650D124D5C}" sibTransId="{1ADE0915-DA7F-41E6-87AD-C24C5EA89745}"/>
    <dgm:cxn modelId="{248D0A75-0E1E-4E9E-A781-729146060F14}" srcId="{CFC6EB27-1A56-4961-B6E0-08901A0EDB57}" destId="{14A3FDFD-EFCC-424F-8628-0E3A12D78FA7}" srcOrd="2" destOrd="0" parTransId="{9331A2BE-ACF7-4B02-B553-1AC10F476A85}" sibTransId="{12F60476-A375-4930-94C7-F06DC8226119}"/>
    <dgm:cxn modelId="{63FF115E-D50D-4D65-BB02-42A7BBEFF06D}" srcId="{CFC6EB27-1A56-4961-B6E0-08901A0EDB57}" destId="{C857B42A-E7E6-44BB-9326-5C80B2CC8305}" srcOrd="0" destOrd="0" parTransId="{5C58FB95-24B9-4B06-9C13-8EA88696B2C3}" sibTransId="{4B7C9CC1-CEF0-4F12-970A-453E6229F01F}"/>
    <dgm:cxn modelId="{192E030A-6B12-448B-9C96-3A61FA1FB558}" type="presOf" srcId="{EA50023A-122A-44BB-AF5D-1E800A8CA040}" destId="{70AC19E9-9734-4B5E-AFA0-E45D581158FC}" srcOrd="0" destOrd="0" presId="urn:microsoft.com/office/officeart/2005/8/layout/vList2"/>
    <dgm:cxn modelId="{4FDF9D2E-8719-4558-94F4-83389673001B}" srcId="{CFC6EB27-1A56-4961-B6E0-08901A0EDB57}" destId="{EA50023A-122A-44BB-AF5D-1E800A8CA040}" srcOrd="4" destOrd="0" parTransId="{AF96A3EB-4261-474C-9AF7-F5B6B89C848F}" sibTransId="{2D5FEAE6-529B-402C-A9A6-10AB29C298B5}"/>
    <dgm:cxn modelId="{FADE355E-ED88-4B29-80B9-0B4366A6318A}" type="presOf" srcId="{4D8911B4-9C13-401A-A21F-54BF1FB279A0}" destId="{005657E3-4548-4E4D-B39C-A5B1E62391F5}" srcOrd="0" destOrd="0" presId="urn:microsoft.com/office/officeart/2005/8/layout/vList2"/>
    <dgm:cxn modelId="{07C69219-822A-40D9-86B4-EC191B0E120C}" type="presOf" srcId="{E9B82C85-5C78-4DE4-8610-F5C0FBFEAAF3}" destId="{C9D6589A-3D60-464E-B47E-6AE305DC0B71}" srcOrd="0" destOrd="0" presId="urn:microsoft.com/office/officeart/2005/8/layout/vList2"/>
    <dgm:cxn modelId="{46371A59-1398-4C81-9FFC-6B99DD726872}" type="presOf" srcId="{C857B42A-E7E6-44BB-9326-5C80B2CC8305}" destId="{7C6A499A-FD43-411D-B60F-9D2384980799}" srcOrd="0" destOrd="0" presId="urn:microsoft.com/office/officeart/2005/8/layout/vList2"/>
    <dgm:cxn modelId="{7554F1DD-DEF3-4F59-9D01-77D7B7FD1283}" srcId="{CFC6EB27-1A56-4961-B6E0-08901A0EDB57}" destId="{4124E5C2-7F2E-4FF5-B3BF-E43D18C7EABF}" srcOrd="3" destOrd="0" parTransId="{B9F26680-8770-4643-A9C8-6146BEC406C2}" sibTransId="{5C2456D5-9BC4-453D-AAE3-7D2DCDA4AC28}"/>
    <dgm:cxn modelId="{5A9BF373-8D1B-43AC-9E69-46BB4738E2B9}" type="presParOf" srcId="{690610E7-462E-4E3F-92B5-14C9CB4FD749}" destId="{7C6A499A-FD43-411D-B60F-9D2384980799}" srcOrd="0" destOrd="0" presId="urn:microsoft.com/office/officeart/2005/8/layout/vList2"/>
    <dgm:cxn modelId="{95CA4D99-04E3-4D0A-A9CF-2A0FB795DC4E}" type="presParOf" srcId="{690610E7-462E-4E3F-92B5-14C9CB4FD749}" destId="{C8C7CACC-BEE7-4CA1-B01E-408C0198E9B0}" srcOrd="1" destOrd="0" presId="urn:microsoft.com/office/officeart/2005/8/layout/vList2"/>
    <dgm:cxn modelId="{E39056E1-F96A-4F75-BCAA-C3330180C60C}" type="presParOf" srcId="{690610E7-462E-4E3F-92B5-14C9CB4FD749}" destId="{190175DA-F6F4-44EE-81AD-DDFF2CDD042D}" srcOrd="2" destOrd="0" presId="urn:microsoft.com/office/officeart/2005/8/layout/vList2"/>
    <dgm:cxn modelId="{5EE182B2-1DFC-47CE-9E90-180A444B7F48}" type="presParOf" srcId="{690610E7-462E-4E3F-92B5-14C9CB4FD749}" destId="{CBD61EF1-95BF-4BE6-8B7E-08BA24687884}" srcOrd="3" destOrd="0" presId="urn:microsoft.com/office/officeart/2005/8/layout/vList2"/>
    <dgm:cxn modelId="{F3B769C2-C40E-46BE-90FA-9039163CC2E9}" type="presParOf" srcId="{690610E7-462E-4E3F-92B5-14C9CB4FD749}" destId="{67B622F8-A71C-4382-ABAE-3BE698547FA1}" srcOrd="4" destOrd="0" presId="urn:microsoft.com/office/officeart/2005/8/layout/vList2"/>
    <dgm:cxn modelId="{2B64B980-515F-476B-B1BD-10CCB7E7C0F8}" type="presParOf" srcId="{690610E7-462E-4E3F-92B5-14C9CB4FD749}" destId="{31FA1CD4-D08D-4177-B403-FA684FEDEB1F}" srcOrd="5" destOrd="0" presId="urn:microsoft.com/office/officeart/2005/8/layout/vList2"/>
    <dgm:cxn modelId="{FAD0622A-A4A0-4C26-9996-2559FB8D94CD}" type="presParOf" srcId="{690610E7-462E-4E3F-92B5-14C9CB4FD749}" destId="{9340955E-7566-479D-8333-172CE789E5C4}" srcOrd="6" destOrd="0" presId="urn:microsoft.com/office/officeart/2005/8/layout/vList2"/>
    <dgm:cxn modelId="{F6559D28-200D-4D97-B1C8-53E8867E1370}" type="presParOf" srcId="{690610E7-462E-4E3F-92B5-14C9CB4FD749}" destId="{D7067E79-715F-4BF6-B535-4D82A10F7B9E}" srcOrd="7" destOrd="0" presId="urn:microsoft.com/office/officeart/2005/8/layout/vList2"/>
    <dgm:cxn modelId="{38FDE557-4150-45D3-BCF0-603E7E158285}" type="presParOf" srcId="{690610E7-462E-4E3F-92B5-14C9CB4FD749}" destId="{70AC19E9-9734-4B5E-AFA0-E45D581158FC}" srcOrd="8" destOrd="0" presId="urn:microsoft.com/office/officeart/2005/8/layout/vList2"/>
    <dgm:cxn modelId="{E3A34947-708B-4060-A087-D22932ECB134}" type="presParOf" srcId="{690610E7-462E-4E3F-92B5-14C9CB4FD749}" destId="{EC68BB10-988C-47BA-9290-295DF5F521BB}" srcOrd="9" destOrd="0" presId="urn:microsoft.com/office/officeart/2005/8/layout/vList2"/>
    <dgm:cxn modelId="{3292538E-005F-4CFB-903F-263EE603BAA2}" type="presParOf" srcId="{690610E7-462E-4E3F-92B5-14C9CB4FD749}" destId="{005657E3-4548-4E4D-B39C-A5B1E62391F5}" srcOrd="10" destOrd="0" presId="urn:microsoft.com/office/officeart/2005/8/layout/vList2"/>
    <dgm:cxn modelId="{7057E97E-D6EA-45C2-9290-7EF4525B4B1F}" type="presParOf" srcId="{690610E7-462E-4E3F-92B5-14C9CB4FD749}" destId="{4584482E-C11E-411D-86A4-8EDD0B65D623}" srcOrd="11" destOrd="0" presId="urn:microsoft.com/office/officeart/2005/8/layout/vList2"/>
    <dgm:cxn modelId="{8E18CED4-7EB1-40D5-B722-185C29F7A998}" type="presParOf" srcId="{690610E7-462E-4E3F-92B5-14C9CB4FD749}" destId="{C9D6589A-3D60-464E-B47E-6AE305DC0B71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FC6EB27-1A56-4961-B6E0-08901A0EDB57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20C41604-5F78-4C30-94C0-E57F4754D635}">
      <dgm:prSet custT="1"/>
      <dgm:spPr/>
      <dgm:t>
        <a:bodyPr/>
        <a:lstStyle/>
        <a:p>
          <a:r>
            <a:rPr lang="ru-RU" sz="1800" b="1" dirty="0" err="1" smtClean="0"/>
            <a:t>Викидні</a:t>
          </a:r>
          <a:r>
            <a:rPr lang="ru-RU" sz="1800" b="1" dirty="0" smtClean="0"/>
            <a:t> і</a:t>
          </a:r>
          <a:r>
            <a:rPr lang="en-US" sz="1800" b="1" dirty="0" smtClean="0"/>
            <a:t>/</a:t>
          </a:r>
          <a:r>
            <a:rPr lang="uk-UA" sz="1800" b="1" dirty="0" smtClean="0"/>
            <a:t>або а</a:t>
          </a:r>
          <a:r>
            <a:rPr lang="ru-RU" sz="1800" b="1" dirty="0" err="1" smtClean="0"/>
            <a:t>ртифіційні</a:t>
          </a:r>
          <a:r>
            <a:rPr lang="ru-RU" sz="1800" b="1" dirty="0" smtClean="0"/>
            <a:t> </a:t>
          </a:r>
          <a:r>
            <a:rPr lang="ru-RU" sz="1800" b="1" dirty="0" err="1" smtClean="0"/>
            <a:t>аборти</a:t>
          </a:r>
          <a:r>
            <a:rPr lang="ru-RU" sz="1800" b="1" dirty="0" smtClean="0"/>
            <a:t> в </a:t>
          </a:r>
          <a:r>
            <a:rPr lang="ru-RU" sz="1800" b="1" dirty="0" err="1" smtClean="0"/>
            <a:t>анамнезі</a:t>
          </a:r>
          <a:endParaRPr lang="ru-RU" sz="1800" b="1" dirty="0"/>
        </a:p>
      </dgm:t>
    </dgm:pt>
    <dgm:pt modelId="{488EAE8B-08EF-4166-822D-2675B64FEDFA}" type="parTrans" cxnId="{C51F1E6B-8153-4D7F-9C47-43C65E8C05C1}">
      <dgm:prSet/>
      <dgm:spPr/>
      <dgm:t>
        <a:bodyPr/>
        <a:lstStyle/>
        <a:p>
          <a:endParaRPr lang="ru-RU" sz="1800" b="1"/>
        </a:p>
      </dgm:t>
    </dgm:pt>
    <dgm:pt modelId="{3E61E6AA-D8C0-430B-9BB1-BF43FA68EFC5}" type="sibTrans" cxnId="{C51F1E6B-8153-4D7F-9C47-43C65E8C05C1}">
      <dgm:prSet/>
      <dgm:spPr/>
      <dgm:t>
        <a:bodyPr/>
        <a:lstStyle/>
        <a:p>
          <a:endParaRPr lang="ru-RU" sz="1800" b="1"/>
        </a:p>
      </dgm:t>
    </dgm:pt>
    <dgm:pt modelId="{43B93F28-3CE5-4688-9235-1F6B671AFD53}">
      <dgm:prSet custT="1"/>
      <dgm:spPr/>
      <dgm:t>
        <a:bodyPr/>
        <a:lstStyle/>
        <a:p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токсикоз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вагіних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і/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або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післяпологова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депресія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в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анамнезі</a:t>
          </a:r>
          <a:endParaRPr lang="ru-RU" sz="1800" b="1" dirty="0">
            <a:solidFill>
              <a:schemeClr val="accent6">
                <a:lumMod val="50000"/>
              </a:schemeClr>
            </a:solidFill>
          </a:endParaRPr>
        </a:p>
      </dgm:t>
    </dgm:pt>
    <dgm:pt modelId="{DE7D111F-A014-4F9C-8D41-A7A28A7FF5B2}" type="parTrans" cxnId="{7791C3D7-6E96-4ADD-A1FE-C8E806C66388}">
      <dgm:prSet/>
      <dgm:spPr/>
      <dgm:t>
        <a:bodyPr/>
        <a:lstStyle/>
        <a:p>
          <a:endParaRPr lang="ru-RU" sz="1800" b="1"/>
        </a:p>
      </dgm:t>
    </dgm:pt>
    <dgm:pt modelId="{CC450C6F-94D1-4350-AC7D-6F73489D427B}" type="sibTrans" cxnId="{7791C3D7-6E96-4ADD-A1FE-C8E806C66388}">
      <dgm:prSet/>
      <dgm:spPr/>
      <dgm:t>
        <a:bodyPr/>
        <a:lstStyle/>
        <a:p>
          <a:endParaRPr lang="ru-RU" sz="1800" b="1"/>
        </a:p>
      </dgm:t>
    </dgm:pt>
    <dgm:pt modelId="{15E8D788-D268-42D4-9D66-54DFAAEF31F6}">
      <dgm:prSet custT="1"/>
      <dgm:spPr/>
      <dgm:t>
        <a:bodyPr/>
        <a:lstStyle/>
        <a:p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наявність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побічної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дії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під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час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прийому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комбінованих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оральних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контрацептивів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(КОК) (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головний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біль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депресія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збільшення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маси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тіла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інше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)</a:t>
          </a:r>
          <a:endParaRPr lang="ru-RU" sz="1800" b="1" dirty="0">
            <a:solidFill>
              <a:schemeClr val="accent6">
                <a:lumMod val="50000"/>
              </a:schemeClr>
            </a:solidFill>
          </a:endParaRPr>
        </a:p>
      </dgm:t>
    </dgm:pt>
    <dgm:pt modelId="{93774D6C-6CBF-417B-BD28-3183C7CBEE0A}" type="parTrans" cxnId="{CF1E0B12-4F1B-4D50-9607-A1CC33C740F6}">
      <dgm:prSet/>
      <dgm:spPr/>
      <dgm:t>
        <a:bodyPr/>
        <a:lstStyle/>
        <a:p>
          <a:endParaRPr lang="ru-RU" sz="1800" b="1"/>
        </a:p>
      </dgm:t>
    </dgm:pt>
    <dgm:pt modelId="{CD9676A8-4F08-4354-A269-EBAA339D8281}" type="sibTrans" cxnId="{CF1E0B12-4F1B-4D50-9607-A1CC33C740F6}">
      <dgm:prSet/>
      <dgm:spPr/>
      <dgm:t>
        <a:bodyPr/>
        <a:lstStyle/>
        <a:p>
          <a:endParaRPr lang="ru-RU" sz="1800" b="1"/>
        </a:p>
      </dgm:t>
    </dgm:pt>
    <dgm:pt modelId="{E83F0BD0-CCD5-4643-9B51-8E1365715B58}">
      <dgm:prSet custT="1"/>
      <dgm:spPr/>
      <dgm:t>
        <a:bodyPr/>
        <a:lstStyle/>
        <a:p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запальні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захворювання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геніталій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або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гінекологічні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операції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в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анамнезі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(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гістеректомія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операції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на придатках матки, в тому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числі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перев'язка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маткових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труб)</a:t>
          </a:r>
          <a:endParaRPr lang="ru-RU" sz="1800" b="1" dirty="0">
            <a:solidFill>
              <a:schemeClr val="accent6">
                <a:lumMod val="50000"/>
              </a:schemeClr>
            </a:solidFill>
          </a:endParaRPr>
        </a:p>
      </dgm:t>
    </dgm:pt>
    <dgm:pt modelId="{3179E277-36A4-4C4A-8C98-51277081E88F}" type="parTrans" cxnId="{ECB5C946-3F50-4973-9567-3C6E2EFEFA10}">
      <dgm:prSet/>
      <dgm:spPr/>
      <dgm:t>
        <a:bodyPr/>
        <a:lstStyle/>
        <a:p>
          <a:endParaRPr lang="ru-RU" sz="1800" b="1"/>
        </a:p>
      </dgm:t>
    </dgm:pt>
    <dgm:pt modelId="{463DA36E-57E4-42E7-85B2-50374E103E40}" type="sibTrans" cxnId="{ECB5C946-3F50-4973-9567-3C6E2EFEFA10}">
      <dgm:prSet/>
      <dgm:spPr/>
      <dgm:t>
        <a:bodyPr/>
        <a:lstStyle/>
        <a:p>
          <a:endParaRPr lang="ru-RU" sz="1800" b="1"/>
        </a:p>
      </dgm:t>
    </dgm:pt>
    <dgm:pt modelId="{A7531079-2EA9-4B57-AC47-3BCFCD2CBF97}">
      <dgm:prSet custT="1"/>
      <dgm:spPr/>
      <dgm:t>
        <a:bodyPr/>
        <a:lstStyle/>
        <a:p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генітальний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кандидоз</a:t>
          </a:r>
          <a:endParaRPr lang="ru-RU" sz="1800" b="1" dirty="0">
            <a:solidFill>
              <a:schemeClr val="accent6">
                <a:lumMod val="50000"/>
              </a:schemeClr>
            </a:solidFill>
          </a:endParaRPr>
        </a:p>
      </dgm:t>
    </dgm:pt>
    <dgm:pt modelId="{495EFC79-8FA2-4A47-B5B7-19DF8E0B10FF}" type="parTrans" cxnId="{977CD176-20D9-400B-A19B-5AC1372AC53D}">
      <dgm:prSet/>
      <dgm:spPr/>
      <dgm:t>
        <a:bodyPr/>
        <a:lstStyle/>
        <a:p>
          <a:endParaRPr lang="ru-RU" sz="1800" b="1"/>
        </a:p>
      </dgm:t>
    </dgm:pt>
    <dgm:pt modelId="{102A9EB3-29FB-49A9-A934-62F43E13F97B}" type="sibTrans" cxnId="{977CD176-20D9-400B-A19B-5AC1372AC53D}">
      <dgm:prSet/>
      <dgm:spPr/>
      <dgm:t>
        <a:bodyPr/>
        <a:lstStyle/>
        <a:p>
          <a:endParaRPr lang="ru-RU" sz="1800" b="1"/>
        </a:p>
      </dgm:t>
    </dgm:pt>
    <dgm:pt modelId="{690610E7-462E-4E3F-92B5-14C9CB4FD749}" type="pres">
      <dgm:prSet presAssocID="{CFC6EB27-1A56-4961-B6E0-08901A0EDB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776FCE-F5DE-49B1-94C1-73F777F743B0}" type="pres">
      <dgm:prSet presAssocID="{20C41604-5F78-4C30-94C0-E57F4754D635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2F65BD-E4A5-476F-BED6-45ECA67A5E01}" type="pres">
      <dgm:prSet presAssocID="{3E61E6AA-D8C0-430B-9BB1-BF43FA68EFC5}" presName="spacer" presStyleCnt="0"/>
      <dgm:spPr/>
    </dgm:pt>
    <dgm:pt modelId="{08DFCA8D-5AFA-453A-909E-BEFF9A389449}" type="pres">
      <dgm:prSet presAssocID="{43B93F28-3CE5-4688-9235-1F6B671AFD53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F65E62-1582-472B-83CD-75596A869428}" type="pres">
      <dgm:prSet presAssocID="{CC450C6F-94D1-4350-AC7D-6F73489D427B}" presName="spacer" presStyleCnt="0"/>
      <dgm:spPr/>
    </dgm:pt>
    <dgm:pt modelId="{06AFF5B1-4CFC-43A7-A799-1ADCC33ECED4}" type="pres">
      <dgm:prSet presAssocID="{15E8D788-D268-42D4-9D66-54DFAAEF31F6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6CC898-2BFD-4070-82F9-4D9CE9358B73}" type="pres">
      <dgm:prSet presAssocID="{CD9676A8-4F08-4354-A269-EBAA339D8281}" presName="spacer" presStyleCnt="0"/>
      <dgm:spPr/>
    </dgm:pt>
    <dgm:pt modelId="{278B4461-F215-42C6-A642-31D6D53C0CA8}" type="pres">
      <dgm:prSet presAssocID="{E83F0BD0-CCD5-4643-9B51-8E1365715B58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257EE4-A24F-4BF6-B73B-F317D280F17F}" type="pres">
      <dgm:prSet presAssocID="{463DA36E-57E4-42E7-85B2-50374E103E40}" presName="spacer" presStyleCnt="0"/>
      <dgm:spPr/>
    </dgm:pt>
    <dgm:pt modelId="{4E44FA20-84B3-4DF6-908A-EE9EDE5B787C}" type="pres">
      <dgm:prSet presAssocID="{A7531079-2EA9-4B57-AC47-3BCFCD2CBF97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4329A85-FF81-44D5-8F2C-5C434E0D8E0C}" type="presOf" srcId="{43B93F28-3CE5-4688-9235-1F6B671AFD53}" destId="{08DFCA8D-5AFA-453A-909E-BEFF9A389449}" srcOrd="0" destOrd="0" presId="urn:microsoft.com/office/officeart/2005/8/layout/vList2"/>
    <dgm:cxn modelId="{1D44B7F1-4573-4C53-A3BA-A68614265B2C}" type="presOf" srcId="{15E8D788-D268-42D4-9D66-54DFAAEF31F6}" destId="{06AFF5B1-4CFC-43A7-A799-1ADCC33ECED4}" srcOrd="0" destOrd="0" presId="urn:microsoft.com/office/officeart/2005/8/layout/vList2"/>
    <dgm:cxn modelId="{CF1E0B12-4F1B-4D50-9607-A1CC33C740F6}" srcId="{CFC6EB27-1A56-4961-B6E0-08901A0EDB57}" destId="{15E8D788-D268-42D4-9D66-54DFAAEF31F6}" srcOrd="2" destOrd="0" parTransId="{93774D6C-6CBF-417B-BD28-3183C7CBEE0A}" sibTransId="{CD9676A8-4F08-4354-A269-EBAA339D8281}"/>
    <dgm:cxn modelId="{ECB5C946-3F50-4973-9567-3C6E2EFEFA10}" srcId="{CFC6EB27-1A56-4961-B6E0-08901A0EDB57}" destId="{E83F0BD0-CCD5-4643-9B51-8E1365715B58}" srcOrd="3" destOrd="0" parTransId="{3179E277-36A4-4C4A-8C98-51277081E88F}" sibTransId="{463DA36E-57E4-42E7-85B2-50374E103E40}"/>
    <dgm:cxn modelId="{42C88E6C-F173-447D-80EA-E8F1A693862A}" type="presOf" srcId="{CFC6EB27-1A56-4961-B6E0-08901A0EDB57}" destId="{690610E7-462E-4E3F-92B5-14C9CB4FD749}" srcOrd="0" destOrd="0" presId="urn:microsoft.com/office/officeart/2005/8/layout/vList2"/>
    <dgm:cxn modelId="{7791C3D7-6E96-4ADD-A1FE-C8E806C66388}" srcId="{CFC6EB27-1A56-4961-B6E0-08901A0EDB57}" destId="{43B93F28-3CE5-4688-9235-1F6B671AFD53}" srcOrd="1" destOrd="0" parTransId="{DE7D111F-A014-4F9C-8D41-A7A28A7FF5B2}" sibTransId="{CC450C6F-94D1-4350-AC7D-6F73489D427B}"/>
    <dgm:cxn modelId="{C51F1E6B-8153-4D7F-9C47-43C65E8C05C1}" srcId="{CFC6EB27-1A56-4961-B6E0-08901A0EDB57}" destId="{20C41604-5F78-4C30-94C0-E57F4754D635}" srcOrd="0" destOrd="0" parTransId="{488EAE8B-08EF-4166-822D-2675B64FEDFA}" sibTransId="{3E61E6AA-D8C0-430B-9BB1-BF43FA68EFC5}"/>
    <dgm:cxn modelId="{31B30937-11D9-481D-A7C6-4167DEA7D04B}" type="presOf" srcId="{20C41604-5F78-4C30-94C0-E57F4754D635}" destId="{68776FCE-F5DE-49B1-94C1-73F777F743B0}" srcOrd="0" destOrd="0" presId="urn:microsoft.com/office/officeart/2005/8/layout/vList2"/>
    <dgm:cxn modelId="{977CD176-20D9-400B-A19B-5AC1372AC53D}" srcId="{CFC6EB27-1A56-4961-B6E0-08901A0EDB57}" destId="{A7531079-2EA9-4B57-AC47-3BCFCD2CBF97}" srcOrd="4" destOrd="0" parTransId="{495EFC79-8FA2-4A47-B5B7-19DF8E0B10FF}" sibTransId="{102A9EB3-29FB-49A9-A934-62F43E13F97B}"/>
    <dgm:cxn modelId="{8A105013-49C9-4758-B740-33D5C6CF9EB8}" type="presOf" srcId="{A7531079-2EA9-4B57-AC47-3BCFCD2CBF97}" destId="{4E44FA20-84B3-4DF6-908A-EE9EDE5B787C}" srcOrd="0" destOrd="0" presId="urn:microsoft.com/office/officeart/2005/8/layout/vList2"/>
    <dgm:cxn modelId="{8DB0FA3E-EF6C-4A75-8F9E-53A2E95EAD74}" type="presOf" srcId="{E83F0BD0-CCD5-4643-9B51-8E1365715B58}" destId="{278B4461-F215-42C6-A642-31D6D53C0CA8}" srcOrd="0" destOrd="0" presId="urn:microsoft.com/office/officeart/2005/8/layout/vList2"/>
    <dgm:cxn modelId="{EF2CC60F-0F5D-4120-8409-7D982B352978}" type="presParOf" srcId="{690610E7-462E-4E3F-92B5-14C9CB4FD749}" destId="{68776FCE-F5DE-49B1-94C1-73F777F743B0}" srcOrd="0" destOrd="0" presId="urn:microsoft.com/office/officeart/2005/8/layout/vList2"/>
    <dgm:cxn modelId="{69B7D53C-403F-4875-B595-B7425E2E0563}" type="presParOf" srcId="{690610E7-462E-4E3F-92B5-14C9CB4FD749}" destId="{2F2F65BD-E4A5-476F-BED6-45ECA67A5E01}" srcOrd="1" destOrd="0" presId="urn:microsoft.com/office/officeart/2005/8/layout/vList2"/>
    <dgm:cxn modelId="{92AD8D05-B83C-4F1F-99A8-EED94BC3CAD8}" type="presParOf" srcId="{690610E7-462E-4E3F-92B5-14C9CB4FD749}" destId="{08DFCA8D-5AFA-453A-909E-BEFF9A389449}" srcOrd="2" destOrd="0" presId="urn:microsoft.com/office/officeart/2005/8/layout/vList2"/>
    <dgm:cxn modelId="{D974D759-98EE-4F40-913D-026932610889}" type="presParOf" srcId="{690610E7-462E-4E3F-92B5-14C9CB4FD749}" destId="{5DF65E62-1582-472B-83CD-75596A869428}" srcOrd="3" destOrd="0" presId="urn:microsoft.com/office/officeart/2005/8/layout/vList2"/>
    <dgm:cxn modelId="{47DB3ACE-4FE2-4A4B-9E51-7C35EA465A87}" type="presParOf" srcId="{690610E7-462E-4E3F-92B5-14C9CB4FD749}" destId="{06AFF5B1-4CFC-43A7-A799-1ADCC33ECED4}" srcOrd="4" destOrd="0" presId="urn:microsoft.com/office/officeart/2005/8/layout/vList2"/>
    <dgm:cxn modelId="{C80799EB-33F8-4FC7-A4F5-73E56F9EA201}" type="presParOf" srcId="{690610E7-462E-4E3F-92B5-14C9CB4FD749}" destId="{756CC898-2BFD-4070-82F9-4D9CE9358B73}" srcOrd="5" destOrd="0" presId="urn:microsoft.com/office/officeart/2005/8/layout/vList2"/>
    <dgm:cxn modelId="{45D65947-B3B9-4899-AC36-C834C5C09DCF}" type="presParOf" srcId="{690610E7-462E-4E3F-92B5-14C9CB4FD749}" destId="{278B4461-F215-42C6-A642-31D6D53C0CA8}" srcOrd="6" destOrd="0" presId="urn:microsoft.com/office/officeart/2005/8/layout/vList2"/>
    <dgm:cxn modelId="{0B56268E-77F2-4BC9-8305-3D88E84180E9}" type="presParOf" srcId="{690610E7-462E-4E3F-92B5-14C9CB4FD749}" destId="{40257EE4-A24F-4BF6-B73B-F317D280F17F}" srcOrd="7" destOrd="0" presId="urn:microsoft.com/office/officeart/2005/8/layout/vList2"/>
    <dgm:cxn modelId="{0A092C8A-01C3-4053-8DC7-884C016E4813}" type="presParOf" srcId="{690610E7-462E-4E3F-92B5-14C9CB4FD749}" destId="{4E44FA20-84B3-4DF6-908A-EE9EDE5B787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FC6EB27-1A56-4961-B6E0-08901A0EDB57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E9F74CF-35BA-4D29-B99B-9279157962D3}">
      <dgm:prSet custT="1"/>
      <dgm:spPr/>
      <dgm:t>
        <a:bodyPr/>
        <a:lstStyle/>
        <a:p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перевантаження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в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роботі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при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відсутності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раціонального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режиму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праці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та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відпочинку</a:t>
          </a:r>
          <a:endParaRPr lang="ru-RU" sz="1800" b="1" dirty="0">
            <a:solidFill>
              <a:schemeClr val="accent6">
                <a:lumMod val="50000"/>
              </a:schemeClr>
            </a:solidFill>
          </a:endParaRPr>
        </a:p>
      </dgm:t>
    </dgm:pt>
    <dgm:pt modelId="{4B3341E9-6E91-41C2-8B6F-D78D92D9CA36}" type="sibTrans" cxnId="{081C605A-9DFF-4CDE-8B03-FF134673464C}">
      <dgm:prSet/>
      <dgm:spPr/>
      <dgm:t>
        <a:bodyPr/>
        <a:lstStyle/>
        <a:p>
          <a:endParaRPr lang="ru-RU" sz="1800" b="1"/>
        </a:p>
      </dgm:t>
    </dgm:pt>
    <dgm:pt modelId="{906D99EC-69F2-450C-981C-DA94B88AECA8}" type="parTrans" cxnId="{081C605A-9DFF-4CDE-8B03-FF134673464C}">
      <dgm:prSet/>
      <dgm:spPr/>
      <dgm:t>
        <a:bodyPr/>
        <a:lstStyle/>
        <a:p>
          <a:endParaRPr lang="ru-RU" sz="1800" b="1"/>
        </a:p>
      </dgm:t>
    </dgm:pt>
    <dgm:pt modelId="{C10F7A01-3284-4BF8-8B49-DBC676D169FD}">
      <dgm:prSet custT="1"/>
      <dgm:spPr/>
      <dgm:t>
        <a:bodyPr/>
        <a:lstStyle/>
        <a:p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незбалансоване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харчування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(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недостатність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кальцію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калію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мікроелементів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вітамінів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групи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В і С,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поліненасичених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жирних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кислот,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антиоксидантів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(АО) в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харчовому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раціоні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)</a:t>
          </a:r>
          <a:endParaRPr lang="ru-RU" sz="1800" b="1" dirty="0">
            <a:solidFill>
              <a:schemeClr val="accent6">
                <a:lumMod val="50000"/>
              </a:schemeClr>
            </a:solidFill>
          </a:endParaRPr>
        </a:p>
      </dgm:t>
    </dgm:pt>
    <dgm:pt modelId="{2D13F482-25C5-4B8F-9EB8-2DC8721762C2}" type="sibTrans" cxnId="{F34810F3-83BE-44BA-82E6-4EA21D955A3F}">
      <dgm:prSet/>
      <dgm:spPr/>
      <dgm:t>
        <a:bodyPr/>
        <a:lstStyle/>
        <a:p>
          <a:endParaRPr lang="ru-RU" sz="1800" b="1"/>
        </a:p>
      </dgm:t>
    </dgm:pt>
    <dgm:pt modelId="{C338AAFF-3604-4D49-B0B7-B09149F9446E}" type="parTrans" cxnId="{F34810F3-83BE-44BA-82E6-4EA21D955A3F}">
      <dgm:prSet/>
      <dgm:spPr/>
      <dgm:t>
        <a:bodyPr/>
        <a:lstStyle/>
        <a:p>
          <a:endParaRPr lang="ru-RU" sz="1800" b="1"/>
        </a:p>
      </dgm:t>
    </dgm:pt>
    <dgm:pt modelId="{1E44F0B6-6EE5-4A3F-86C7-E34BDF1B7599}">
      <dgm:prSet custT="1"/>
      <dgm:spPr/>
      <dgm:t>
        <a:bodyPr/>
        <a:lstStyle/>
        <a:p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недостатня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фізична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активність</a:t>
          </a:r>
          <a:endParaRPr lang="ru-RU" sz="1800" b="1" dirty="0">
            <a:solidFill>
              <a:schemeClr val="accent6">
                <a:lumMod val="50000"/>
              </a:schemeClr>
            </a:solidFill>
          </a:endParaRPr>
        </a:p>
      </dgm:t>
    </dgm:pt>
    <dgm:pt modelId="{0FBBA3B0-B2FA-44D7-909C-A3A7EB70D200}" type="sibTrans" cxnId="{7A695730-F1AC-4097-833F-A5C8E88B2DA7}">
      <dgm:prSet/>
      <dgm:spPr/>
      <dgm:t>
        <a:bodyPr/>
        <a:lstStyle/>
        <a:p>
          <a:endParaRPr lang="ru-RU" sz="1800" b="1"/>
        </a:p>
      </dgm:t>
    </dgm:pt>
    <dgm:pt modelId="{955D2306-3006-42AA-80FB-A2A77A6AB8D2}" type="parTrans" cxnId="{7A695730-F1AC-4097-833F-A5C8E88B2DA7}">
      <dgm:prSet/>
      <dgm:spPr/>
      <dgm:t>
        <a:bodyPr/>
        <a:lstStyle/>
        <a:p>
          <a:endParaRPr lang="ru-RU" sz="1800" b="1"/>
        </a:p>
      </dgm:t>
    </dgm:pt>
    <dgm:pt modelId="{FA811651-2DA4-4477-8E0A-5BDD1048B5CB}">
      <dgm:prSet custT="1"/>
      <dgm:spPr/>
      <dgm:t>
        <a:bodyPr/>
        <a:lstStyle/>
        <a:p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нейро-ендокринні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забхворювання</a:t>
          </a:r>
          <a:r>
            <a:rPr lang="ru-RU" sz="1800" b="1" dirty="0" smtClean="0">
              <a:solidFill>
                <a:schemeClr val="accent6">
                  <a:lumMod val="50000"/>
                </a:schemeClr>
              </a:solidFill>
            </a:rPr>
            <a:t>, особливо </a:t>
          </a:r>
          <a:r>
            <a:rPr lang="ru-RU" sz="1800" b="1" dirty="0" err="1" smtClean="0">
              <a:solidFill>
                <a:schemeClr val="accent6">
                  <a:lumMod val="50000"/>
                </a:schemeClr>
              </a:solidFill>
            </a:rPr>
            <a:t>ожирінння</a:t>
          </a:r>
          <a:endParaRPr lang="ru-RU" sz="1800" b="1" dirty="0">
            <a:solidFill>
              <a:schemeClr val="accent6">
                <a:lumMod val="50000"/>
              </a:schemeClr>
            </a:solidFill>
          </a:endParaRPr>
        </a:p>
      </dgm:t>
    </dgm:pt>
    <dgm:pt modelId="{270BFCF6-F8CB-41CA-9840-EC22D1C9F0D2}" type="sibTrans" cxnId="{57C84BBD-8917-4267-827F-2F40F8D0FF1F}">
      <dgm:prSet/>
      <dgm:spPr/>
      <dgm:t>
        <a:bodyPr/>
        <a:lstStyle/>
        <a:p>
          <a:endParaRPr lang="ru-RU" sz="1800" b="1"/>
        </a:p>
      </dgm:t>
    </dgm:pt>
    <dgm:pt modelId="{CFEC0CB9-D2E0-470A-8D68-FA717186B832}" type="parTrans" cxnId="{57C84BBD-8917-4267-827F-2F40F8D0FF1F}">
      <dgm:prSet/>
      <dgm:spPr/>
      <dgm:t>
        <a:bodyPr/>
        <a:lstStyle/>
        <a:p>
          <a:endParaRPr lang="ru-RU" sz="1800" b="1"/>
        </a:p>
      </dgm:t>
    </dgm:pt>
    <dgm:pt modelId="{EEF24BCA-0370-4166-A991-8F813D45C021}">
      <dgm:prSet custT="1"/>
      <dgm:spPr/>
      <dgm:t>
        <a:bodyPr/>
        <a:lstStyle/>
        <a:p>
          <a:r>
            <a:rPr lang="ru-RU" sz="1800" b="1" dirty="0" smtClean="0"/>
            <a:t>черепно-</a:t>
          </a:r>
          <a:r>
            <a:rPr lang="ru-RU" sz="1800" b="1" dirty="0" err="1" smtClean="0"/>
            <a:t>мозкові</a:t>
          </a:r>
          <a:r>
            <a:rPr lang="ru-RU" sz="1800" b="1" dirty="0" smtClean="0"/>
            <a:t> </a:t>
          </a:r>
          <a:r>
            <a:rPr lang="ru-RU" sz="1800" b="1" dirty="0" err="1" smtClean="0"/>
            <a:t>травми</a:t>
          </a:r>
          <a:r>
            <a:rPr lang="ru-RU" sz="1800" b="1" dirty="0" smtClean="0"/>
            <a:t> </a:t>
          </a:r>
          <a:r>
            <a:rPr lang="ru-RU" sz="1800" b="1" dirty="0" err="1" smtClean="0"/>
            <a:t>або</a:t>
          </a:r>
          <a:r>
            <a:rPr lang="ru-RU" sz="1800" b="1" dirty="0" smtClean="0"/>
            <a:t> </a:t>
          </a:r>
          <a:r>
            <a:rPr lang="ru-RU" sz="1800" b="1" dirty="0" err="1" smtClean="0"/>
            <a:t>нейроінфекції</a:t>
          </a:r>
          <a:r>
            <a:rPr lang="ru-RU" sz="1800" b="1" dirty="0" smtClean="0"/>
            <a:t> в </a:t>
          </a:r>
          <a:r>
            <a:rPr lang="ru-RU" sz="1800" b="1" dirty="0" err="1" smtClean="0"/>
            <a:t>анамнезі</a:t>
          </a:r>
          <a:endParaRPr lang="ru-RU" sz="1800" b="1" dirty="0"/>
        </a:p>
      </dgm:t>
    </dgm:pt>
    <dgm:pt modelId="{6C3F4E24-0AA3-41CE-8AED-DEC51ED9FC6C}" type="sibTrans" cxnId="{ECE477C9-9965-43B2-9ED7-52984B3E4101}">
      <dgm:prSet/>
      <dgm:spPr/>
      <dgm:t>
        <a:bodyPr/>
        <a:lstStyle/>
        <a:p>
          <a:endParaRPr lang="ru-RU" sz="1800" b="1"/>
        </a:p>
      </dgm:t>
    </dgm:pt>
    <dgm:pt modelId="{242F2DB0-824A-403D-9609-9A7211AFAC26}" type="parTrans" cxnId="{ECE477C9-9965-43B2-9ED7-52984B3E4101}">
      <dgm:prSet/>
      <dgm:spPr/>
      <dgm:t>
        <a:bodyPr/>
        <a:lstStyle/>
        <a:p>
          <a:endParaRPr lang="ru-RU" sz="1800" b="1"/>
        </a:p>
      </dgm:t>
    </dgm:pt>
    <dgm:pt modelId="{690610E7-462E-4E3F-92B5-14C9CB4FD749}" type="pres">
      <dgm:prSet presAssocID="{CFC6EB27-1A56-4961-B6E0-08901A0EDB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A6E199-4C73-45EE-9EB1-8DAC08B10F94}" type="pres">
      <dgm:prSet presAssocID="{EEF24BCA-0370-4166-A991-8F813D45C021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214E18D-16FD-42E8-94B3-311DBD582F49}" type="pres">
      <dgm:prSet presAssocID="{6C3F4E24-0AA3-41CE-8AED-DEC51ED9FC6C}" presName="spacer" presStyleCnt="0"/>
      <dgm:spPr/>
    </dgm:pt>
    <dgm:pt modelId="{E1D75A61-70E0-49AC-86A6-0065BF7402D8}" type="pres">
      <dgm:prSet presAssocID="{FA811651-2DA4-4477-8E0A-5BDD1048B5CB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3BD4B8-D84A-4B43-B403-B352B7A0CC42}" type="pres">
      <dgm:prSet presAssocID="{270BFCF6-F8CB-41CA-9840-EC22D1C9F0D2}" presName="spacer" presStyleCnt="0"/>
      <dgm:spPr/>
    </dgm:pt>
    <dgm:pt modelId="{CFE9ADC7-D005-4B6E-B2BE-4B990C84A931}" type="pres">
      <dgm:prSet presAssocID="{1E44F0B6-6EE5-4A3F-86C7-E34BDF1B7599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8FF72D-E8C0-4F82-B02B-EE713723F89A}" type="pres">
      <dgm:prSet presAssocID="{0FBBA3B0-B2FA-44D7-909C-A3A7EB70D200}" presName="spacer" presStyleCnt="0"/>
      <dgm:spPr/>
    </dgm:pt>
    <dgm:pt modelId="{4CC17E9D-73F3-4B8D-9B84-7413955D39F3}" type="pres">
      <dgm:prSet presAssocID="{C10F7A01-3284-4BF8-8B49-DBC676D169FD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5AAFA2-6311-4C3A-9D16-237812F0E490}" type="pres">
      <dgm:prSet presAssocID="{2D13F482-25C5-4B8F-9EB8-2DC8721762C2}" presName="spacer" presStyleCnt="0"/>
      <dgm:spPr/>
    </dgm:pt>
    <dgm:pt modelId="{0E7F80D8-3AAC-4233-9E62-4F01DFFD0B93}" type="pres">
      <dgm:prSet presAssocID="{6E9F74CF-35BA-4D29-B99B-9279157962D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CFA318-2ED0-4DB2-810C-F39087A47ED6}" type="presOf" srcId="{CFC6EB27-1A56-4961-B6E0-08901A0EDB57}" destId="{690610E7-462E-4E3F-92B5-14C9CB4FD749}" srcOrd="0" destOrd="0" presId="urn:microsoft.com/office/officeart/2005/8/layout/vList2"/>
    <dgm:cxn modelId="{51CBB29A-492C-4D85-ABF4-E17E185F40D3}" type="presOf" srcId="{6E9F74CF-35BA-4D29-B99B-9279157962D3}" destId="{0E7F80D8-3AAC-4233-9E62-4F01DFFD0B93}" srcOrd="0" destOrd="0" presId="urn:microsoft.com/office/officeart/2005/8/layout/vList2"/>
    <dgm:cxn modelId="{7A695730-F1AC-4097-833F-A5C8E88B2DA7}" srcId="{CFC6EB27-1A56-4961-B6E0-08901A0EDB57}" destId="{1E44F0B6-6EE5-4A3F-86C7-E34BDF1B7599}" srcOrd="2" destOrd="0" parTransId="{955D2306-3006-42AA-80FB-A2A77A6AB8D2}" sibTransId="{0FBBA3B0-B2FA-44D7-909C-A3A7EB70D200}"/>
    <dgm:cxn modelId="{57C84BBD-8917-4267-827F-2F40F8D0FF1F}" srcId="{CFC6EB27-1A56-4961-B6E0-08901A0EDB57}" destId="{FA811651-2DA4-4477-8E0A-5BDD1048B5CB}" srcOrd="1" destOrd="0" parTransId="{CFEC0CB9-D2E0-470A-8D68-FA717186B832}" sibTransId="{270BFCF6-F8CB-41CA-9840-EC22D1C9F0D2}"/>
    <dgm:cxn modelId="{F34810F3-83BE-44BA-82E6-4EA21D955A3F}" srcId="{CFC6EB27-1A56-4961-B6E0-08901A0EDB57}" destId="{C10F7A01-3284-4BF8-8B49-DBC676D169FD}" srcOrd="3" destOrd="0" parTransId="{C338AAFF-3604-4D49-B0B7-B09149F9446E}" sibTransId="{2D13F482-25C5-4B8F-9EB8-2DC8721762C2}"/>
    <dgm:cxn modelId="{ECE477C9-9965-43B2-9ED7-52984B3E4101}" srcId="{CFC6EB27-1A56-4961-B6E0-08901A0EDB57}" destId="{EEF24BCA-0370-4166-A991-8F813D45C021}" srcOrd="0" destOrd="0" parTransId="{242F2DB0-824A-403D-9609-9A7211AFAC26}" sibTransId="{6C3F4E24-0AA3-41CE-8AED-DEC51ED9FC6C}"/>
    <dgm:cxn modelId="{783C65AA-9F32-4FFB-B473-335F7E491749}" type="presOf" srcId="{1E44F0B6-6EE5-4A3F-86C7-E34BDF1B7599}" destId="{CFE9ADC7-D005-4B6E-B2BE-4B990C84A931}" srcOrd="0" destOrd="0" presId="urn:microsoft.com/office/officeart/2005/8/layout/vList2"/>
    <dgm:cxn modelId="{B3B3B0E8-F571-499B-A966-5B1546142313}" type="presOf" srcId="{C10F7A01-3284-4BF8-8B49-DBC676D169FD}" destId="{4CC17E9D-73F3-4B8D-9B84-7413955D39F3}" srcOrd="0" destOrd="0" presId="urn:microsoft.com/office/officeart/2005/8/layout/vList2"/>
    <dgm:cxn modelId="{081C605A-9DFF-4CDE-8B03-FF134673464C}" srcId="{CFC6EB27-1A56-4961-B6E0-08901A0EDB57}" destId="{6E9F74CF-35BA-4D29-B99B-9279157962D3}" srcOrd="4" destOrd="0" parTransId="{906D99EC-69F2-450C-981C-DA94B88AECA8}" sibTransId="{4B3341E9-6E91-41C2-8B6F-D78D92D9CA36}"/>
    <dgm:cxn modelId="{51DA7E6B-D4B6-40E2-B395-24A31DCEE920}" type="presOf" srcId="{FA811651-2DA4-4477-8E0A-5BDD1048B5CB}" destId="{E1D75A61-70E0-49AC-86A6-0065BF7402D8}" srcOrd="0" destOrd="0" presId="urn:microsoft.com/office/officeart/2005/8/layout/vList2"/>
    <dgm:cxn modelId="{82015F3B-87B9-4E20-9618-1FDAEE8FE783}" type="presOf" srcId="{EEF24BCA-0370-4166-A991-8F813D45C021}" destId="{18A6E199-4C73-45EE-9EB1-8DAC08B10F94}" srcOrd="0" destOrd="0" presId="urn:microsoft.com/office/officeart/2005/8/layout/vList2"/>
    <dgm:cxn modelId="{322FE0DE-EC50-4E6C-BD57-ECF75D3614E0}" type="presParOf" srcId="{690610E7-462E-4E3F-92B5-14C9CB4FD749}" destId="{18A6E199-4C73-45EE-9EB1-8DAC08B10F94}" srcOrd="0" destOrd="0" presId="urn:microsoft.com/office/officeart/2005/8/layout/vList2"/>
    <dgm:cxn modelId="{8D8C0AAB-A070-4F5E-98DB-BB5B118305CA}" type="presParOf" srcId="{690610E7-462E-4E3F-92B5-14C9CB4FD749}" destId="{D214E18D-16FD-42E8-94B3-311DBD582F49}" srcOrd="1" destOrd="0" presId="urn:microsoft.com/office/officeart/2005/8/layout/vList2"/>
    <dgm:cxn modelId="{DC2A386E-D50F-4A0F-95B2-5EA16A8B6C62}" type="presParOf" srcId="{690610E7-462E-4E3F-92B5-14C9CB4FD749}" destId="{E1D75A61-70E0-49AC-86A6-0065BF7402D8}" srcOrd="2" destOrd="0" presId="urn:microsoft.com/office/officeart/2005/8/layout/vList2"/>
    <dgm:cxn modelId="{B0A695AC-5F30-448A-823E-DDD55D76B270}" type="presParOf" srcId="{690610E7-462E-4E3F-92B5-14C9CB4FD749}" destId="{9A3BD4B8-D84A-4B43-B403-B352B7A0CC42}" srcOrd="3" destOrd="0" presId="urn:microsoft.com/office/officeart/2005/8/layout/vList2"/>
    <dgm:cxn modelId="{0FAF8C62-96A8-4B7A-904F-E411C436BFE1}" type="presParOf" srcId="{690610E7-462E-4E3F-92B5-14C9CB4FD749}" destId="{CFE9ADC7-D005-4B6E-B2BE-4B990C84A931}" srcOrd="4" destOrd="0" presId="urn:microsoft.com/office/officeart/2005/8/layout/vList2"/>
    <dgm:cxn modelId="{660536A2-CDA0-4BE8-A29E-17C3C372A8DE}" type="presParOf" srcId="{690610E7-462E-4E3F-92B5-14C9CB4FD749}" destId="{BE8FF72D-E8C0-4F82-B02B-EE713723F89A}" srcOrd="5" destOrd="0" presId="urn:microsoft.com/office/officeart/2005/8/layout/vList2"/>
    <dgm:cxn modelId="{29B38B4E-3117-432F-B7C2-1D4944FCEF28}" type="presParOf" srcId="{690610E7-462E-4E3F-92B5-14C9CB4FD749}" destId="{4CC17E9D-73F3-4B8D-9B84-7413955D39F3}" srcOrd="6" destOrd="0" presId="urn:microsoft.com/office/officeart/2005/8/layout/vList2"/>
    <dgm:cxn modelId="{CA366ED0-3840-4C3A-A7A9-B5669E55B9AF}" type="presParOf" srcId="{690610E7-462E-4E3F-92B5-14C9CB4FD749}" destId="{925AAFA2-6311-4C3A-9D16-237812F0E490}" srcOrd="7" destOrd="0" presId="urn:microsoft.com/office/officeart/2005/8/layout/vList2"/>
    <dgm:cxn modelId="{BDC0F028-31FA-4AE3-8EED-1BED614C3033}" type="presParOf" srcId="{690610E7-462E-4E3F-92B5-14C9CB4FD749}" destId="{0E7F80D8-3AAC-4233-9E62-4F01DFFD0B93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CFC6EB27-1A56-4961-B6E0-08901A0EDB57}" type="doc">
      <dgm:prSet loTypeId="urn:microsoft.com/office/officeart/2005/8/layout/list1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EF24BCA-0370-4166-A991-8F813D45C021}">
      <dgm:prSet custT="1"/>
      <dgm:spPr/>
      <dgm:t>
        <a:bodyPr/>
        <a:lstStyle/>
        <a:p>
          <a:r>
            <a:rPr lang="ru-RU" sz="2400" b="1" dirty="0" err="1" smtClean="0">
              <a:effectLst/>
            </a:rPr>
            <a:t>Психоемоційні</a:t>
          </a:r>
          <a:r>
            <a:rPr lang="ru-RU" sz="2400" b="1" dirty="0" smtClean="0">
              <a:effectLst/>
            </a:rPr>
            <a:t> </a:t>
          </a:r>
          <a:r>
            <a:rPr lang="ru-RU" sz="2400" b="1" dirty="0" err="1" smtClean="0">
              <a:effectLst/>
            </a:rPr>
            <a:t>розлади</a:t>
          </a:r>
          <a:r>
            <a:rPr lang="ru-RU" sz="2400" b="1" dirty="0" smtClean="0">
              <a:effectLst/>
            </a:rPr>
            <a:t>:</a:t>
          </a:r>
          <a:endParaRPr lang="ru-RU" sz="2400" b="1" dirty="0">
            <a:effectLst/>
          </a:endParaRPr>
        </a:p>
      </dgm:t>
    </dgm:pt>
    <dgm:pt modelId="{6C3F4E24-0AA3-41CE-8AED-DEC51ED9FC6C}" type="sibTrans" cxnId="{ECE477C9-9965-43B2-9ED7-52984B3E4101}">
      <dgm:prSet/>
      <dgm:spPr/>
      <dgm:t>
        <a:bodyPr/>
        <a:lstStyle/>
        <a:p>
          <a:endParaRPr lang="ru-RU" sz="2400" b="1">
            <a:effectLst/>
          </a:endParaRPr>
        </a:p>
      </dgm:t>
    </dgm:pt>
    <dgm:pt modelId="{242F2DB0-824A-403D-9609-9A7211AFAC26}" type="parTrans" cxnId="{ECE477C9-9965-43B2-9ED7-52984B3E4101}">
      <dgm:prSet/>
      <dgm:spPr/>
      <dgm:t>
        <a:bodyPr/>
        <a:lstStyle/>
        <a:p>
          <a:endParaRPr lang="ru-RU" sz="2400" b="1">
            <a:effectLst/>
          </a:endParaRPr>
        </a:p>
      </dgm:t>
    </dgm:pt>
    <dgm:pt modelId="{993C14EC-D957-403D-B3C1-717240FBFBAE}">
      <dgm:prSet custT="1"/>
      <dgm:spPr/>
      <dgm:t>
        <a:bodyPr/>
        <a:lstStyle/>
        <a:p>
          <a:r>
            <a:rPr lang="ru-RU" sz="2400" b="1" dirty="0" err="1" smtClean="0">
              <a:effectLst/>
            </a:rPr>
            <a:t>Емоційна</a:t>
          </a:r>
          <a:r>
            <a:rPr lang="ru-RU" sz="2400" b="1" dirty="0" smtClean="0">
              <a:effectLst/>
            </a:rPr>
            <a:t> </a:t>
          </a:r>
          <a:r>
            <a:rPr lang="ru-RU" sz="2400" b="1" dirty="0" err="1" smtClean="0">
              <a:effectLst/>
            </a:rPr>
            <a:t>лабільність</a:t>
          </a:r>
          <a:endParaRPr lang="ru-RU" sz="2400" b="1" dirty="0">
            <a:effectLst/>
          </a:endParaRPr>
        </a:p>
      </dgm:t>
    </dgm:pt>
    <dgm:pt modelId="{33999FDE-475F-4871-BEA8-BEF102ED57D1}" type="parTrans" cxnId="{61EC91A7-B3C7-4BDA-AC98-599484A84FC7}">
      <dgm:prSet/>
      <dgm:spPr/>
      <dgm:t>
        <a:bodyPr/>
        <a:lstStyle/>
        <a:p>
          <a:endParaRPr lang="ru-RU" sz="2400" b="1">
            <a:effectLst/>
          </a:endParaRPr>
        </a:p>
      </dgm:t>
    </dgm:pt>
    <dgm:pt modelId="{A33DE7F7-7F03-4017-AFB5-D2E99BE240BE}" type="sibTrans" cxnId="{61EC91A7-B3C7-4BDA-AC98-599484A84FC7}">
      <dgm:prSet/>
      <dgm:spPr/>
      <dgm:t>
        <a:bodyPr/>
        <a:lstStyle/>
        <a:p>
          <a:endParaRPr lang="ru-RU" sz="2400" b="1">
            <a:effectLst/>
          </a:endParaRPr>
        </a:p>
      </dgm:t>
    </dgm:pt>
    <dgm:pt modelId="{640C8D71-9CAD-40EF-8FB2-A01B379691F4}">
      <dgm:prSet custT="1"/>
      <dgm:spPr/>
      <dgm:t>
        <a:bodyPr/>
        <a:lstStyle/>
        <a:p>
          <a:r>
            <a:rPr lang="ru-RU" sz="2400" b="1" dirty="0" err="1" smtClean="0">
              <a:effectLst/>
            </a:rPr>
            <a:t>Дратівливість</a:t>
          </a:r>
          <a:r>
            <a:rPr lang="ru-RU" sz="2400" b="1" dirty="0" smtClean="0">
              <a:effectLst/>
            </a:rPr>
            <a:t>,</a:t>
          </a:r>
        </a:p>
      </dgm:t>
    </dgm:pt>
    <dgm:pt modelId="{009AB220-1384-43D9-A488-9E33DC39D866}" type="parTrans" cxnId="{31B5DD56-F227-4182-A8E6-4273BA76553D}">
      <dgm:prSet/>
      <dgm:spPr/>
      <dgm:t>
        <a:bodyPr/>
        <a:lstStyle/>
        <a:p>
          <a:endParaRPr lang="ru-RU"/>
        </a:p>
      </dgm:t>
    </dgm:pt>
    <dgm:pt modelId="{8DF0451A-71C6-4C27-A3E8-FAD6A22A9F81}" type="sibTrans" cxnId="{31B5DD56-F227-4182-A8E6-4273BA76553D}">
      <dgm:prSet/>
      <dgm:spPr/>
      <dgm:t>
        <a:bodyPr/>
        <a:lstStyle/>
        <a:p>
          <a:endParaRPr lang="ru-RU"/>
        </a:p>
      </dgm:t>
    </dgm:pt>
    <dgm:pt modelId="{F0C60242-0755-4ED7-A761-805519C5EE8C}">
      <dgm:prSet custT="1"/>
      <dgm:spPr/>
      <dgm:t>
        <a:bodyPr/>
        <a:lstStyle/>
        <a:p>
          <a:r>
            <a:rPr lang="ru-RU" sz="2400" b="1" dirty="0" err="1" smtClean="0">
              <a:effectLst/>
            </a:rPr>
            <a:t>Збудження</a:t>
          </a:r>
          <a:endParaRPr lang="ru-RU" sz="2400" b="1" dirty="0" smtClean="0">
            <a:effectLst/>
          </a:endParaRPr>
        </a:p>
      </dgm:t>
    </dgm:pt>
    <dgm:pt modelId="{A1C57AE6-7A36-4AC5-B359-FB271B70FBCE}" type="parTrans" cxnId="{E214DEA9-76AD-4503-867F-11CA10D93548}">
      <dgm:prSet/>
      <dgm:spPr/>
      <dgm:t>
        <a:bodyPr/>
        <a:lstStyle/>
        <a:p>
          <a:endParaRPr lang="ru-RU"/>
        </a:p>
      </dgm:t>
    </dgm:pt>
    <dgm:pt modelId="{5BD3FE31-77F7-4FA6-8E72-D7CABF8893A8}" type="sibTrans" cxnId="{E214DEA9-76AD-4503-867F-11CA10D93548}">
      <dgm:prSet/>
      <dgm:spPr/>
      <dgm:t>
        <a:bodyPr/>
        <a:lstStyle/>
        <a:p>
          <a:endParaRPr lang="ru-RU"/>
        </a:p>
      </dgm:t>
    </dgm:pt>
    <dgm:pt modelId="{DE0351F6-E04E-4A1E-8597-BE4CCF5111B0}">
      <dgm:prSet custT="1"/>
      <dgm:spPr/>
      <dgm:t>
        <a:bodyPr/>
        <a:lstStyle/>
        <a:p>
          <a:r>
            <a:rPr lang="ru-RU" sz="2400" b="1" dirty="0" smtClean="0">
              <a:effectLst/>
            </a:rPr>
            <a:t>Депресія, плаксивість, апатія</a:t>
          </a:r>
        </a:p>
      </dgm:t>
    </dgm:pt>
    <dgm:pt modelId="{7A9DECC7-CB4D-4EA7-98B9-2A517CD721B5}" type="parTrans" cxnId="{7EB2B329-415E-473F-BA45-2472851876A8}">
      <dgm:prSet/>
      <dgm:spPr/>
      <dgm:t>
        <a:bodyPr/>
        <a:lstStyle/>
        <a:p>
          <a:endParaRPr lang="ru-RU"/>
        </a:p>
      </dgm:t>
    </dgm:pt>
    <dgm:pt modelId="{B1A4C040-95A6-4E13-A856-49ACDCB57079}" type="sibTrans" cxnId="{7EB2B329-415E-473F-BA45-2472851876A8}">
      <dgm:prSet/>
      <dgm:spPr/>
      <dgm:t>
        <a:bodyPr/>
        <a:lstStyle/>
        <a:p>
          <a:endParaRPr lang="ru-RU"/>
        </a:p>
      </dgm:t>
    </dgm:pt>
    <dgm:pt modelId="{41F52625-110C-488C-9D8A-A85CE7B75DD2}">
      <dgm:prSet custT="1"/>
      <dgm:spPr/>
      <dgm:t>
        <a:bodyPr/>
        <a:lstStyle/>
        <a:p>
          <a:r>
            <a:rPr lang="ru-RU" sz="2400" b="1" dirty="0" smtClean="0">
              <a:effectLst/>
            </a:rPr>
            <a:t>Погіршення пам'яті, порушення уваги</a:t>
          </a:r>
        </a:p>
      </dgm:t>
    </dgm:pt>
    <dgm:pt modelId="{1482B766-E29B-42CA-83E8-885F1FAA656D}" type="parTrans" cxnId="{8C920305-D2FD-4EED-A9E9-0D976E8A29D8}">
      <dgm:prSet/>
      <dgm:spPr/>
      <dgm:t>
        <a:bodyPr/>
        <a:lstStyle/>
        <a:p>
          <a:endParaRPr lang="ru-RU"/>
        </a:p>
      </dgm:t>
    </dgm:pt>
    <dgm:pt modelId="{E86E72D0-3790-4B98-BA64-8AB77E8EE250}" type="sibTrans" cxnId="{8C920305-D2FD-4EED-A9E9-0D976E8A29D8}">
      <dgm:prSet/>
      <dgm:spPr/>
      <dgm:t>
        <a:bodyPr/>
        <a:lstStyle/>
        <a:p>
          <a:endParaRPr lang="ru-RU"/>
        </a:p>
      </dgm:t>
    </dgm:pt>
    <dgm:pt modelId="{3926CBA3-404D-467C-99F5-5D1A8867C831}">
      <dgm:prSet custT="1"/>
      <dgm:spPr/>
      <dgm:t>
        <a:bodyPr/>
        <a:lstStyle/>
        <a:p>
          <a:r>
            <a:rPr lang="ru-RU" sz="2400" b="1" dirty="0" smtClean="0">
              <a:effectLst/>
            </a:rPr>
            <a:t>Стомлюваність, слабкість</a:t>
          </a:r>
        </a:p>
      </dgm:t>
    </dgm:pt>
    <dgm:pt modelId="{31C98925-2220-438C-BFAA-5098BB1A1E90}" type="parTrans" cxnId="{DF3D3CF4-3FEE-4210-B352-5B39CFB89755}">
      <dgm:prSet/>
      <dgm:spPr/>
      <dgm:t>
        <a:bodyPr/>
        <a:lstStyle/>
        <a:p>
          <a:endParaRPr lang="ru-RU"/>
        </a:p>
      </dgm:t>
    </dgm:pt>
    <dgm:pt modelId="{A3C98064-6141-453A-B538-A0CA0BC76E13}" type="sibTrans" cxnId="{DF3D3CF4-3FEE-4210-B352-5B39CFB89755}">
      <dgm:prSet/>
      <dgm:spPr/>
      <dgm:t>
        <a:bodyPr/>
        <a:lstStyle/>
        <a:p>
          <a:endParaRPr lang="ru-RU"/>
        </a:p>
      </dgm:t>
    </dgm:pt>
    <dgm:pt modelId="{DC95B699-F604-4A2C-914B-B8176203588B}">
      <dgm:prSet custT="1"/>
      <dgm:spPr/>
      <dgm:t>
        <a:bodyPr/>
        <a:lstStyle/>
        <a:p>
          <a:r>
            <a:rPr lang="ru-RU" sz="2400" b="1" dirty="0" smtClean="0">
              <a:effectLst/>
            </a:rPr>
            <a:t>Порушення сну (безсоння / летаргія)</a:t>
          </a:r>
        </a:p>
      </dgm:t>
    </dgm:pt>
    <dgm:pt modelId="{280E88B3-8C04-4031-BBE2-06BAA28043EF}" type="parTrans" cxnId="{A08A5E68-D33A-49CC-AF1E-F1112A21F42E}">
      <dgm:prSet/>
      <dgm:spPr/>
      <dgm:t>
        <a:bodyPr/>
        <a:lstStyle/>
        <a:p>
          <a:endParaRPr lang="ru-RU"/>
        </a:p>
      </dgm:t>
    </dgm:pt>
    <dgm:pt modelId="{720967E9-C71F-452C-AFA8-2B5FEFFEBACB}" type="sibTrans" cxnId="{A08A5E68-D33A-49CC-AF1E-F1112A21F42E}">
      <dgm:prSet/>
      <dgm:spPr/>
      <dgm:t>
        <a:bodyPr/>
        <a:lstStyle/>
        <a:p>
          <a:endParaRPr lang="ru-RU"/>
        </a:p>
      </dgm:t>
    </dgm:pt>
    <dgm:pt modelId="{ECD04F66-44D7-4644-BD3E-E554E58D550F}">
      <dgm:prSet custT="1"/>
      <dgm:spPr/>
      <dgm:t>
        <a:bodyPr/>
        <a:lstStyle/>
        <a:p>
          <a:r>
            <a:rPr lang="ru-RU" sz="2400" b="1" dirty="0" smtClean="0">
              <a:effectLst/>
            </a:rPr>
            <a:t>Почуття страху, відчуття туги, суїцидальні думки,</a:t>
          </a:r>
        </a:p>
      </dgm:t>
    </dgm:pt>
    <dgm:pt modelId="{3EECF5F3-D565-4A28-B9CF-2B5EAD72D57D}" type="parTrans" cxnId="{EAE2A795-E518-4200-ABFD-E52EC2DBC42C}">
      <dgm:prSet/>
      <dgm:spPr/>
      <dgm:t>
        <a:bodyPr/>
        <a:lstStyle/>
        <a:p>
          <a:endParaRPr lang="ru-RU"/>
        </a:p>
      </dgm:t>
    </dgm:pt>
    <dgm:pt modelId="{D5DD1A2B-4947-446A-AF6A-958455350AA8}" type="sibTrans" cxnId="{EAE2A795-E518-4200-ABFD-E52EC2DBC42C}">
      <dgm:prSet/>
      <dgm:spPr/>
      <dgm:t>
        <a:bodyPr/>
        <a:lstStyle/>
        <a:p>
          <a:endParaRPr lang="ru-RU"/>
        </a:p>
      </dgm:t>
    </dgm:pt>
    <dgm:pt modelId="{4B3F09D4-CF5F-465E-816F-A2B0AEA373EE}">
      <dgm:prSet custT="1"/>
      <dgm:spPr/>
      <dgm:t>
        <a:bodyPr/>
        <a:lstStyle/>
        <a:p>
          <a:r>
            <a:rPr lang="ru-RU" sz="2400" b="1" dirty="0" err="1" smtClean="0">
              <a:effectLst/>
            </a:rPr>
            <a:t>Порушення</a:t>
          </a:r>
          <a:r>
            <a:rPr lang="ru-RU" sz="2400" b="1" dirty="0" smtClean="0">
              <a:effectLst/>
            </a:rPr>
            <a:t> лібідо</a:t>
          </a:r>
        </a:p>
      </dgm:t>
    </dgm:pt>
    <dgm:pt modelId="{E2CFE1C2-6E33-48CA-A045-BE29B4C33807}" type="parTrans" cxnId="{DFFD8B81-0E42-4CC1-8480-7B2BA65C1C4D}">
      <dgm:prSet/>
      <dgm:spPr/>
      <dgm:t>
        <a:bodyPr/>
        <a:lstStyle/>
        <a:p>
          <a:endParaRPr lang="ru-RU"/>
        </a:p>
      </dgm:t>
    </dgm:pt>
    <dgm:pt modelId="{500E9805-2E92-4979-9B0B-C4265C79C0C5}" type="sibTrans" cxnId="{DFFD8B81-0E42-4CC1-8480-7B2BA65C1C4D}">
      <dgm:prSet/>
      <dgm:spPr/>
      <dgm:t>
        <a:bodyPr/>
        <a:lstStyle/>
        <a:p>
          <a:endParaRPr lang="ru-RU"/>
        </a:p>
      </dgm:t>
    </dgm:pt>
    <dgm:pt modelId="{E474B8F9-6DA3-4399-823B-268A54C13E91}">
      <dgm:prSet custT="1"/>
      <dgm:spPr/>
      <dgm:t>
        <a:bodyPr/>
        <a:lstStyle/>
        <a:p>
          <a:r>
            <a:rPr lang="ru-RU" sz="2400" b="1" dirty="0" smtClean="0">
              <a:effectLst/>
            </a:rPr>
            <a:t>Гіперчутливість до звуків і запахів, нюхові і слухові галюцинації.</a:t>
          </a:r>
        </a:p>
      </dgm:t>
    </dgm:pt>
    <dgm:pt modelId="{0BF78B0D-505D-41A8-BC2D-2920217C9466}" type="parTrans" cxnId="{123F61F4-BE5A-4675-AFDA-4BAAE2599FFA}">
      <dgm:prSet/>
      <dgm:spPr/>
      <dgm:t>
        <a:bodyPr/>
        <a:lstStyle/>
        <a:p>
          <a:endParaRPr lang="ru-RU"/>
        </a:p>
      </dgm:t>
    </dgm:pt>
    <dgm:pt modelId="{66AB15D4-52F8-4DB5-B564-5D3EDA928801}" type="sibTrans" cxnId="{123F61F4-BE5A-4675-AFDA-4BAAE2599FFA}">
      <dgm:prSet/>
      <dgm:spPr/>
      <dgm:t>
        <a:bodyPr/>
        <a:lstStyle/>
        <a:p>
          <a:endParaRPr lang="ru-RU"/>
        </a:p>
      </dgm:t>
    </dgm:pt>
    <dgm:pt modelId="{EDA5EBB6-2F81-44C1-887E-2BFBDF4BC7BD}" type="pres">
      <dgm:prSet presAssocID="{CFC6EB27-1A56-4961-B6E0-08901A0EDB5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FA0D09-10A4-449F-9F5B-7CE4FBC40563}" type="pres">
      <dgm:prSet presAssocID="{EEF24BCA-0370-4166-A991-8F813D45C021}" presName="parentLin" presStyleCnt="0"/>
      <dgm:spPr/>
    </dgm:pt>
    <dgm:pt modelId="{401C8649-2E02-417B-A660-6E4703717002}" type="pres">
      <dgm:prSet presAssocID="{EEF24BCA-0370-4166-A991-8F813D45C021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3C0E74AF-D6C2-4F05-AA12-C8D8CD82B8EC}" type="pres">
      <dgm:prSet presAssocID="{EEF24BCA-0370-4166-A991-8F813D45C021}" presName="parentText" presStyleLbl="node1" presStyleIdx="0" presStyleCnt="1" custLinFactNeighborX="-10714" custLinFactNeighborY="244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673835-E6A9-4E58-9215-D4A13BC56F7B}" type="pres">
      <dgm:prSet presAssocID="{EEF24BCA-0370-4166-A991-8F813D45C021}" presName="negativeSpace" presStyleCnt="0"/>
      <dgm:spPr/>
    </dgm:pt>
    <dgm:pt modelId="{97BE4193-E4DC-4E23-B9B3-FAFEB216CBE5}" type="pres">
      <dgm:prSet presAssocID="{EEF24BCA-0370-4166-A991-8F813D45C021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EC91A7-B3C7-4BDA-AC98-599484A84FC7}" srcId="{EEF24BCA-0370-4166-A991-8F813D45C021}" destId="{993C14EC-D957-403D-B3C1-717240FBFBAE}" srcOrd="0" destOrd="0" parTransId="{33999FDE-475F-4871-BEA8-BEF102ED57D1}" sibTransId="{A33DE7F7-7F03-4017-AFB5-D2E99BE240BE}"/>
    <dgm:cxn modelId="{DF3D3CF4-3FEE-4210-B352-5B39CFB89755}" srcId="{EEF24BCA-0370-4166-A991-8F813D45C021}" destId="{3926CBA3-404D-467C-99F5-5D1A8867C831}" srcOrd="5" destOrd="0" parTransId="{31C98925-2220-438C-BFAA-5098BB1A1E90}" sibTransId="{A3C98064-6141-453A-B538-A0CA0BC76E13}"/>
    <dgm:cxn modelId="{612A3927-C502-45DC-8E40-BB6A789AADE8}" type="presOf" srcId="{EEF24BCA-0370-4166-A991-8F813D45C021}" destId="{3C0E74AF-D6C2-4F05-AA12-C8D8CD82B8EC}" srcOrd="1" destOrd="0" presId="urn:microsoft.com/office/officeart/2005/8/layout/list1"/>
    <dgm:cxn modelId="{D77D8D02-18E4-4733-B0D0-C56754F95D2B}" type="presOf" srcId="{4B3F09D4-CF5F-465E-816F-A2B0AEA373EE}" destId="{97BE4193-E4DC-4E23-B9B3-FAFEB216CBE5}" srcOrd="0" destOrd="8" presId="urn:microsoft.com/office/officeart/2005/8/layout/list1"/>
    <dgm:cxn modelId="{A08A5E68-D33A-49CC-AF1E-F1112A21F42E}" srcId="{EEF24BCA-0370-4166-A991-8F813D45C021}" destId="{DC95B699-F604-4A2C-914B-B8176203588B}" srcOrd="6" destOrd="0" parTransId="{280E88B3-8C04-4031-BBE2-06BAA28043EF}" sibTransId="{720967E9-C71F-452C-AFA8-2B5FEFFEBACB}"/>
    <dgm:cxn modelId="{EAE2A795-E518-4200-ABFD-E52EC2DBC42C}" srcId="{EEF24BCA-0370-4166-A991-8F813D45C021}" destId="{ECD04F66-44D7-4644-BD3E-E554E58D550F}" srcOrd="7" destOrd="0" parTransId="{3EECF5F3-D565-4A28-B9CF-2B5EAD72D57D}" sibTransId="{D5DD1A2B-4947-446A-AF6A-958455350AA8}"/>
    <dgm:cxn modelId="{A782FDD6-FA76-480B-AF13-DA0C3083C2CF}" type="presOf" srcId="{ECD04F66-44D7-4644-BD3E-E554E58D550F}" destId="{97BE4193-E4DC-4E23-B9B3-FAFEB216CBE5}" srcOrd="0" destOrd="7" presId="urn:microsoft.com/office/officeart/2005/8/layout/list1"/>
    <dgm:cxn modelId="{521F4A30-3872-421F-B0CC-74C5AFFB8DE5}" type="presOf" srcId="{DC95B699-F604-4A2C-914B-B8176203588B}" destId="{97BE4193-E4DC-4E23-B9B3-FAFEB216CBE5}" srcOrd="0" destOrd="6" presId="urn:microsoft.com/office/officeart/2005/8/layout/list1"/>
    <dgm:cxn modelId="{E214DEA9-76AD-4503-867F-11CA10D93548}" srcId="{EEF24BCA-0370-4166-A991-8F813D45C021}" destId="{F0C60242-0755-4ED7-A761-805519C5EE8C}" srcOrd="2" destOrd="0" parTransId="{A1C57AE6-7A36-4AC5-B359-FB271B70FBCE}" sibTransId="{5BD3FE31-77F7-4FA6-8E72-D7CABF8893A8}"/>
    <dgm:cxn modelId="{31B5DD56-F227-4182-A8E6-4273BA76553D}" srcId="{EEF24BCA-0370-4166-A991-8F813D45C021}" destId="{640C8D71-9CAD-40EF-8FB2-A01B379691F4}" srcOrd="1" destOrd="0" parTransId="{009AB220-1384-43D9-A488-9E33DC39D866}" sibTransId="{8DF0451A-71C6-4C27-A3E8-FAD6A22A9F81}"/>
    <dgm:cxn modelId="{ECE477C9-9965-43B2-9ED7-52984B3E4101}" srcId="{CFC6EB27-1A56-4961-B6E0-08901A0EDB57}" destId="{EEF24BCA-0370-4166-A991-8F813D45C021}" srcOrd="0" destOrd="0" parTransId="{242F2DB0-824A-403D-9609-9A7211AFAC26}" sibTransId="{6C3F4E24-0AA3-41CE-8AED-DEC51ED9FC6C}"/>
    <dgm:cxn modelId="{8C920305-D2FD-4EED-A9E9-0D976E8A29D8}" srcId="{EEF24BCA-0370-4166-A991-8F813D45C021}" destId="{41F52625-110C-488C-9D8A-A85CE7B75DD2}" srcOrd="4" destOrd="0" parTransId="{1482B766-E29B-42CA-83E8-885F1FAA656D}" sibTransId="{E86E72D0-3790-4B98-BA64-8AB77E8EE250}"/>
    <dgm:cxn modelId="{3D86915C-03F3-4782-8EA1-5F4993EE2897}" type="presOf" srcId="{993C14EC-D957-403D-B3C1-717240FBFBAE}" destId="{97BE4193-E4DC-4E23-B9B3-FAFEB216CBE5}" srcOrd="0" destOrd="0" presId="urn:microsoft.com/office/officeart/2005/8/layout/list1"/>
    <dgm:cxn modelId="{695B0C5F-A519-4CC3-88CB-34ECD38CFE6F}" type="presOf" srcId="{3926CBA3-404D-467C-99F5-5D1A8867C831}" destId="{97BE4193-E4DC-4E23-B9B3-FAFEB216CBE5}" srcOrd="0" destOrd="5" presId="urn:microsoft.com/office/officeart/2005/8/layout/list1"/>
    <dgm:cxn modelId="{DFFD8B81-0E42-4CC1-8480-7B2BA65C1C4D}" srcId="{EEF24BCA-0370-4166-A991-8F813D45C021}" destId="{4B3F09D4-CF5F-465E-816F-A2B0AEA373EE}" srcOrd="8" destOrd="0" parTransId="{E2CFE1C2-6E33-48CA-A045-BE29B4C33807}" sibTransId="{500E9805-2E92-4979-9B0B-C4265C79C0C5}"/>
    <dgm:cxn modelId="{66674181-2C59-4396-80E1-C7E5C08173FC}" type="presOf" srcId="{EEF24BCA-0370-4166-A991-8F813D45C021}" destId="{401C8649-2E02-417B-A660-6E4703717002}" srcOrd="0" destOrd="0" presId="urn:microsoft.com/office/officeart/2005/8/layout/list1"/>
    <dgm:cxn modelId="{123F61F4-BE5A-4675-AFDA-4BAAE2599FFA}" srcId="{EEF24BCA-0370-4166-A991-8F813D45C021}" destId="{E474B8F9-6DA3-4399-823B-268A54C13E91}" srcOrd="9" destOrd="0" parTransId="{0BF78B0D-505D-41A8-BC2D-2920217C9466}" sibTransId="{66AB15D4-52F8-4DB5-B564-5D3EDA928801}"/>
    <dgm:cxn modelId="{3C01218E-B464-4EFE-A490-18DAD858AA23}" type="presOf" srcId="{F0C60242-0755-4ED7-A761-805519C5EE8C}" destId="{97BE4193-E4DC-4E23-B9B3-FAFEB216CBE5}" srcOrd="0" destOrd="2" presId="urn:microsoft.com/office/officeart/2005/8/layout/list1"/>
    <dgm:cxn modelId="{0830783A-00FD-4F07-8528-2B8C8AFEC4A8}" type="presOf" srcId="{41F52625-110C-488C-9D8A-A85CE7B75DD2}" destId="{97BE4193-E4DC-4E23-B9B3-FAFEB216CBE5}" srcOrd="0" destOrd="4" presId="urn:microsoft.com/office/officeart/2005/8/layout/list1"/>
    <dgm:cxn modelId="{7EB2B329-415E-473F-BA45-2472851876A8}" srcId="{EEF24BCA-0370-4166-A991-8F813D45C021}" destId="{DE0351F6-E04E-4A1E-8597-BE4CCF5111B0}" srcOrd="3" destOrd="0" parTransId="{7A9DECC7-CB4D-4EA7-98B9-2A517CD721B5}" sibTransId="{B1A4C040-95A6-4E13-A856-49ACDCB57079}"/>
    <dgm:cxn modelId="{EAC0BD8B-C8D0-42B7-8537-F67FCB53B5D1}" type="presOf" srcId="{DE0351F6-E04E-4A1E-8597-BE4CCF5111B0}" destId="{97BE4193-E4DC-4E23-B9B3-FAFEB216CBE5}" srcOrd="0" destOrd="3" presId="urn:microsoft.com/office/officeart/2005/8/layout/list1"/>
    <dgm:cxn modelId="{56587AE4-06A1-4BD7-974E-76E8887CF772}" type="presOf" srcId="{E474B8F9-6DA3-4399-823B-268A54C13E91}" destId="{97BE4193-E4DC-4E23-B9B3-FAFEB216CBE5}" srcOrd="0" destOrd="9" presId="urn:microsoft.com/office/officeart/2005/8/layout/list1"/>
    <dgm:cxn modelId="{D9414816-A1A7-452B-BC4D-A3189F901611}" type="presOf" srcId="{640C8D71-9CAD-40EF-8FB2-A01B379691F4}" destId="{97BE4193-E4DC-4E23-B9B3-FAFEB216CBE5}" srcOrd="0" destOrd="1" presId="urn:microsoft.com/office/officeart/2005/8/layout/list1"/>
    <dgm:cxn modelId="{74A7623F-632D-4805-B657-93127F503222}" type="presOf" srcId="{CFC6EB27-1A56-4961-B6E0-08901A0EDB57}" destId="{EDA5EBB6-2F81-44C1-887E-2BFBDF4BC7BD}" srcOrd="0" destOrd="0" presId="urn:microsoft.com/office/officeart/2005/8/layout/list1"/>
    <dgm:cxn modelId="{76BA759F-16BE-456A-8F8B-745DA3361CEB}" type="presParOf" srcId="{EDA5EBB6-2F81-44C1-887E-2BFBDF4BC7BD}" destId="{D3FA0D09-10A4-449F-9F5B-7CE4FBC40563}" srcOrd="0" destOrd="0" presId="urn:microsoft.com/office/officeart/2005/8/layout/list1"/>
    <dgm:cxn modelId="{B3C3EDED-2B0E-43BE-AD6B-FA3AA17AEBE4}" type="presParOf" srcId="{D3FA0D09-10A4-449F-9F5B-7CE4FBC40563}" destId="{401C8649-2E02-417B-A660-6E4703717002}" srcOrd="0" destOrd="0" presId="urn:microsoft.com/office/officeart/2005/8/layout/list1"/>
    <dgm:cxn modelId="{3B5C3E7F-BAFA-4280-8A07-DD9F7CAA11F3}" type="presParOf" srcId="{D3FA0D09-10A4-449F-9F5B-7CE4FBC40563}" destId="{3C0E74AF-D6C2-4F05-AA12-C8D8CD82B8EC}" srcOrd="1" destOrd="0" presId="urn:microsoft.com/office/officeart/2005/8/layout/list1"/>
    <dgm:cxn modelId="{36CECA48-D51D-4E3C-AA52-FF4F8349D201}" type="presParOf" srcId="{EDA5EBB6-2F81-44C1-887E-2BFBDF4BC7BD}" destId="{AD673835-E6A9-4E58-9215-D4A13BC56F7B}" srcOrd="1" destOrd="0" presId="urn:microsoft.com/office/officeart/2005/8/layout/list1"/>
    <dgm:cxn modelId="{FBCC996F-28CA-474A-8251-3FBE027A0654}" type="presParOf" srcId="{EDA5EBB6-2F81-44C1-887E-2BFBDF4BC7BD}" destId="{97BE4193-E4DC-4E23-B9B3-FAFEB216CBE5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CFC6EB27-1A56-4961-B6E0-08901A0EDB57}" type="doc">
      <dgm:prSet loTypeId="urn:microsoft.com/office/officeart/2005/8/layout/list1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EF24BCA-0370-4166-A991-8F813D45C021}">
      <dgm:prSet custT="1"/>
      <dgm:spPr/>
      <dgm:t>
        <a:bodyPr/>
        <a:lstStyle/>
        <a:p>
          <a:r>
            <a:rPr lang="ru-RU" sz="3200" b="1" dirty="0" err="1" smtClean="0"/>
            <a:t>Неврологічні</a:t>
          </a:r>
          <a:r>
            <a:rPr lang="ru-RU" sz="3200" b="1" dirty="0" smtClean="0"/>
            <a:t> </a:t>
          </a:r>
          <a:r>
            <a:rPr lang="ru-RU" sz="3200" b="1" dirty="0" err="1" smtClean="0"/>
            <a:t>симптоми</a:t>
          </a:r>
          <a:r>
            <a:rPr lang="ru-RU" sz="3200" b="1" dirty="0" smtClean="0"/>
            <a:t>:</a:t>
          </a:r>
          <a:endParaRPr lang="ru-RU" sz="3200" b="1" dirty="0">
            <a:effectLst/>
          </a:endParaRPr>
        </a:p>
      </dgm:t>
    </dgm:pt>
    <dgm:pt modelId="{6C3F4E24-0AA3-41CE-8AED-DEC51ED9FC6C}" type="sibTrans" cxnId="{ECE477C9-9965-43B2-9ED7-52984B3E4101}">
      <dgm:prSet/>
      <dgm:spPr/>
      <dgm:t>
        <a:bodyPr/>
        <a:lstStyle/>
        <a:p>
          <a:endParaRPr lang="ru-RU" sz="2800" b="1">
            <a:effectLst/>
          </a:endParaRPr>
        </a:p>
      </dgm:t>
    </dgm:pt>
    <dgm:pt modelId="{242F2DB0-824A-403D-9609-9A7211AFAC26}" type="parTrans" cxnId="{ECE477C9-9965-43B2-9ED7-52984B3E4101}">
      <dgm:prSet/>
      <dgm:spPr/>
      <dgm:t>
        <a:bodyPr/>
        <a:lstStyle/>
        <a:p>
          <a:endParaRPr lang="ru-RU" sz="2800" b="1">
            <a:effectLst/>
          </a:endParaRPr>
        </a:p>
      </dgm:t>
    </dgm:pt>
    <dgm:pt modelId="{36CCB036-E62B-4794-98A6-874E1C21ABEE}">
      <dgm:prSet custT="1"/>
      <dgm:spPr/>
      <dgm:t>
        <a:bodyPr/>
        <a:lstStyle/>
        <a:p>
          <a:r>
            <a:rPr lang="ru-RU" sz="2800" b="1" dirty="0" err="1" smtClean="0"/>
            <a:t>головний</a:t>
          </a:r>
          <a:r>
            <a:rPr lang="ru-RU" sz="2800" b="1" dirty="0" smtClean="0"/>
            <a:t> </a:t>
          </a:r>
          <a:r>
            <a:rPr lang="ru-RU" sz="2800" b="1" dirty="0" err="1" smtClean="0"/>
            <a:t>біль</a:t>
          </a:r>
          <a:r>
            <a:rPr lang="ru-RU" sz="2800" b="1" dirty="0" smtClean="0"/>
            <a:t>, </a:t>
          </a:r>
          <a:r>
            <a:rPr lang="ru-RU" sz="2800" b="1" dirty="0" err="1" smtClean="0"/>
            <a:t>мігрень</a:t>
          </a:r>
          <a:r>
            <a:rPr lang="ru-RU" sz="2800" b="1" dirty="0" smtClean="0"/>
            <a:t>, </a:t>
          </a:r>
          <a:r>
            <a:rPr lang="ru-RU" sz="2800" b="1" dirty="0" err="1" smtClean="0"/>
            <a:t>запаморочення</a:t>
          </a:r>
          <a:r>
            <a:rPr lang="ru-RU" sz="2800" b="1" dirty="0" smtClean="0"/>
            <a:t>,</a:t>
          </a:r>
          <a:endParaRPr lang="ru-RU" sz="2800" b="1" dirty="0">
            <a:effectLst/>
          </a:endParaRPr>
        </a:p>
      </dgm:t>
    </dgm:pt>
    <dgm:pt modelId="{270A0EB1-545A-4D88-9116-0B9FA0EAD8F1}" type="parTrans" cxnId="{D3D23FBC-6DD3-4067-9560-CC2491B8FA67}">
      <dgm:prSet/>
      <dgm:spPr/>
      <dgm:t>
        <a:bodyPr/>
        <a:lstStyle/>
        <a:p>
          <a:endParaRPr lang="ru-RU" sz="2000" b="1"/>
        </a:p>
      </dgm:t>
    </dgm:pt>
    <dgm:pt modelId="{42DCF852-3786-4429-AC92-611527AD90A9}" type="sibTrans" cxnId="{D3D23FBC-6DD3-4067-9560-CC2491B8FA67}">
      <dgm:prSet/>
      <dgm:spPr/>
      <dgm:t>
        <a:bodyPr/>
        <a:lstStyle/>
        <a:p>
          <a:endParaRPr lang="ru-RU" sz="2000" b="1"/>
        </a:p>
      </dgm:t>
    </dgm:pt>
    <dgm:pt modelId="{E977C95A-E116-4B17-8FD1-1D5E84A283E4}">
      <dgm:prSet custT="1"/>
      <dgm:spPr/>
      <dgm:t>
        <a:bodyPr/>
        <a:lstStyle/>
        <a:p>
          <a:r>
            <a:rPr lang="ru-RU" sz="2800" b="1" dirty="0" err="1" smtClean="0"/>
            <a:t>порушення</a:t>
          </a:r>
          <a:r>
            <a:rPr lang="ru-RU" sz="2800" b="1" dirty="0" smtClean="0"/>
            <a:t> </a:t>
          </a:r>
          <a:r>
            <a:rPr lang="ru-RU" sz="2800" b="1" dirty="0" err="1" smtClean="0"/>
            <a:t>координації</a:t>
          </a:r>
          <a:r>
            <a:rPr lang="ru-RU" sz="2800" b="1" dirty="0" smtClean="0"/>
            <a:t> </a:t>
          </a:r>
          <a:r>
            <a:rPr lang="ru-RU" sz="2800" b="1" dirty="0" err="1" smtClean="0"/>
            <a:t>рухів</a:t>
          </a:r>
          <a:r>
            <a:rPr lang="ru-RU" sz="2800" b="1" dirty="0" smtClean="0"/>
            <a:t>,</a:t>
          </a:r>
        </a:p>
      </dgm:t>
    </dgm:pt>
    <dgm:pt modelId="{D3227CA3-9938-4FE6-81C9-8385DB193FC3}" type="parTrans" cxnId="{C83C99E1-7330-46A3-A5A5-A0AD821D4CC1}">
      <dgm:prSet/>
      <dgm:spPr/>
      <dgm:t>
        <a:bodyPr/>
        <a:lstStyle/>
        <a:p>
          <a:endParaRPr lang="ru-RU"/>
        </a:p>
      </dgm:t>
    </dgm:pt>
    <dgm:pt modelId="{4EC31FC0-E60C-44B4-8AF5-C76DFDFA023A}" type="sibTrans" cxnId="{C83C99E1-7330-46A3-A5A5-A0AD821D4CC1}">
      <dgm:prSet/>
      <dgm:spPr/>
      <dgm:t>
        <a:bodyPr/>
        <a:lstStyle/>
        <a:p>
          <a:endParaRPr lang="ru-RU"/>
        </a:p>
      </dgm:t>
    </dgm:pt>
    <dgm:pt modelId="{9A80EAE0-0A04-4BE6-A763-CEB1690EC10A}">
      <dgm:prSet custT="1"/>
      <dgm:spPr/>
      <dgm:t>
        <a:bodyPr/>
        <a:lstStyle/>
        <a:p>
          <a:r>
            <a:rPr lang="ru-RU" sz="2800" b="1" dirty="0" smtClean="0"/>
            <a:t>гіперестезія,</a:t>
          </a:r>
        </a:p>
      </dgm:t>
    </dgm:pt>
    <dgm:pt modelId="{F427EB2E-DC96-412E-8F80-C8E004586F74}" type="parTrans" cxnId="{6EC21AA4-8236-490A-938B-EFA14621FD50}">
      <dgm:prSet/>
      <dgm:spPr/>
      <dgm:t>
        <a:bodyPr/>
        <a:lstStyle/>
        <a:p>
          <a:endParaRPr lang="ru-RU"/>
        </a:p>
      </dgm:t>
    </dgm:pt>
    <dgm:pt modelId="{79435324-F2F3-4FF1-88A4-9377A48FA196}" type="sibTrans" cxnId="{6EC21AA4-8236-490A-938B-EFA14621FD50}">
      <dgm:prSet/>
      <dgm:spPr/>
      <dgm:t>
        <a:bodyPr/>
        <a:lstStyle/>
        <a:p>
          <a:endParaRPr lang="ru-RU"/>
        </a:p>
      </dgm:t>
    </dgm:pt>
    <dgm:pt modelId="{FA9EF0F4-71A1-4672-851D-C0313A7D88ED}">
      <dgm:prSet custT="1"/>
      <dgm:spPr/>
      <dgm:t>
        <a:bodyPr/>
        <a:lstStyle/>
        <a:p>
          <a:r>
            <a:rPr lang="ru-RU" sz="2800" b="1" dirty="0" smtClean="0"/>
            <a:t>почастішання або поява нападів епілепсії,</a:t>
          </a:r>
        </a:p>
      </dgm:t>
    </dgm:pt>
    <dgm:pt modelId="{548F8443-F721-4566-9251-D20905FCA805}" type="parTrans" cxnId="{49875108-2417-4A70-986A-46799F52F403}">
      <dgm:prSet/>
      <dgm:spPr/>
      <dgm:t>
        <a:bodyPr/>
        <a:lstStyle/>
        <a:p>
          <a:endParaRPr lang="ru-RU"/>
        </a:p>
      </dgm:t>
    </dgm:pt>
    <dgm:pt modelId="{34019FEA-41FA-42E7-A49C-A3DB03520B99}" type="sibTrans" cxnId="{49875108-2417-4A70-986A-46799F52F403}">
      <dgm:prSet/>
      <dgm:spPr/>
      <dgm:t>
        <a:bodyPr/>
        <a:lstStyle/>
        <a:p>
          <a:endParaRPr lang="ru-RU"/>
        </a:p>
      </dgm:t>
    </dgm:pt>
    <dgm:pt modelId="{F9E61137-33AE-410C-9837-8799B1439BBF}">
      <dgm:prSet custT="1"/>
      <dgm:spPr/>
      <dgm:t>
        <a:bodyPr/>
        <a:lstStyle/>
        <a:p>
          <a:r>
            <a:rPr lang="ru-RU" sz="2800" b="1" dirty="0" err="1" smtClean="0"/>
            <a:t>кардіалгія</a:t>
          </a:r>
          <a:r>
            <a:rPr lang="ru-RU" sz="2800" b="1" dirty="0" smtClean="0"/>
            <a:t> або напади аритмії,</a:t>
          </a:r>
        </a:p>
      </dgm:t>
    </dgm:pt>
    <dgm:pt modelId="{20BE4A2C-E0BF-47C8-AB2E-C3E5BF06D77F}" type="parTrans" cxnId="{B26C08E4-AC03-4D87-8632-D20559989559}">
      <dgm:prSet/>
      <dgm:spPr/>
      <dgm:t>
        <a:bodyPr/>
        <a:lstStyle/>
        <a:p>
          <a:endParaRPr lang="ru-RU"/>
        </a:p>
      </dgm:t>
    </dgm:pt>
    <dgm:pt modelId="{EDB5418E-C94E-45ED-BA02-D505C6287BC5}" type="sibTrans" cxnId="{B26C08E4-AC03-4D87-8632-D20559989559}">
      <dgm:prSet/>
      <dgm:spPr/>
      <dgm:t>
        <a:bodyPr/>
        <a:lstStyle/>
        <a:p>
          <a:endParaRPr lang="ru-RU"/>
        </a:p>
      </dgm:t>
    </dgm:pt>
    <dgm:pt modelId="{3C5F52B1-FAD3-4E51-8722-C457DC771ED1}">
      <dgm:prSet custT="1"/>
      <dgm:spPr/>
      <dgm:t>
        <a:bodyPr/>
        <a:lstStyle/>
        <a:p>
          <a:r>
            <a:rPr lang="ru-RU" sz="2800" b="1" dirty="0" smtClean="0"/>
            <a:t>почастішання або поява нападів астми, явища вазомоторного риніту.</a:t>
          </a:r>
        </a:p>
      </dgm:t>
    </dgm:pt>
    <dgm:pt modelId="{1D78E843-EE03-415E-AE81-C2C3C275D21E}" type="parTrans" cxnId="{EF793BDB-B56D-4003-B012-5B29CAF13159}">
      <dgm:prSet/>
      <dgm:spPr/>
      <dgm:t>
        <a:bodyPr/>
        <a:lstStyle/>
        <a:p>
          <a:endParaRPr lang="ru-RU"/>
        </a:p>
      </dgm:t>
    </dgm:pt>
    <dgm:pt modelId="{279617D1-476B-457D-843C-7E3FFA1987F2}" type="sibTrans" cxnId="{EF793BDB-B56D-4003-B012-5B29CAF13159}">
      <dgm:prSet/>
      <dgm:spPr/>
      <dgm:t>
        <a:bodyPr/>
        <a:lstStyle/>
        <a:p>
          <a:endParaRPr lang="ru-RU"/>
        </a:p>
      </dgm:t>
    </dgm:pt>
    <dgm:pt modelId="{EDA5EBB6-2F81-44C1-887E-2BFBDF4BC7BD}" type="pres">
      <dgm:prSet presAssocID="{CFC6EB27-1A56-4961-B6E0-08901A0EDB5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FA0D09-10A4-449F-9F5B-7CE4FBC40563}" type="pres">
      <dgm:prSet presAssocID="{EEF24BCA-0370-4166-A991-8F813D45C021}" presName="parentLin" presStyleCnt="0"/>
      <dgm:spPr/>
    </dgm:pt>
    <dgm:pt modelId="{401C8649-2E02-417B-A660-6E4703717002}" type="pres">
      <dgm:prSet presAssocID="{EEF24BCA-0370-4166-A991-8F813D45C021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3C0E74AF-D6C2-4F05-AA12-C8D8CD82B8EC}" type="pres">
      <dgm:prSet presAssocID="{EEF24BCA-0370-4166-A991-8F813D45C02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673835-E6A9-4E58-9215-D4A13BC56F7B}" type="pres">
      <dgm:prSet presAssocID="{EEF24BCA-0370-4166-A991-8F813D45C021}" presName="negativeSpace" presStyleCnt="0"/>
      <dgm:spPr/>
    </dgm:pt>
    <dgm:pt modelId="{97BE4193-E4DC-4E23-B9B3-FAFEB216CBE5}" type="pres">
      <dgm:prSet presAssocID="{EEF24BCA-0370-4166-A991-8F813D45C021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EF773D1-3AFF-4C2D-B62E-8EDD709AA274}" type="presOf" srcId="{F9E61137-33AE-410C-9837-8799B1439BBF}" destId="{97BE4193-E4DC-4E23-B9B3-FAFEB216CBE5}" srcOrd="0" destOrd="4" presId="urn:microsoft.com/office/officeart/2005/8/layout/list1"/>
    <dgm:cxn modelId="{5B428D94-B5B0-4D85-8CA3-8F4B1173DC9B}" type="presOf" srcId="{EEF24BCA-0370-4166-A991-8F813D45C021}" destId="{401C8649-2E02-417B-A660-6E4703717002}" srcOrd="0" destOrd="0" presId="urn:microsoft.com/office/officeart/2005/8/layout/list1"/>
    <dgm:cxn modelId="{EF793BDB-B56D-4003-B012-5B29CAF13159}" srcId="{EEF24BCA-0370-4166-A991-8F813D45C021}" destId="{3C5F52B1-FAD3-4E51-8722-C457DC771ED1}" srcOrd="5" destOrd="0" parTransId="{1D78E843-EE03-415E-AE81-C2C3C275D21E}" sibTransId="{279617D1-476B-457D-843C-7E3FFA1987F2}"/>
    <dgm:cxn modelId="{6EC21AA4-8236-490A-938B-EFA14621FD50}" srcId="{EEF24BCA-0370-4166-A991-8F813D45C021}" destId="{9A80EAE0-0A04-4BE6-A763-CEB1690EC10A}" srcOrd="2" destOrd="0" parTransId="{F427EB2E-DC96-412E-8F80-C8E004586F74}" sibTransId="{79435324-F2F3-4FF1-88A4-9377A48FA196}"/>
    <dgm:cxn modelId="{691B9157-F54C-43E9-857D-C9C47125CD57}" type="presOf" srcId="{CFC6EB27-1A56-4961-B6E0-08901A0EDB57}" destId="{EDA5EBB6-2F81-44C1-887E-2BFBDF4BC7BD}" srcOrd="0" destOrd="0" presId="urn:microsoft.com/office/officeart/2005/8/layout/list1"/>
    <dgm:cxn modelId="{49875108-2417-4A70-986A-46799F52F403}" srcId="{EEF24BCA-0370-4166-A991-8F813D45C021}" destId="{FA9EF0F4-71A1-4672-851D-C0313A7D88ED}" srcOrd="3" destOrd="0" parTransId="{548F8443-F721-4566-9251-D20905FCA805}" sibTransId="{34019FEA-41FA-42E7-A49C-A3DB03520B99}"/>
    <dgm:cxn modelId="{ECCFEEB1-BEE9-4E61-96E7-9A658614255C}" type="presOf" srcId="{FA9EF0F4-71A1-4672-851D-C0313A7D88ED}" destId="{97BE4193-E4DC-4E23-B9B3-FAFEB216CBE5}" srcOrd="0" destOrd="3" presId="urn:microsoft.com/office/officeart/2005/8/layout/list1"/>
    <dgm:cxn modelId="{ECE477C9-9965-43B2-9ED7-52984B3E4101}" srcId="{CFC6EB27-1A56-4961-B6E0-08901A0EDB57}" destId="{EEF24BCA-0370-4166-A991-8F813D45C021}" srcOrd="0" destOrd="0" parTransId="{242F2DB0-824A-403D-9609-9A7211AFAC26}" sibTransId="{6C3F4E24-0AA3-41CE-8AED-DEC51ED9FC6C}"/>
    <dgm:cxn modelId="{C83C99E1-7330-46A3-A5A5-A0AD821D4CC1}" srcId="{EEF24BCA-0370-4166-A991-8F813D45C021}" destId="{E977C95A-E116-4B17-8FD1-1D5E84A283E4}" srcOrd="1" destOrd="0" parTransId="{D3227CA3-9938-4FE6-81C9-8385DB193FC3}" sibTransId="{4EC31FC0-E60C-44B4-8AF5-C76DFDFA023A}"/>
    <dgm:cxn modelId="{DB8588BD-0858-4F9C-98C5-2509D3A2CF75}" type="presOf" srcId="{9A80EAE0-0A04-4BE6-A763-CEB1690EC10A}" destId="{97BE4193-E4DC-4E23-B9B3-FAFEB216CBE5}" srcOrd="0" destOrd="2" presId="urn:microsoft.com/office/officeart/2005/8/layout/list1"/>
    <dgm:cxn modelId="{D3D23FBC-6DD3-4067-9560-CC2491B8FA67}" srcId="{EEF24BCA-0370-4166-A991-8F813D45C021}" destId="{36CCB036-E62B-4794-98A6-874E1C21ABEE}" srcOrd="0" destOrd="0" parTransId="{270A0EB1-545A-4D88-9116-0B9FA0EAD8F1}" sibTransId="{42DCF852-3786-4429-AC92-611527AD90A9}"/>
    <dgm:cxn modelId="{3FC0E0D8-C422-4364-A0AB-70090E94C5DE}" type="presOf" srcId="{EEF24BCA-0370-4166-A991-8F813D45C021}" destId="{3C0E74AF-D6C2-4F05-AA12-C8D8CD82B8EC}" srcOrd="1" destOrd="0" presId="urn:microsoft.com/office/officeart/2005/8/layout/list1"/>
    <dgm:cxn modelId="{5D8AC740-8A22-487C-9406-A606A447E7DA}" type="presOf" srcId="{36CCB036-E62B-4794-98A6-874E1C21ABEE}" destId="{97BE4193-E4DC-4E23-B9B3-FAFEB216CBE5}" srcOrd="0" destOrd="0" presId="urn:microsoft.com/office/officeart/2005/8/layout/list1"/>
    <dgm:cxn modelId="{B26C08E4-AC03-4D87-8632-D20559989559}" srcId="{EEF24BCA-0370-4166-A991-8F813D45C021}" destId="{F9E61137-33AE-410C-9837-8799B1439BBF}" srcOrd="4" destOrd="0" parTransId="{20BE4A2C-E0BF-47C8-AB2E-C3E5BF06D77F}" sibTransId="{EDB5418E-C94E-45ED-BA02-D505C6287BC5}"/>
    <dgm:cxn modelId="{9219C4CF-EC6B-41E2-BCCD-417504817A97}" type="presOf" srcId="{3C5F52B1-FAD3-4E51-8722-C457DC771ED1}" destId="{97BE4193-E4DC-4E23-B9B3-FAFEB216CBE5}" srcOrd="0" destOrd="5" presId="urn:microsoft.com/office/officeart/2005/8/layout/list1"/>
    <dgm:cxn modelId="{700A19D5-9212-4530-9FF0-C095E3E84D0B}" type="presOf" srcId="{E977C95A-E116-4B17-8FD1-1D5E84A283E4}" destId="{97BE4193-E4DC-4E23-B9B3-FAFEB216CBE5}" srcOrd="0" destOrd="1" presId="urn:microsoft.com/office/officeart/2005/8/layout/list1"/>
    <dgm:cxn modelId="{52D9B604-A223-448A-80CE-4C7858D76ABF}" type="presParOf" srcId="{EDA5EBB6-2F81-44C1-887E-2BFBDF4BC7BD}" destId="{D3FA0D09-10A4-449F-9F5B-7CE4FBC40563}" srcOrd="0" destOrd="0" presId="urn:microsoft.com/office/officeart/2005/8/layout/list1"/>
    <dgm:cxn modelId="{74E51D37-24CC-450E-8616-0C0735F13183}" type="presParOf" srcId="{D3FA0D09-10A4-449F-9F5B-7CE4FBC40563}" destId="{401C8649-2E02-417B-A660-6E4703717002}" srcOrd="0" destOrd="0" presId="urn:microsoft.com/office/officeart/2005/8/layout/list1"/>
    <dgm:cxn modelId="{4057CFE1-46AA-4AE9-9DEC-5CA4CFFCDA2C}" type="presParOf" srcId="{D3FA0D09-10A4-449F-9F5B-7CE4FBC40563}" destId="{3C0E74AF-D6C2-4F05-AA12-C8D8CD82B8EC}" srcOrd="1" destOrd="0" presId="urn:microsoft.com/office/officeart/2005/8/layout/list1"/>
    <dgm:cxn modelId="{B2288CD7-685B-4DB8-86B9-FABEA18F18B2}" type="presParOf" srcId="{EDA5EBB6-2F81-44C1-887E-2BFBDF4BC7BD}" destId="{AD673835-E6A9-4E58-9215-D4A13BC56F7B}" srcOrd="1" destOrd="0" presId="urn:microsoft.com/office/officeart/2005/8/layout/list1"/>
    <dgm:cxn modelId="{696AF728-7C9D-4BCB-93B8-28B71EFD76D4}" type="presParOf" srcId="{EDA5EBB6-2F81-44C1-887E-2BFBDF4BC7BD}" destId="{97BE4193-E4DC-4E23-B9B3-FAFEB216CBE5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FC6EB27-1A56-4961-B6E0-08901A0EDB57}" type="doc">
      <dgm:prSet loTypeId="urn:microsoft.com/office/officeart/2005/8/layout/list1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EF24BCA-0370-4166-A991-8F813D45C021}">
      <dgm:prSet custT="1"/>
      <dgm:spPr/>
      <dgm:t>
        <a:bodyPr/>
        <a:lstStyle/>
        <a:p>
          <a:r>
            <a:rPr lang="ru-RU" sz="3200" b="1" dirty="0" err="1" smtClean="0"/>
            <a:t>Порушення</a:t>
          </a:r>
          <a:r>
            <a:rPr lang="ru-RU" sz="3200" b="1" dirty="0" smtClean="0"/>
            <a:t> водно-</a:t>
          </a:r>
          <a:r>
            <a:rPr lang="ru-RU" sz="3200" b="1" dirty="0" err="1" smtClean="0"/>
            <a:t>електролітного</a:t>
          </a:r>
          <a:r>
            <a:rPr lang="ru-RU" sz="3200" b="1" dirty="0" smtClean="0"/>
            <a:t> балансу:</a:t>
          </a:r>
          <a:endParaRPr lang="ru-RU" sz="3200" b="1" dirty="0">
            <a:effectLst/>
          </a:endParaRPr>
        </a:p>
      </dgm:t>
    </dgm:pt>
    <dgm:pt modelId="{6C3F4E24-0AA3-41CE-8AED-DEC51ED9FC6C}" type="sibTrans" cxnId="{ECE477C9-9965-43B2-9ED7-52984B3E4101}">
      <dgm:prSet/>
      <dgm:spPr/>
      <dgm:t>
        <a:bodyPr/>
        <a:lstStyle/>
        <a:p>
          <a:endParaRPr lang="ru-RU" sz="2800" b="1">
            <a:effectLst/>
          </a:endParaRPr>
        </a:p>
      </dgm:t>
    </dgm:pt>
    <dgm:pt modelId="{242F2DB0-824A-403D-9609-9A7211AFAC26}" type="parTrans" cxnId="{ECE477C9-9965-43B2-9ED7-52984B3E4101}">
      <dgm:prSet/>
      <dgm:spPr/>
      <dgm:t>
        <a:bodyPr/>
        <a:lstStyle/>
        <a:p>
          <a:endParaRPr lang="ru-RU" sz="2800" b="1">
            <a:effectLst/>
          </a:endParaRPr>
        </a:p>
      </dgm:t>
    </dgm:pt>
    <dgm:pt modelId="{BE106A3A-D5A9-4BB5-8492-27FB49A4223B}">
      <dgm:prSet custT="1"/>
      <dgm:spPr/>
      <dgm:t>
        <a:bodyPr/>
        <a:lstStyle/>
        <a:p>
          <a:r>
            <a:rPr lang="ru-RU" sz="3200" b="1" smtClean="0"/>
            <a:t>периферичні набряки</a:t>
          </a:r>
          <a:endParaRPr lang="ru-RU" sz="3200" b="1" dirty="0">
            <a:effectLst/>
          </a:endParaRPr>
        </a:p>
      </dgm:t>
    </dgm:pt>
    <dgm:pt modelId="{6DA30768-535B-4801-87FA-6E9315F1421C}" type="parTrans" cxnId="{F0673CC7-9BB1-4C2B-90B8-D2D658AB05BF}">
      <dgm:prSet/>
      <dgm:spPr/>
      <dgm:t>
        <a:bodyPr/>
        <a:lstStyle/>
        <a:p>
          <a:endParaRPr lang="ru-RU" b="1"/>
        </a:p>
      </dgm:t>
    </dgm:pt>
    <dgm:pt modelId="{283CA1DC-169A-4093-90D7-915470BDB4B6}" type="sibTrans" cxnId="{F0673CC7-9BB1-4C2B-90B8-D2D658AB05BF}">
      <dgm:prSet/>
      <dgm:spPr/>
      <dgm:t>
        <a:bodyPr/>
        <a:lstStyle/>
        <a:p>
          <a:endParaRPr lang="ru-RU" b="1"/>
        </a:p>
      </dgm:t>
    </dgm:pt>
    <dgm:pt modelId="{3E0D86D7-15DD-49F6-AE21-0C628A416753}">
      <dgm:prSet custT="1"/>
      <dgm:spPr/>
      <dgm:t>
        <a:bodyPr/>
        <a:lstStyle/>
        <a:p>
          <a:r>
            <a:rPr lang="ru-RU" sz="3200" b="1" dirty="0" smtClean="0"/>
            <a:t>збільшення маси тіла</a:t>
          </a:r>
        </a:p>
      </dgm:t>
    </dgm:pt>
    <dgm:pt modelId="{88D46A9E-8CB4-4F98-9E83-CBA958F882EA}" type="parTrans" cxnId="{4699EE23-AEC5-4491-B200-240A5C2445EF}">
      <dgm:prSet/>
      <dgm:spPr/>
      <dgm:t>
        <a:bodyPr/>
        <a:lstStyle/>
        <a:p>
          <a:endParaRPr lang="ru-RU"/>
        </a:p>
      </dgm:t>
    </dgm:pt>
    <dgm:pt modelId="{40C7DBC4-9168-4486-B7C7-0FC3E2DC4F01}" type="sibTrans" cxnId="{4699EE23-AEC5-4491-B200-240A5C2445EF}">
      <dgm:prSet/>
      <dgm:spPr/>
      <dgm:t>
        <a:bodyPr/>
        <a:lstStyle/>
        <a:p>
          <a:endParaRPr lang="ru-RU"/>
        </a:p>
      </dgm:t>
    </dgm:pt>
    <dgm:pt modelId="{A96AF0EE-7E7F-4A07-877D-973FB35A7680}">
      <dgm:prSet custT="1"/>
      <dgm:spPr/>
      <dgm:t>
        <a:bodyPr/>
        <a:lstStyle/>
        <a:p>
          <a:r>
            <a:rPr lang="ru-RU" sz="3200" b="1" dirty="0" smtClean="0"/>
            <a:t>набухання молочних залоз / </a:t>
          </a:r>
          <a:r>
            <a:rPr lang="ru-RU" sz="3200" b="1" dirty="0" err="1" smtClean="0"/>
            <a:t>масталгія</a:t>
          </a:r>
          <a:endParaRPr lang="ru-RU" sz="3200" b="1" dirty="0" smtClean="0"/>
        </a:p>
      </dgm:t>
    </dgm:pt>
    <dgm:pt modelId="{5AD80FCE-E28A-4BBE-9EA1-E2DFEDD79393}" type="parTrans" cxnId="{DCB6CABF-6C78-4161-8043-CD76F36A50EC}">
      <dgm:prSet/>
      <dgm:spPr/>
      <dgm:t>
        <a:bodyPr/>
        <a:lstStyle/>
        <a:p>
          <a:endParaRPr lang="ru-RU"/>
        </a:p>
      </dgm:t>
    </dgm:pt>
    <dgm:pt modelId="{5A909868-8C65-45BE-9837-E8FBD409B855}" type="sibTrans" cxnId="{DCB6CABF-6C78-4161-8043-CD76F36A50EC}">
      <dgm:prSet/>
      <dgm:spPr/>
      <dgm:t>
        <a:bodyPr/>
        <a:lstStyle/>
        <a:p>
          <a:endParaRPr lang="ru-RU"/>
        </a:p>
      </dgm:t>
    </dgm:pt>
    <dgm:pt modelId="{5866B23D-C924-4CEB-9BD2-6646B5531CC7}">
      <dgm:prSet custT="1"/>
      <dgm:spPr/>
      <dgm:t>
        <a:bodyPr/>
        <a:lstStyle/>
        <a:p>
          <a:r>
            <a:rPr lang="ru-RU" sz="3200" b="1" dirty="0" smtClean="0"/>
            <a:t>здуття живота</a:t>
          </a:r>
        </a:p>
      </dgm:t>
    </dgm:pt>
    <dgm:pt modelId="{E3110413-46D2-41E7-9A46-083971202A1E}" type="parTrans" cxnId="{542E9722-9D60-4ED3-941F-EDAEE7130DEB}">
      <dgm:prSet/>
      <dgm:spPr/>
      <dgm:t>
        <a:bodyPr/>
        <a:lstStyle/>
        <a:p>
          <a:endParaRPr lang="ru-RU"/>
        </a:p>
      </dgm:t>
    </dgm:pt>
    <dgm:pt modelId="{AF2284FA-D091-4018-9F43-5DA155711D71}" type="sibTrans" cxnId="{542E9722-9D60-4ED3-941F-EDAEE7130DEB}">
      <dgm:prSet/>
      <dgm:spPr/>
      <dgm:t>
        <a:bodyPr/>
        <a:lstStyle/>
        <a:p>
          <a:endParaRPr lang="ru-RU"/>
        </a:p>
      </dgm:t>
    </dgm:pt>
    <dgm:pt modelId="{3BE4FD83-549B-4673-B1F2-B93DC11FB499}">
      <dgm:prSet custT="1"/>
      <dgm:spPr/>
      <dgm:t>
        <a:bodyPr/>
        <a:lstStyle/>
        <a:p>
          <a:r>
            <a:rPr lang="ru-RU" sz="3200" b="1" dirty="0" smtClean="0"/>
            <a:t>зміни питомої ваги сечі</a:t>
          </a:r>
        </a:p>
      </dgm:t>
    </dgm:pt>
    <dgm:pt modelId="{A9A443AC-9372-4253-850F-6C25C494B1BE}" type="parTrans" cxnId="{82E99C61-582D-4F88-B833-CBA22320C98E}">
      <dgm:prSet/>
      <dgm:spPr/>
      <dgm:t>
        <a:bodyPr/>
        <a:lstStyle/>
        <a:p>
          <a:endParaRPr lang="ru-RU"/>
        </a:p>
      </dgm:t>
    </dgm:pt>
    <dgm:pt modelId="{A31642A6-81D6-45B8-BF9E-0075E39E65EB}" type="sibTrans" cxnId="{82E99C61-582D-4F88-B833-CBA22320C98E}">
      <dgm:prSet/>
      <dgm:spPr/>
      <dgm:t>
        <a:bodyPr/>
        <a:lstStyle/>
        <a:p>
          <a:endParaRPr lang="ru-RU"/>
        </a:p>
      </dgm:t>
    </dgm:pt>
    <dgm:pt modelId="{7C41BAF4-A3B3-4605-ACEA-FD6BE6436418}">
      <dgm:prSet custT="1"/>
      <dgm:spPr/>
      <dgm:t>
        <a:bodyPr/>
        <a:lstStyle/>
        <a:p>
          <a:r>
            <a:rPr lang="ru-RU" sz="3200" b="1" dirty="0" smtClean="0"/>
            <a:t>порушення діурезу</a:t>
          </a:r>
        </a:p>
      </dgm:t>
    </dgm:pt>
    <dgm:pt modelId="{A2D51BA3-5A52-4E50-BF31-2F372A1F9B6C}" type="parTrans" cxnId="{95C69594-F81C-4EA8-B9A1-A4796FF77CE1}">
      <dgm:prSet/>
      <dgm:spPr/>
      <dgm:t>
        <a:bodyPr/>
        <a:lstStyle/>
        <a:p>
          <a:endParaRPr lang="ru-RU"/>
        </a:p>
      </dgm:t>
    </dgm:pt>
    <dgm:pt modelId="{6E582E0B-03C0-474D-B8B9-5DBC019C9085}" type="sibTrans" cxnId="{95C69594-F81C-4EA8-B9A1-A4796FF77CE1}">
      <dgm:prSet/>
      <dgm:spPr/>
      <dgm:t>
        <a:bodyPr/>
        <a:lstStyle/>
        <a:p>
          <a:endParaRPr lang="ru-RU"/>
        </a:p>
      </dgm:t>
    </dgm:pt>
    <dgm:pt modelId="{EDA5EBB6-2F81-44C1-887E-2BFBDF4BC7BD}" type="pres">
      <dgm:prSet presAssocID="{CFC6EB27-1A56-4961-B6E0-08901A0EDB5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FA0D09-10A4-449F-9F5B-7CE4FBC40563}" type="pres">
      <dgm:prSet presAssocID="{EEF24BCA-0370-4166-A991-8F813D45C021}" presName="parentLin" presStyleCnt="0"/>
      <dgm:spPr/>
    </dgm:pt>
    <dgm:pt modelId="{401C8649-2E02-417B-A660-6E4703717002}" type="pres">
      <dgm:prSet presAssocID="{EEF24BCA-0370-4166-A991-8F813D45C021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3C0E74AF-D6C2-4F05-AA12-C8D8CD82B8EC}" type="pres">
      <dgm:prSet presAssocID="{EEF24BCA-0370-4166-A991-8F813D45C02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673835-E6A9-4E58-9215-D4A13BC56F7B}" type="pres">
      <dgm:prSet presAssocID="{EEF24BCA-0370-4166-A991-8F813D45C021}" presName="negativeSpace" presStyleCnt="0"/>
      <dgm:spPr/>
    </dgm:pt>
    <dgm:pt modelId="{97BE4193-E4DC-4E23-B9B3-FAFEB216CBE5}" type="pres">
      <dgm:prSet presAssocID="{EEF24BCA-0370-4166-A991-8F813D45C021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B6CABF-6C78-4161-8043-CD76F36A50EC}" srcId="{EEF24BCA-0370-4166-A991-8F813D45C021}" destId="{A96AF0EE-7E7F-4A07-877D-973FB35A7680}" srcOrd="2" destOrd="0" parTransId="{5AD80FCE-E28A-4BBE-9EA1-E2DFEDD79393}" sibTransId="{5A909868-8C65-45BE-9837-E8FBD409B855}"/>
    <dgm:cxn modelId="{3D3E3358-F12C-4B40-892D-265C8CCF320A}" type="presOf" srcId="{3E0D86D7-15DD-49F6-AE21-0C628A416753}" destId="{97BE4193-E4DC-4E23-B9B3-FAFEB216CBE5}" srcOrd="0" destOrd="1" presId="urn:microsoft.com/office/officeart/2005/8/layout/list1"/>
    <dgm:cxn modelId="{D1D5D585-336E-47DA-ABCE-5AAC80CCECC0}" type="presOf" srcId="{BE106A3A-D5A9-4BB5-8492-27FB49A4223B}" destId="{97BE4193-E4DC-4E23-B9B3-FAFEB216CBE5}" srcOrd="0" destOrd="0" presId="urn:microsoft.com/office/officeart/2005/8/layout/list1"/>
    <dgm:cxn modelId="{F0E1D650-37AF-422C-A319-892D81656C8E}" type="presOf" srcId="{5866B23D-C924-4CEB-9BD2-6646B5531CC7}" destId="{97BE4193-E4DC-4E23-B9B3-FAFEB216CBE5}" srcOrd="0" destOrd="3" presId="urn:microsoft.com/office/officeart/2005/8/layout/list1"/>
    <dgm:cxn modelId="{03872A87-4B74-4D0B-843A-EC175FC62FAF}" type="presOf" srcId="{EEF24BCA-0370-4166-A991-8F813D45C021}" destId="{401C8649-2E02-417B-A660-6E4703717002}" srcOrd="0" destOrd="0" presId="urn:microsoft.com/office/officeart/2005/8/layout/list1"/>
    <dgm:cxn modelId="{95C69594-F81C-4EA8-B9A1-A4796FF77CE1}" srcId="{EEF24BCA-0370-4166-A991-8F813D45C021}" destId="{7C41BAF4-A3B3-4605-ACEA-FD6BE6436418}" srcOrd="5" destOrd="0" parTransId="{A2D51BA3-5A52-4E50-BF31-2F372A1F9B6C}" sibTransId="{6E582E0B-03C0-474D-B8B9-5DBC019C9085}"/>
    <dgm:cxn modelId="{064DE049-3C11-4F4E-9DE9-2CC2530A9064}" type="presOf" srcId="{CFC6EB27-1A56-4961-B6E0-08901A0EDB57}" destId="{EDA5EBB6-2F81-44C1-887E-2BFBDF4BC7BD}" srcOrd="0" destOrd="0" presId="urn:microsoft.com/office/officeart/2005/8/layout/list1"/>
    <dgm:cxn modelId="{542E9722-9D60-4ED3-941F-EDAEE7130DEB}" srcId="{EEF24BCA-0370-4166-A991-8F813D45C021}" destId="{5866B23D-C924-4CEB-9BD2-6646B5531CC7}" srcOrd="3" destOrd="0" parTransId="{E3110413-46D2-41E7-9A46-083971202A1E}" sibTransId="{AF2284FA-D091-4018-9F43-5DA155711D71}"/>
    <dgm:cxn modelId="{ECE477C9-9965-43B2-9ED7-52984B3E4101}" srcId="{CFC6EB27-1A56-4961-B6E0-08901A0EDB57}" destId="{EEF24BCA-0370-4166-A991-8F813D45C021}" srcOrd="0" destOrd="0" parTransId="{242F2DB0-824A-403D-9609-9A7211AFAC26}" sibTransId="{6C3F4E24-0AA3-41CE-8AED-DEC51ED9FC6C}"/>
    <dgm:cxn modelId="{82E99C61-582D-4F88-B833-CBA22320C98E}" srcId="{EEF24BCA-0370-4166-A991-8F813D45C021}" destId="{3BE4FD83-549B-4673-B1F2-B93DC11FB499}" srcOrd="4" destOrd="0" parTransId="{A9A443AC-9372-4253-850F-6C25C494B1BE}" sibTransId="{A31642A6-81D6-45B8-BF9E-0075E39E65EB}"/>
    <dgm:cxn modelId="{0FB612B8-987F-4886-AA10-C90844CD2303}" type="presOf" srcId="{EEF24BCA-0370-4166-A991-8F813D45C021}" destId="{3C0E74AF-D6C2-4F05-AA12-C8D8CD82B8EC}" srcOrd="1" destOrd="0" presId="urn:microsoft.com/office/officeart/2005/8/layout/list1"/>
    <dgm:cxn modelId="{5DB00D5D-9902-4FD6-A220-701794EF8248}" type="presOf" srcId="{7C41BAF4-A3B3-4605-ACEA-FD6BE6436418}" destId="{97BE4193-E4DC-4E23-B9B3-FAFEB216CBE5}" srcOrd="0" destOrd="5" presId="urn:microsoft.com/office/officeart/2005/8/layout/list1"/>
    <dgm:cxn modelId="{6FD7F8A5-4738-4514-8D30-CB324977BE62}" type="presOf" srcId="{A96AF0EE-7E7F-4A07-877D-973FB35A7680}" destId="{97BE4193-E4DC-4E23-B9B3-FAFEB216CBE5}" srcOrd="0" destOrd="2" presId="urn:microsoft.com/office/officeart/2005/8/layout/list1"/>
    <dgm:cxn modelId="{E08F3B22-0DC6-44E6-8FB5-D60782163CA9}" type="presOf" srcId="{3BE4FD83-549B-4673-B1F2-B93DC11FB499}" destId="{97BE4193-E4DC-4E23-B9B3-FAFEB216CBE5}" srcOrd="0" destOrd="4" presId="urn:microsoft.com/office/officeart/2005/8/layout/list1"/>
    <dgm:cxn modelId="{F0673CC7-9BB1-4C2B-90B8-D2D658AB05BF}" srcId="{EEF24BCA-0370-4166-A991-8F813D45C021}" destId="{BE106A3A-D5A9-4BB5-8492-27FB49A4223B}" srcOrd="0" destOrd="0" parTransId="{6DA30768-535B-4801-87FA-6E9315F1421C}" sibTransId="{283CA1DC-169A-4093-90D7-915470BDB4B6}"/>
    <dgm:cxn modelId="{4699EE23-AEC5-4491-B200-240A5C2445EF}" srcId="{EEF24BCA-0370-4166-A991-8F813D45C021}" destId="{3E0D86D7-15DD-49F6-AE21-0C628A416753}" srcOrd="1" destOrd="0" parTransId="{88D46A9E-8CB4-4F98-9E83-CBA958F882EA}" sibTransId="{40C7DBC4-9168-4486-B7C7-0FC3E2DC4F01}"/>
    <dgm:cxn modelId="{4C828276-3B92-4A8F-B271-74A23A2FE609}" type="presParOf" srcId="{EDA5EBB6-2F81-44C1-887E-2BFBDF4BC7BD}" destId="{D3FA0D09-10A4-449F-9F5B-7CE4FBC40563}" srcOrd="0" destOrd="0" presId="urn:microsoft.com/office/officeart/2005/8/layout/list1"/>
    <dgm:cxn modelId="{B012BE7C-6DFE-46AC-8F22-4977C472893F}" type="presParOf" srcId="{D3FA0D09-10A4-449F-9F5B-7CE4FBC40563}" destId="{401C8649-2E02-417B-A660-6E4703717002}" srcOrd="0" destOrd="0" presId="urn:microsoft.com/office/officeart/2005/8/layout/list1"/>
    <dgm:cxn modelId="{959D49FB-C1EF-4C44-8807-AE8CCCF5D9EB}" type="presParOf" srcId="{D3FA0D09-10A4-449F-9F5B-7CE4FBC40563}" destId="{3C0E74AF-D6C2-4F05-AA12-C8D8CD82B8EC}" srcOrd="1" destOrd="0" presId="urn:microsoft.com/office/officeart/2005/8/layout/list1"/>
    <dgm:cxn modelId="{8D080F70-8526-444E-8B3F-B919259319EB}" type="presParOf" srcId="{EDA5EBB6-2F81-44C1-887E-2BFBDF4BC7BD}" destId="{AD673835-E6A9-4E58-9215-D4A13BC56F7B}" srcOrd="1" destOrd="0" presId="urn:microsoft.com/office/officeart/2005/8/layout/list1"/>
    <dgm:cxn modelId="{52267763-A2B2-426F-A714-0B6D9C3CF703}" type="presParOf" srcId="{EDA5EBB6-2F81-44C1-887E-2BFBDF4BC7BD}" destId="{97BE4193-E4DC-4E23-B9B3-FAFEB216CBE5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CFC6EB27-1A56-4961-B6E0-08901A0EDB57}" type="doc">
      <dgm:prSet loTypeId="urn:microsoft.com/office/officeart/2005/8/layout/list1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EF24BCA-0370-4166-A991-8F813D45C021}">
      <dgm:prSet custT="1"/>
      <dgm:spPr/>
      <dgm:t>
        <a:bodyPr/>
        <a:lstStyle/>
        <a:p>
          <a:r>
            <a:rPr lang="ru-RU" sz="3200" b="1" dirty="0" err="1" smtClean="0"/>
            <a:t>Гастроінтестінальні</a:t>
          </a:r>
          <a:r>
            <a:rPr lang="ru-RU" sz="3200" b="1" dirty="0" smtClean="0"/>
            <a:t> </a:t>
          </a:r>
          <a:r>
            <a:rPr lang="ru-RU" sz="3200" b="1" dirty="0" err="1" smtClean="0"/>
            <a:t>симптоми</a:t>
          </a:r>
          <a:r>
            <a:rPr lang="ru-RU" sz="3200" b="1" dirty="0" smtClean="0"/>
            <a:t>:</a:t>
          </a:r>
          <a:endParaRPr lang="ru-RU" sz="3200" b="1" dirty="0">
            <a:effectLst/>
          </a:endParaRPr>
        </a:p>
      </dgm:t>
    </dgm:pt>
    <dgm:pt modelId="{6C3F4E24-0AA3-41CE-8AED-DEC51ED9FC6C}" type="sibTrans" cxnId="{ECE477C9-9965-43B2-9ED7-52984B3E4101}">
      <dgm:prSet/>
      <dgm:spPr/>
      <dgm:t>
        <a:bodyPr/>
        <a:lstStyle/>
        <a:p>
          <a:endParaRPr lang="ru-RU" sz="2800" b="1">
            <a:effectLst/>
          </a:endParaRPr>
        </a:p>
      </dgm:t>
    </dgm:pt>
    <dgm:pt modelId="{242F2DB0-824A-403D-9609-9A7211AFAC26}" type="parTrans" cxnId="{ECE477C9-9965-43B2-9ED7-52984B3E4101}">
      <dgm:prSet/>
      <dgm:spPr/>
      <dgm:t>
        <a:bodyPr/>
        <a:lstStyle/>
        <a:p>
          <a:endParaRPr lang="ru-RU" sz="2800" b="1">
            <a:effectLst/>
          </a:endParaRPr>
        </a:p>
      </dgm:t>
    </dgm:pt>
    <dgm:pt modelId="{6FE64F20-9D6C-4C81-A13E-B710570DB00F}">
      <dgm:prSet custT="1"/>
      <dgm:spPr/>
      <dgm:t>
        <a:bodyPr/>
        <a:lstStyle/>
        <a:p>
          <a:r>
            <a:rPr lang="ru-RU" sz="3200" b="1" smtClean="0"/>
            <a:t>зміни апетиту аж до анорексії або булімії</a:t>
          </a:r>
          <a:endParaRPr lang="ru-RU" sz="3200" b="1" dirty="0">
            <a:effectLst/>
          </a:endParaRPr>
        </a:p>
      </dgm:t>
    </dgm:pt>
    <dgm:pt modelId="{4C42B6BE-A13F-49D9-B786-D4D79CA8DA20}" type="parTrans" cxnId="{BB056B1C-E43F-459E-AB71-90E6AC6ACF00}">
      <dgm:prSet/>
      <dgm:spPr/>
      <dgm:t>
        <a:bodyPr/>
        <a:lstStyle/>
        <a:p>
          <a:endParaRPr lang="ru-RU" b="1"/>
        </a:p>
      </dgm:t>
    </dgm:pt>
    <dgm:pt modelId="{BC9760C0-CA6B-4090-9F5A-CD532F6F372D}" type="sibTrans" cxnId="{BB056B1C-E43F-459E-AB71-90E6AC6ACF00}">
      <dgm:prSet/>
      <dgm:spPr/>
      <dgm:t>
        <a:bodyPr/>
        <a:lstStyle/>
        <a:p>
          <a:endParaRPr lang="ru-RU" b="1"/>
        </a:p>
      </dgm:t>
    </dgm:pt>
    <dgm:pt modelId="{F434C917-E1CE-4336-A0DA-C5DEBF8B93A7}">
      <dgm:prSet custT="1"/>
      <dgm:spPr/>
      <dgm:t>
        <a:bodyPr/>
        <a:lstStyle/>
        <a:p>
          <a:r>
            <a:rPr lang="ru-RU" sz="3200" b="1" dirty="0" smtClean="0"/>
            <a:t>метеоризм</a:t>
          </a:r>
          <a:endParaRPr lang="ru-RU" sz="3200" b="1" dirty="0">
            <a:effectLst/>
          </a:endParaRPr>
        </a:p>
      </dgm:t>
    </dgm:pt>
    <dgm:pt modelId="{BBD1C39E-7D37-48EE-9BEE-9B973E46A188}" type="parTrans" cxnId="{79DD022B-2375-4D43-B575-C6F986BC7AEC}">
      <dgm:prSet/>
      <dgm:spPr/>
      <dgm:t>
        <a:bodyPr/>
        <a:lstStyle/>
        <a:p>
          <a:endParaRPr lang="ru-RU" b="1"/>
        </a:p>
      </dgm:t>
    </dgm:pt>
    <dgm:pt modelId="{5147CADF-5526-47FF-8B3A-DDADA220FB86}" type="sibTrans" cxnId="{79DD022B-2375-4D43-B575-C6F986BC7AEC}">
      <dgm:prSet/>
      <dgm:spPr/>
      <dgm:t>
        <a:bodyPr/>
        <a:lstStyle/>
        <a:p>
          <a:endParaRPr lang="ru-RU" b="1"/>
        </a:p>
      </dgm:t>
    </dgm:pt>
    <dgm:pt modelId="{ABDF10E7-AE23-4902-BC5F-DD2934D648D0}">
      <dgm:prSet custT="1"/>
      <dgm:spPr/>
      <dgm:t>
        <a:bodyPr/>
        <a:lstStyle/>
        <a:p>
          <a:r>
            <a:rPr lang="ru-RU" sz="3200" b="1" dirty="0" smtClean="0"/>
            <a:t>зміна смакових пристрастей</a:t>
          </a:r>
        </a:p>
      </dgm:t>
    </dgm:pt>
    <dgm:pt modelId="{AE664612-6EB5-4988-96FC-8CF14087AC2F}" type="parTrans" cxnId="{CBE29F3F-E934-4231-AC26-DAC28205F2EA}">
      <dgm:prSet/>
      <dgm:spPr/>
      <dgm:t>
        <a:bodyPr/>
        <a:lstStyle/>
        <a:p>
          <a:endParaRPr lang="ru-RU"/>
        </a:p>
      </dgm:t>
    </dgm:pt>
    <dgm:pt modelId="{8D3469DA-0189-4A94-A0BD-A13B27981362}" type="sibTrans" cxnId="{CBE29F3F-E934-4231-AC26-DAC28205F2EA}">
      <dgm:prSet/>
      <dgm:spPr/>
      <dgm:t>
        <a:bodyPr/>
        <a:lstStyle/>
        <a:p>
          <a:endParaRPr lang="ru-RU"/>
        </a:p>
      </dgm:t>
    </dgm:pt>
    <dgm:pt modelId="{B739981B-780E-4BFB-A1C7-2AD0FECF31F6}">
      <dgm:prSet custT="1"/>
      <dgm:spPr/>
      <dgm:t>
        <a:bodyPr/>
        <a:lstStyle/>
        <a:p>
          <a:r>
            <a:rPr lang="ru-RU" sz="3200" b="1" dirty="0" smtClean="0"/>
            <a:t>нудота</a:t>
          </a:r>
        </a:p>
      </dgm:t>
    </dgm:pt>
    <dgm:pt modelId="{71A1A5CF-EB7C-431F-804A-46CD24FDFFF0}" type="parTrans" cxnId="{48498856-E330-498D-B1F5-517BBD0901BE}">
      <dgm:prSet/>
      <dgm:spPr/>
      <dgm:t>
        <a:bodyPr/>
        <a:lstStyle/>
        <a:p>
          <a:endParaRPr lang="ru-RU"/>
        </a:p>
      </dgm:t>
    </dgm:pt>
    <dgm:pt modelId="{891EBAD2-6BE7-447F-8F15-E44030BC3584}" type="sibTrans" cxnId="{48498856-E330-498D-B1F5-517BBD0901BE}">
      <dgm:prSet/>
      <dgm:spPr/>
      <dgm:t>
        <a:bodyPr/>
        <a:lstStyle/>
        <a:p>
          <a:endParaRPr lang="ru-RU"/>
        </a:p>
      </dgm:t>
    </dgm:pt>
    <dgm:pt modelId="{1DC43188-9CCE-49CB-9E01-03097BE7599A}">
      <dgm:prSet custT="1"/>
      <dgm:spPr/>
      <dgm:t>
        <a:bodyPr/>
        <a:lstStyle/>
        <a:p>
          <a:r>
            <a:rPr lang="ru-RU" sz="3200" b="1" dirty="0" smtClean="0"/>
            <a:t>блювота</a:t>
          </a:r>
        </a:p>
      </dgm:t>
    </dgm:pt>
    <dgm:pt modelId="{49CF68B3-644E-4937-9B92-25D5C280F9CB}" type="parTrans" cxnId="{FC524519-9832-4FB5-9333-676D25782569}">
      <dgm:prSet/>
      <dgm:spPr/>
      <dgm:t>
        <a:bodyPr/>
        <a:lstStyle/>
        <a:p>
          <a:endParaRPr lang="ru-RU"/>
        </a:p>
      </dgm:t>
    </dgm:pt>
    <dgm:pt modelId="{DE34BD8D-19B4-41DD-B470-A2E99DDA4D50}" type="sibTrans" cxnId="{FC524519-9832-4FB5-9333-676D25782569}">
      <dgm:prSet/>
      <dgm:spPr/>
      <dgm:t>
        <a:bodyPr/>
        <a:lstStyle/>
        <a:p>
          <a:endParaRPr lang="ru-RU"/>
        </a:p>
      </dgm:t>
    </dgm:pt>
    <dgm:pt modelId="{EDA5EBB6-2F81-44C1-887E-2BFBDF4BC7BD}" type="pres">
      <dgm:prSet presAssocID="{CFC6EB27-1A56-4961-B6E0-08901A0EDB5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FA0D09-10A4-449F-9F5B-7CE4FBC40563}" type="pres">
      <dgm:prSet presAssocID="{EEF24BCA-0370-4166-A991-8F813D45C021}" presName="parentLin" presStyleCnt="0"/>
      <dgm:spPr/>
    </dgm:pt>
    <dgm:pt modelId="{401C8649-2E02-417B-A660-6E4703717002}" type="pres">
      <dgm:prSet presAssocID="{EEF24BCA-0370-4166-A991-8F813D45C021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3C0E74AF-D6C2-4F05-AA12-C8D8CD82B8EC}" type="pres">
      <dgm:prSet presAssocID="{EEF24BCA-0370-4166-A991-8F813D45C02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673835-E6A9-4E58-9215-D4A13BC56F7B}" type="pres">
      <dgm:prSet presAssocID="{EEF24BCA-0370-4166-A991-8F813D45C021}" presName="negativeSpace" presStyleCnt="0"/>
      <dgm:spPr/>
    </dgm:pt>
    <dgm:pt modelId="{97BE4193-E4DC-4E23-B9B3-FAFEB216CBE5}" type="pres">
      <dgm:prSet presAssocID="{EEF24BCA-0370-4166-A991-8F813D45C021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C11AA15-7D81-4147-BE45-D041E5D2AF55}" type="presOf" srcId="{EEF24BCA-0370-4166-A991-8F813D45C021}" destId="{3C0E74AF-D6C2-4F05-AA12-C8D8CD82B8EC}" srcOrd="1" destOrd="0" presId="urn:microsoft.com/office/officeart/2005/8/layout/list1"/>
    <dgm:cxn modelId="{65185544-D1EF-4566-98B4-0FAA4BE31B0A}" type="presOf" srcId="{EEF24BCA-0370-4166-A991-8F813D45C021}" destId="{401C8649-2E02-417B-A660-6E4703717002}" srcOrd="0" destOrd="0" presId="urn:microsoft.com/office/officeart/2005/8/layout/list1"/>
    <dgm:cxn modelId="{48498856-E330-498D-B1F5-517BBD0901BE}" srcId="{EEF24BCA-0370-4166-A991-8F813D45C021}" destId="{B739981B-780E-4BFB-A1C7-2AD0FECF31F6}" srcOrd="2" destOrd="0" parTransId="{71A1A5CF-EB7C-431F-804A-46CD24FDFFF0}" sibTransId="{891EBAD2-6BE7-447F-8F15-E44030BC3584}"/>
    <dgm:cxn modelId="{FC524519-9832-4FB5-9333-676D25782569}" srcId="{EEF24BCA-0370-4166-A991-8F813D45C021}" destId="{1DC43188-9CCE-49CB-9E01-03097BE7599A}" srcOrd="3" destOrd="0" parTransId="{49CF68B3-644E-4937-9B92-25D5C280F9CB}" sibTransId="{DE34BD8D-19B4-41DD-B470-A2E99DDA4D50}"/>
    <dgm:cxn modelId="{CBE29F3F-E934-4231-AC26-DAC28205F2EA}" srcId="{EEF24BCA-0370-4166-A991-8F813D45C021}" destId="{ABDF10E7-AE23-4902-BC5F-DD2934D648D0}" srcOrd="1" destOrd="0" parTransId="{AE664612-6EB5-4988-96FC-8CF14087AC2F}" sibTransId="{8D3469DA-0189-4A94-A0BD-A13B27981362}"/>
    <dgm:cxn modelId="{BB056B1C-E43F-459E-AB71-90E6AC6ACF00}" srcId="{EEF24BCA-0370-4166-A991-8F813D45C021}" destId="{6FE64F20-9D6C-4C81-A13E-B710570DB00F}" srcOrd="0" destOrd="0" parTransId="{4C42B6BE-A13F-49D9-B786-D4D79CA8DA20}" sibTransId="{BC9760C0-CA6B-4090-9F5A-CD532F6F372D}"/>
    <dgm:cxn modelId="{8BB4688F-A9CB-4017-93C9-0598C817568D}" type="presOf" srcId="{1DC43188-9CCE-49CB-9E01-03097BE7599A}" destId="{97BE4193-E4DC-4E23-B9B3-FAFEB216CBE5}" srcOrd="0" destOrd="3" presId="urn:microsoft.com/office/officeart/2005/8/layout/list1"/>
    <dgm:cxn modelId="{ECE477C9-9965-43B2-9ED7-52984B3E4101}" srcId="{CFC6EB27-1A56-4961-B6E0-08901A0EDB57}" destId="{EEF24BCA-0370-4166-A991-8F813D45C021}" srcOrd="0" destOrd="0" parTransId="{242F2DB0-824A-403D-9609-9A7211AFAC26}" sibTransId="{6C3F4E24-0AA3-41CE-8AED-DEC51ED9FC6C}"/>
    <dgm:cxn modelId="{5B82DEA0-46F2-46CE-855F-CC40F5427B66}" type="presOf" srcId="{6FE64F20-9D6C-4C81-A13E-B710570DB00F}" destId="{97BE4193-E4DC-4E23-B9B3-FAFEB216CBE5}" srcOrd="0" destOrd="0" presId="urn:microsoft.com/office/officeart/2005/8/layout/list1"/>
    <dgm:cxn modelId="{6801CD3F-2719-474B-A9B2-A7CADC80EF2D}" type="presOf" srcId="{CFC6EB27-1A56-4961-B6E0-08901A0EDB57}" destId="{EDA5EBB6-2F81-44C1-887E-2BFBDF4BC7BD}" srcOrd="0" destOrd="0" presId="urn:microsoft.com/office/officeart/2005/8/layout/list1"/>
    <dgm:cxn modelId="{0BA23E1C-B08A-4C62-B9BE-574D9FA8024B}" type="presOf" srcId="{ABDF10E7-AE23-4902-BC5F-DD2934D648D0}" destId="{97BE4193-E4DC-4E23-B9B3-FAFEB216CBE5}" srcOrd="0" destOrd="1" presId="urn:microsoft.com/office/officeart/2005/8/layout/list1"/>
    <dgm:cxn modelId="{A911DAA9-4E9C-4CCE-A006-D593F611001C}" type="presOf" srcId="{B739981B-780E-4BFB-A1C7-2AD0FECF31F6}" destId="{97BE4193-E4DC-4E23-B9B3-FAFEB216CBE5}" srcOrd="0" destOrd="2" presId="urn:microsoft.com/office/officeart/2005/8/layout/list1"/>
    <dgm:cxn modelId="{56652205-9661-43DF-A312-C1545BD0ED1D}" type="presOf" srcId="{F434C917-E1CE-4336-A0DA-C5DEBF8B93A7}" destId="{97BE4193-E4DC-4E23-B9B3-FAFEB216CBE5}" srcOrd="0" destOrd="4" presId="urn:microsoft.com/office/officeart/2005/8/layout/list1"/>
    <dgm:cxn modelId="{79DD022B-2375-4D43-B575-C6F986BC7AEC}" srcId="{EEF24BCA-0370-4166-A991-8F813D45C021}" destId="{F434C917-E1CE-4336-A0DA-C5DEBF8B93A7}" srcOrd="4" destOrd="0" parTransId="{BBD1C39E-7D37-48EE-9BEE-9B973E46A188}" sibTransId="{5147CADF-5526-47FF-8B3A-DDADA220FB86}"/>
    <dgm:cxn modelId="{E721CDFE-E352-4D84-A066-2DC94BBC33D6}" type="presParOf" srcId="{EDA5EBB6-2F81-44C1-887E-2BFBDF4BC7BD}" destId="{D3FA0D09-10A4-449F-9F5B-7CE4FBC40563}" srcOrd="0" destOrd="0" presId="urn:microsoft.com/office/officeart/2005/8/layout/list1"/>
    <dgm:cxn modelId="{5A57B69C-9657-466E-A8B4-4786B2838B99}" type="presParOf" srcId="{D3FA0D09-10A4-449F-9F5B-7CE4FBC40563}" destId="{401C8649-2E02-417B-A660-6E4703717002}" srcOrd="0" destOrd="0" presId="urn:microsoft.com/office/officeart/2005/8/layout/list1"/>
    <dgm:cxn modelId="{2D80C7AC-634A-4D1E-9ECB-C6ECE128835C}" type="presParOf" srcId="{D3FA0D09-10A4-449F-9F5B-7CE4FBC40563}" destId="{3C0E74AF-D6C2-4F05-AA12-C8D8CD82B8EC}" srcOrd="1" destOrd="0" presId="urn:microsoft.com/office/officeart/2005/8/layout/list1"/>
    <dgm:cxn modelId="{395E3BAE-8388-429C-8CA0-4C1596442FE5}" type="presParOf" srcId="{EDA5EBB6-2F81-44C1-887E-2BFBDF4BC7BD}" destId="{AD673835-E6A9-4E58-9215-D4A13BC56F7B}" srcOrd="1" destOrd="0" presId="urn:microsoft.com/office/officeart/2005/8/layout/list1"/>
    <dgm:cxn modelId="{13E508AA-2E68-4ECC-A7DB-618135711892}" type="presParOf" srcId="{EDA5EBB6-2F81-44C1-887E-2BFBDF4BC7BD}" destId="{97BE4193-E4DC-4E23-B9B3-FAFEB216CBE5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CFC6EB27-1A56-4961-B6E0-08901A0EDB57}" type="doc">
      <dgm:prSet loTypeId="urn:microsoft.com/office/officeart/2005/8/layout/list1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EEF24BCA-0370-4166-A991-8F813D45C021}">
      <dgm:prSet custT="1"/>
      <dgm:spPr/>
      <dgm:t>
        <a:bodyPr/>
        <a:lstStyle/>
        <a:p>
          <a:r>
            <a:rPr lang="ru-RU" sz="2400" b="1" dirty="0" err="1" smtClean="0"/>
            <a:t>Шкірні</a:t>
          </a:r>
          <a:r>
            <a:rPr lang="ru-RU" sz="2400" b="1" dirty="0" smtClean="0"/>
            <a:t> прояви:</a:t>
          </a:r>
          <a:endParaRPr lang="ru-RU" sz="2400" b="1" dirty="0">
            <a:effectLst/>
          </a:endParaRPr>
        </a:p>
      </dgm:t>
    </dgm:pt>
    <dgm:pt modelId="{6C3F4E24-0AA3-41CE-8AED-DEC51ED9FC6C}" type="sibTrans" cxnId="{ECE477C9-9965-43B2-9ED7-52984B3E4101}">
      <dgm:prSet/>
      <dgm:spPr/>
      <dgm:t>
        <a:bodyPr/>
        <a:lstStyle/>
        <a:p>
          <a:endParaRPr lang="ru-RU" sz="2400" b="1">
            <a:effectLst/>
          </a:endParaRPr>
        </a:p>
      </dgm:t>
    </dgm:pt>
    <dgm:pt modelId="{242F2DB0-824A-403D-9609-9A7211AFAC26}" type="parTrans" cxnId="{ECE477C9-9965-43B2-9ED7-52984B3E4101}">
      <dgm:prSet/>
      <dgm:spPr/>
      <dgm:t>
        <a:bodyPr/>
        <a:lstStyle/>
        <a:p>
          <a:endParaRPr lang="ru-RU" sz="2400" b="1">
            <a:effectLst/>
          </a:endParaRPr>
        </a:p>
      </dgm:t>
    </dgm:pt>
    <dgm:pt modelId="{72ABEC1C-2C66-4EDF-9620-9AC5D6011AD6}">
      <dgm:prSet custT="1"/>
      <dgm:spPr>
        <a:solidFill>
          <a:schemeClr val="accent2"/>
        </a:solidFill>
      </dgm:spPr>
      <dgm:t>
        <a:bodyPr/>
        <a:lstStyle/>
        <a:p>
          <a:r>
            <a:rPr lang="ru-RU" sz="2400" b="1" dirty="0" err="1" smtClean="0"/>
            <a:t>Кістково</a:t>
          </a:r>
          <a:r>
            <a:rPr lang="ru-RU" sz="2400" b="1" dirty="0" smtClean="0"/>
            <a:t>- м</a:t>
          </a:r>
          <a:r>
            <a:rPr lang="en-US" sz="2400" b="1" dirty="0" smtClean="0"/>
            <a:t>’</a:t>
          </a:r>
          <a:r>
            <a:rPr lang="ru-RU" sz="2400" b="1" dirty="0" err="1" smtClean="0"/>
            <a:t>язові</a:t>
          </a:r>
          <a:r>
            <a:rPr lang="ru-RU" sz="2400" b="1" dirty="0" smtClean="0"/>
            <a:t> </a:t>
          </a:r>
          <a:r>
            <a:rPr lang="ru-RU" sz="2400" b="1" dirty="0" err="1" smtClean="0"/>
            <a:t>проя</a:t>
          </a:r>
          <a:r>
            <a:rPr lang="uk-UA" sz="2400" b="1" dirty="0" smtClean="0"/>
            <a:t>в</a:t>
          </a:r>
          <a:r>
            <a:rPr lang="ru-RU" sz="2400" b="1" dirty="0" smtClean="0"/>
            <a:t>и:</a:t>
          </a:r>
          <a:endParaRPr lang="ru-RU" sz="2400" b="1" dirty="0"/>
        </a:p>
      </dgm:t>
    </dgm:pt>
    <dgm:pt modelId="{6EEEC02D-A6B6-42C8-84AE-ED19EE6546D3}" type="parTrans" cxnId="{821BCCFF-8572-4A6E-9C40-38F8DD740FAC}">
      <dgm:prSet/>
      <dgm:spPr/>
      <dgm:t>
        <a:bodyPr/>
        <a:lstStyle/>
        <a:p>
          <a:endParaRPr lang="ru-RU" sz="2400" b="1"/>
        </a:p>
      </dgm:t>
    </dgm:pt>
    <dgm:pt modelId="{2329EC1B-291A-4EFE-A776-D37C68F2BA2A}" type="sibTrans" cxnId="{821BCCFF-8572-4A6E-9C40-38F8DD740FAC}">
      <dgm:prSet/>
      <dgm:spPr/>
      <dgm:t>
        <a:bodyPr/>
        <a:lstStyle/>
        <a:p>
          <a:endParaRPr lang="ru-RU" sz="2400" b="1"/>
        </a:p>
      </dgm:t>
    </dgm:pt>
    <dgm:pt modelId="{8D2A362C-6D03-480F-917A-7A1E087FBEA7}">
      <dgm:prSet custT="1"/>
      <dgm:spPr/>
      <dgm:t>
        <a:bodyPr/>
        <a:lstStyle/>
        <a:p>
          <a:r>
            <a:rPr lang="ru-RU" sz="2400" b="1" dirty="0" err="1" smtClean="0"/>
            <a:t>акне</a:t>
          </a:r>
          <a:endParaRPr lang="ru-RU" sz="2400" b="1" dirty="0">
            <a:effectLst/>
          </a:endParaRPr>
        </a:p>
      </dgm:t>
    </dgm:pt>
    <dgm:pt modelId="{98091619-D924-4181-88A2-3F2D1A2B3F13}" type="parTrans" cxnId="{F02DE2B5-C09B-4B72-B8A0-F37311E690CE}">
      <dgm:prSet/>
      <dgm:spPr/>
      <dgm:t>
        <a:bodyPr/>
        <a:lstStyle/>
        <a:p>
          <a:endParaRPr lang="ru-RU" sz="2400" b="1"/>
        </a:p>
      </dgm:t>
    </dgm:pt>
    <dgm:pt modelId="{A3027414-7F33-4290-94BE-29D0C9B77595}" type="sibTrans" cxnId="{F02DE2B5-C09B-4B72-B8A0-F37311E690CE}">
      <dgm:prSet/>
      <dgm:spPr/>
      <dgm:t>
        <a:bodyPr/>
        <a:lstStyle/>
        <a:p>
          <a:endParaRPr lang="ru-RU" sz="2400" b="1"/>
        </a:p>
      </dgm:t>
    </dgm:pt>
    <dgm:pt modelId="{A6406728-A244-4BE7-B802-CEFB7602663C}">
      <dgm:prSet custT="1"/>
      <dgm:spPr/>
      <dgm:t>
        <a:bodyPr/>
        <a:lstStyle/>
        <a:p>
          <a:r>
            <a:rPr lang="ru-RU" sz="2400" b="1" dirty="0" err="1" smtClean="0"/>
            <a:t>підвищена</a:t>
          </a:r>
          <a:r>
            <a:rPr lang="ru-RU" sz="2400" b="1" dirty="0" smtClean="0"/>
            <a:t> </a:t>
          </a:r>
          <a:r>
            <a:rPr lang="ru-RU" sz="2400" b="1" dirty="0" err="1" smtClean="0"/>
            <a:t>пітливість</a:t>
          </a:r>
          <a:endParaRPr lang="ru-RU" sz="2400" b="1" dirty="0">
            <a:effectLst/>
          </a:endParaRPr>
        </a:p>
      </dgm:t>
    </dgm:pt>
    <dgm:pt modelId="{40593F7C-BFCB-43AF-919F-E17B904897D2}" type="parTrans" cxnId="{F18E3DC9-F301-4CC5-91FA-CBFBACAC552C}">
      <dgm:prSet/>
      <dgm:spPr/>
      <dgm:t>
        <a:bodyPr/>
        <a:lstStyle/>
        <a:p>
          <a:endParaRPr lang="ru-RU" sz="2400" b="1"/>
        </a:p>
      </dgm:t>
    </dgm:pt>
    <dgm:pt modelId="{B2F5E7C1-06E5-4490-B304-A4243AC487A3}" type="sibTrans" cxnId="{F18E3DC9-F301-4CC5-91FA-CBFBACAC552C}">
      <dgm:prSet/>
      <dgm:spPr/>
      <dgm:t>
        <a:bodyPr/>
        <a:lstStyle/>
        <a:p>
          <a:endParaRPr lang="ru-RU" sz="2400" b="1"/>
        </a:p>
      </dgm:t>
    </dgm:pt>
    <dgm:pt modelId="{FF8EE724-FCB8-419F-90AA-81F77627A00E}">
      <dgm:prSet custT="1"/>
      <dgm:spPr/>
      <dgm:t>
        <a:bodyPr/>
        <a:lstStyle/>
        <a:p>
          <a:r>
            <a:rPr lang="ru-RU" sz="2400" b="1" dirty="0" err="1" smtClean="0"/>
            <a:t>кр</a:t>
          </a:r>
          <a:r>
            <a:rPr lang="uk-UA" sz="2400" b="1" dirty="0" smtClean="0"/>
            <a:t>о</a:t>
          </a:r>
          <a:r>
            <a:rPr lang="ru-RU" sz="2400" b="1" dirty="0" err="1" smtClean="0"/>
            <a:t>пивниця</a:t>
          </a:r>
          <a:r>
            <a:rPr lang="ru-RU" sz="2400" b="1" dirty="0" smtClean="0"/>
            <a:t>, </a:t>
          </a:r>
          <a:r>
            <a:rPr lang="ru-RU" sz="2400" b="1" dirty="0" err="1" smtClean="0"/>
            <a:t>свербіж</a:t>
          </a:r>
          <a:endParaRPr lang="ru-RU" sz="2400" b="1" dirty="0">
            <a:effectLst/>
          </a:endParaRPr>
        </a:p>
      </dgm:t>
    </dgm:pt>
    <dgm:pt modelId="{2FCF0DBD-179E-402B-B105-390E3AF7D126}" type="parTrans" cxnId="{B898F610-51AC-4371-B067-04F27199AE6E}">
      <dgm:prSet/>
      <dgm:spPr/>
      <dgm:t>
        <a:bodyPr/>
        <a:lstStyle/>
        <a:p>
          <a:endParaRPr lang="ru-RU" sz="2400" b="1"/>
        </a:p>
      </dgm:t>
    </dgm:pt>
    <dgm:pt modelId="{0D519426-30E7-4DF7-B588-386E32F6BBC8}" type="sibTrans" cxnId="{B898F610-51AC-4371-B067-04F27199AE6E}">
      <dgm:prSet/>
      <dgm:spPr/>
      <dgm:t>
        <a:bodyPr/>
        <a:lstStyle/>
        <a:p>
          <a:endParaRPr lang="ru-RU" sz="2400" b="1"/>
        </a:p>
      </dgm:t>
    </dgm:pt>
    <dgm:pt modelId="{C4ABD99A-400E-4C87-A3D6-3EECC7BAD664}">
      <dgm:prSet custT="1"/>
      <dgm:spPr/>
      <dgm:t>
        <a:bodyPr/>
        <a:lstStyle/>
        <a:p>
          <a:r>
            <a:rPr lang="ru-RU" sz="2400" b="1" dirty="0" err="1" smtClean="0"/>
            <a:t>гіперпігментація</a:t>
          </a:r>
          <a:endParaRPr lang="ru-RU" sz="2400" b="1" dirty="0">
            <a:effectLst/>
          </a:endParaRPr>
        </a:p>
      </dgm:t>
    </dgm:pt>
    <dgm:pt modelId="{228F343A-F0C3-4171-A9D2-12C76C4187FA}" type="parTrans" cxnId="{3615EBED-B70D-4858-8994-D2EF677B4CF3}">
      <dgm:prSet/>
      <dgm:spPr/>
      <dgm:t>
        <a:bodyPr/>
        <a:lstStyle/>
        <a:p>
          <a:endParaRPr lang="ru-RU" sz="2400" b="1"/>
        </a:p>
      </dgm:t>
    </dgm:pt>
    <dgm:pt modelId="{BD088069-BF25-42BA-991C-3F3949921F17}" type="sibTrans" cxnId="{3615EBED-B70D-4858-8994-D2EF677B4CF3}">
      <dgm:prSet/>
      <dgm:spPr/>
      <dgm:t>
        <a:bodyPr/>
        <a:lstStyle/>
        <a:p>
          <a:endParaRPr lang="ru-RU" sz="2400" b="1"/>
        </a:p>
      </dgm:t>
    </dgm:pt>
    <dgm:pt modelId="{C7DB0CB8-6E78-48E6-B2B6-B3987D8A7B18}">
      <dgm:prSet custT="1"/>
      <dgm:spPr/>
      <dgm:t>
        <a:bodyPr/>
        <a:lstStyle/>
        <a:p>
          <a:r>
            <a:rPr lang="ru-RU" sz="2400" b="1" dirty="0" err="1" smtClean="0"/>
            <a:t>біль</a:t>
          </a:r>
          <a:r>
            <a:rPr lang="ru-RU" sz="2400" b="1" dirty="0" smtClean="0"/>
            <a:t> в </a:t>
          </a:r>
          <a:r>
            <a:rPr lang="ru-RU" sz="2400" b="1" dirty="0" err="1" smtClean="0"/>
            <a:t>кістках</a:t>
          </a:r>
          <a:r>
            <a:rPr lang="ru-RU" sz="2400" b="1" dirty="0" smtClean="0"/>
            <a:t>, </a:t>
          </a:r>
          <a:r>
            <a:rPr lang="ru-RU" sz="2400" b="1" dirty="0" err="1" smtClean="0"/>
            <a:t>суглобах</a:t>
          </a:r>
          <a:r>
            <a:rPr lang="ru-RU" sz="2400" b="1" dirty="0" smtClean="0"/>
            <a:t>, м</a:t>
          </a:r>
          <a:r>
            <a:rPr lang="en-US" sz="2400" b="1" dirty="0" smtClean="0"/>
            <a:t>’</a:t>
          </a:r>
          <a:r>
            <a:rPr lang="ru-RU" sz="2400" b="1" dirty="0" err="1" smtClean="0"/>
            <a:t>язах</a:t>
          </a:r>
          <a:r>
            <a:rPr lang="ru-RU" sz="2400" b="1" dirty="0" smtClean="0"/>
            <a:t> </a:t>
          </a:r>
          <a:endParaRPr lang="ru-RU" sz="2400" b="1" dirty="0"/>
        </a:p>
      </dgm:t>
    </dgm:pt>
    <dgm:pt modelId="{F1EB06C5-C96E-4816-B73C-9F5C9290D4E7}" type="parTrans" cxnId="{0F382663-A02D-4447-AB42-57254D092498}">
      <dgm:prSet/>
      <dgm:spPr/>
      <dgm:t>
        <a:bodyPr/>
        <a:lstStyle/>
        <a:p>
          <a:endParaRPr lang="ru-RU" sz="2400" b="1"/>
        </a:p>
      </dgm:t>
    </dgm:pt>
    <dgm:pt modelId="{96D824BD-BC09-4104-BB97-D3E44372973B}" type="sibTrans" cxnId="{0F382663-A02D-4447-AB42-57254D092498}">
      <dgm:prSet/>
      <dgm:spPr/>
      <dgm:t>
        <a:bodyPr/>
        <a:lstStyle/>
        <a:p>
          <a:endParaRPr lang="ru-RU" sz="2400" b="1"/>
        </a:p>
      </dgm:t>
    </dgm:pt>
    <dgm:pt modelId="{8E410EA5-F813-4692-A702-12888D3759B1}">
      <dgm:prSet custT="1"/>
      <dgm:spPr/>
      <dgm:t>
        <a:bodyPr/>
        <a:lstStyle/>
        <a:p>
          <a:r>
            <a:rPr lang="ru-RU" sz="2400" b="1" dirty="0" err="1" smtClean="0"/>
            <a:t>люмбалгія</a:t>
          </a:r>
          <a:r>
            <a:rPr lang="ru-RU" sz="2400" b="1" dirty="0" smtClean="0"/>
            <a:t> </a:t>
          </a:r>
          <a:endParaRPr lang="ru-RU" sz="2400" b="1" dirty="0"/>
        </a:p>
      </dgm:t>
    </dgm:pt>
    <dgm:pt modelId="{58A2B444-831B-4CA1-AB3C-681138938601}" type="parTrans" cxnId="{462FD7F7-CF39-420E-8874-EF5E792E17D1}">
      <dgm:prSet/>
      <dgm:spPr/>
      <dgm:t>
        <a:bodyPr/>
        <a:lstStyle/>
        <a:p>
          <a:endParaRPr lang="ru-RU" sz="2400" b="1"/>
        </a:p>
      </dgm:t>
    </dgm:pt>
    <dgm:pt modelId="{3CB721E5-5FA8-4292-B9DE-DF406BC36BD4}" type="sibTrans" cxnId="{462FD7F7-CF39-420E-8874-EF5E792E17D1}">
      <dgm:prSet/>
      <dgm:spPr/>
      <dgm:t>
        <a:bodyPr/>
        <a:lstStyle/>
        <a:p>
          <a:endParaRPr lang="ru-RU" sz="2400" b="1"/>
        </a:p>
      </dgm:t>
    </dgm:pt>
    <dgm:pt modelId="{945FF653-FC6F-4355-98FE-19FACF4AC4DF}">
      <dgm:prSet custT="1"/>
      <dgm:spPr/>
      <dgm:t>
        <a:bodyPr/>
        <a:lstStyle/>
        <a:p>
          <a:r>
            <a:rPr lang="ru-RU" sz="2400" b="1" dirty="0" err="1" smtClean="0"/>
            <a:t>зниження</a:t>
          </a:r>
          <a:r>
            <a:rPr lang="ru-RU" sz="2400" b="1" dirty="0" smtClean="0"/>
            <a:t> м</a:t>
          </a:r>
          <a:r>
            <a:rPr lang="en-US" sz="2400" b="1" dirty="0" smtClean="0"/>
            <a:t>’</a:t>
          </a:r>
          <a:r>
            <a:rPr lang="ru-RU" sz="2400" b="1" dirty="0" err="1" smtClean="0"/>
            <a:t>язової</a:t>
          </a:r>
          <a:r>
            <a:rPr lang="ru-RU" sz="2400" b="1" dirty="0" smtClean="0"/>
            <a:t>  </a:t>
          </a:r>
          <a:r>
            <a:rPr lang="ru-RU" sz="2400" b="1" dirty="0" err="1" smtClean="0"/>
            <a:t>сили</a:t>
          </a:r>
          <a:endParaRPr lang="ru-RU" sz="2400" b="1" dirty="0"/>
        </a:p>
      </dgm:t>
    </dgm:pt>
    <dgm:pt modelId="{E61E0D20-6108-4498-ABDD-76947BB24C04}" type="parTrans" cxnId="{678C5DC2-6B79-438B-8258-57257EA93E4C}">
      <dgm:prSet/>
      <dgm:spPr/>
      <dgm:t>
        <a:bodyPr/>
        <a:lstStyle/>
        <a:p>
          <a:endParaRPr lang="ru-RU" sz="2400" b="1"/>
        </a:p>
      </dgm:t>
    </dgm:pt>
    <dgm:pt modelId="{0CD77A0F-359D-4383-AA1E-AB77DFB119CD}" type="sibTrans" cxnId="{678C5DC2-6B79-438B-8258-57257EA93E4C}">
      <dgm:prSet/>
      <dgm:spPr/>
      <dgm:t>
        <a:bodyPr/>
        <a:lstStyle/>
        <a:p>
          <a:endParaRPr lang="ru-RU" sz="2400" b="1"/>
        </a:p>
      </dgm:t>
    </dgm:pt>
    <dgm:pt modelId="{352FA45D-6D00-4BE1-89BE-4D0C246AC77D}">
      <dgm:prSet custT="1"/>
      <dgm:spPr/>
      <dgm:t>
        <a:bodyPr/>
        <a:lstStyle/>
        <a:p>
          <a:r>
            <a:rPr lang="ru-RU" sz="2400" b="1" dirty="0" err="1" smtClean="0"/>
            <a:t>зміни</a:t>
          </a:r>
          <a:r>
            <a:rPr lang="ru-RU" sz="2400" b="1" dirty="0" smtClean="0"/>
            <a:t> </a:t>
          </a:r>
          <a:r>
            <a:rPr lang="ru-RU" sz="2400" b="1" dirty="0" err="1" smtClean="0"/>
            <a:t>жирності</a:t>
          </a:r>
          <a:r>
            <a:rPr lang="ru-RU" sz="2400" b="1" dirty="0" smtClean="0"/>
            <a:t> </a:t>
          </a:r>
          <a:r>
            <a:rPr lang="ru-RU" sz="2400" b="1" dirty="0" err="1" smtClean="0"/>
            <a:t>шкіри</a:t>
          </a:r>
          <a:endParaRPr lang="ru-RU" sz="2400" b="1" dirty="0">
            <a:effectLst/>
          </a:endParaRPr>
        </a:p>
      </dgm:t>
    </dgm:pt>
    <dgm:pt modelId="{47ED56F5-117A-4094-A22C-51528E4FCA3D}" type="parTrans" cxnId="{256F9BF0-8103-468E-BCBE-F554ADDA39DA}">
      <dgm:prSet/>
      <dgm:spPr/>
      <dgm:t>
        <a:bodyPr/>
        <a:lstStyle/>
        <a:p>
          <a:endParaRPr lang="ru-RU"/>
        </a:p>
      </dgm:t>
    </dgm:pt>
    <dgm:pt modelId="{E885D1BB-55FD-460F-8E02-C0CA039F3C3C}" type="sibTrans" cxnId="{256F9BF0-8103-468E-BCBE-F554ADDA39DA}">
      <dgm:prSet/>
      <dgm:spPr/>
      <dgm:t>
        <a:bodyPr/>
        <a:lstStyle/>
        <a:p>
          <a:endParaRPr lang="ru-RU"/>
        </a:p>
      </dgm:t>
    </dgm:pt>
    <dgm:pt modelId="{EDA5EBB6-2F81-44C1-887E-2BFBDF4BC7BD}" type="pres">
      <dgm:prSet presAssocID="{CFC6EB27-1A56-4961-B6E0-08901A0EDB5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FA0D09-10A4-449F-9F5B-7CE4FBC40563}" type="pres">
      <dgm:prSet presAssocID="{EEF24BCA-0370-4166-A991-8F813D45C021}" presName="parentLin" presStyleCnt="0"/>
      <dgm:spPr/>
    </dgm:pt>
    <dgm:pt modelId="{401C8649-2E02-417B-A660-6E4703717002}" type="pres">
      <dgm:prSet presAssocID="{EEF24BCA-0370-4166-A991-8F813D45C021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3C0E74AF-D6C2-4F05-AA12-C8D8CD82B8EC}" type="pres">
      <dgm:prSet presAssocID="{EEF24BCA-0370-4166-A991-8F813D45C02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673835-E6A9-4E58-9215-D4A13BC56F7B}" type="pres">
      <dgm:prSet presAssocID="{EEF24BCA-0370-4166-A991-8F813D45C021}" presName="negativeSpace" presStyleCnt="0"/>
      <dgm:spPr/>
    </dgm:pt>
    <dgm:pt modelId="{97BE4193-E4DC-4E23-B9B3-FAFEB216CBE5}" type="pres">
      <dgm:prSet presAssocID="{EEF24BCA-0370-4166-A991-8F813D45C021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CC3959-17A2-47D7-95EA-5F2A5A59042C}" type="pres">
      <dgm:prSet presAssocID="{6C3F4E24-0AA3-41CE-8AED-DEC51ED9FC6C}" presName="spaceBetweenRectangles" presStyleCnt="0"/>
      <dgm:spPr/>
    </dgm:pt>
    <dgm:pt modelId="{61DF4F31-AFEB-4892-BBC8-C1FC3CF6ED9F}" type="pres">
      <dgm:prSet presAssocID="{72ABEC1C-2C66-4EDF-9620-9AC5D6011AD6}" presName="parentLin" presStyleCnt="0"/>
      <dgm:spPr/>
    </dgm:pt>
    <dgm:pt modelId="{8603CAC6-39E3-4BC8-9610-E0E7908DB05B}" type="pres">
      <dgm:prSet presAssocID="{72ABEC1C-2C66-4EDF-9620-9AC5D6011AD6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30F29B11-EDFA-44D7-BA39-AEBCFDC77AF4}" type="pres">
      <dgm:prSet presAssocID="{72ABEC1C-2C66-4EDF-9620-9AC5D6011AD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724BFE-5045-4DB9-BBA0-36CDB0055EF9}" type="pres">
      <dgm:prSet presAssocID="{72ABEC1C-2C66-4EDF-9620-9AC5D6011AD6}" presName="negativeSpace" presStyleCnt="0"/>
      <dgm:spPr/>
    </dgm:pt>
    <dgm:pt modelId="{CEBCD528-0AA6-4AD5-8A34-CA2CCE5603A5}" type="pres">
      <dgm:prSet presAssocID="{72ABEC1C-2C66-4EDF-9620-9AC5D6011AD6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8C5DC2-6B79-438B-8258-57257EA93E4C}" srcId="{72ABEC1C-2C66-4EDF-9620-9AC5D6011AD6}" destId="{945FF653-FC6F-4355-98FE-19FACF4AC4DF}" srcOrd="2" destOrd="0" parTransId="{E61E0D20-6108-4498-ABDD-76947BB24C04}" sibTransId="{0CD77A0F-359D-4383-AA1E-AB77DFB119CD}"/>
    <dgm:cxn modelId="{462FD7F7-CF39-420E-8874-EF5E792E17D1}" srcId="{72ABEC1C-2C66-4EDF-9620-9AC5D6011AD6}" destId="{8E410EA5-F813-4692-A702-12888D3759B1}" srcOrd="1" destOrd="0" parTransId="{58A2B444-831B-4CA1-AB3C-681138938601}" sibTransId="{3CB721E5-5FA8-4292-B9DE-DF406BC36BD4}"/>
    <dgm:cxn modelId="{FAD1AF90-3A08-4174-A639-8DF16F245A73}" type="presOf" srcId="{EEF24BCA-0370-4166-A991-8F813D45C021}" destId="{3C0E74AF-D6C2-4F05-AA12-C8D8CD82B8EC}" srcOrd="1" destOrd="0" presId="urn:microsoft.com/office/officeart/2005/8/layout/list1"/>
    <dgm:cxn modelId="{45F25695-630A-4F86-9FE2-4DC31024E176}" type="presOf" srcId="{EEF24BCA-0370-4166-A991-8F813D45C021}" destId="{401C8649-2E02-417B-A660-6E4703717002}" srcOrd="0" destOrd="0" presId="urn:microsoft.com/office/officeart/2005/8/layout/list1"/>
    <dgm:cxn modelId="{A91C1EBE-5FA8-47D5-B7CF-F0B7C28F1005}" type="presOf" srcId="{CFC6EB27-1A56-4961-B6E0-08901A0EDB57}" destId="{EDA5EBB6-2F81-44C1-887E-2BFBDF4BC7BD}" srcOrd="0" destOrd="0" presId="urn:microsoft.com/office/officeart/2005/8/layout/list1"/>
    <dgm:cxn modelId="{F18E3DC9-F301-4CC5-91FA-CBFBACAC552C}" srcId="{EEF24BCA-0370-4166-A991-8F813D45C021}" destId="{A6406728-A244-4BE7-B802-CEFB7602663C}" srcOrd="2" destOrd="0" parTransId="{40593F7C-BFCB-43AF-919F-E17B904897D2}" sibTransId="{B2F5E7C1-06E5-4490-B304-A4243AC487A3}"/>
    <dgm:cxn modelId="{0418141D-5B13-4BAD-BF83-3C2E7E197530}" type="presOf" srcId="{C4ABD99A-400E-4C87-A3D6-3EECC7BAD664}" destId="{97BE4193-E4DC-4E23-B9B3-FAFEB216CBE5}" srcOrd="0" destOrd="4" presId="urn:microsoft.com/office/officeart/2005/8/layout/list1"/>
    <dgm:cxn modelId="{F02DE2B5-C09B-4B72-B8A0-F37311E690CE}" srcId="{EEF24BCA-0370-4166-A991-8F813D45C021}" destId="{8D2A362C-6D03-480F-917A-7A1E087FBEA7}" srcOrd="0" destOrd="0" parTransId="{98091619-D924-4181-88A2-3F2D1A2B3F13}" sibTransId="{A3027414-7F33-4290-94BE-29D0C9B77595}"/>
    <dgm:cxn modelId="{ECE477C9-9965-43B2-9ED7-52984B3E4101}" srcId="{CFC6EB27-1A56-4961-B6E0-08901A0EDB57}" destId="{EEF24BCA-0370-4166-A991-8F813D45C021}" srcOrd="0" destOrd="0" parTransId="{242F2DB0-824A-403D-9609-9A7211AFAC26}" sibTransId="{6C3F4E24-0AA3-41CE-8AED-DEC51ED9FC6C}"/>
    <dgm:cxn modelId="{864D66AB-45F6-4288-BBBF-CE4987D0FC52}" type="presOf" srcId="{8E410EA5-F813-4692-A702-12888D3759B1}" destId="{CEBCD528-0AA6-4AD5-8A34-CA2CCE5603A5}" srcOrd="0" destOrd="1" presId="urn:microsoft.com/office/officeart/2005/8/layout/list1"/>
    <dgm:cxn modelId="{3615EBED-B70D-4858-8994-D2EF677B4CF3}" srcId="{EEF24BCA-0370-4166-A991-8F813D45C021}" destId="{C4ABD99A-400E-4C87-A3D6-3EECC7BAD664}" srcOrd="4" destOrd="0" parTransId="{228F343A-F0C3-4171-A9D2-12C76C4187FA}" sibTransId="{BD088069-BF25-42BA-991C-3F3949921F17}"/>
    <dgm:cxn modelId="{A24A2ED2-DBF5-4781-8164-B813FAC3A654}" type="presOf" srcId="{945FF653-FC6F-4355-98FE-19FACF4AC4DF}" destId="{CEBCD528-0AA6-4AD5-8A34-CA2CCE5603A5}" srcOrd="0" destOrd="2" presId="urn:microsoft.com/office/officeart/2005/8/layout/list1"/>
    <dgm:cxn modelId="{5E6EA7C7-5942-42B3-AA3C-390658950C1B}" type="presOf" srcId="{FF8EE724-FCB8-419F-90AA-81F77627A00E}" destId="{97BE4193-E4DC-4E23-B9B3-FAFEB216CBE5}" srcOrd="0" destOrd="3" presId="urn:microsoft.com/office/officeart/2005/8/layout/list1"/>
    <dgm:cxn modelId="{DFD00606-DF4F-47AE-B601-5D46CBD305E9}" type="presOf" srcId="{72ABEC1C-2C66-4EDF-9620-9AC5D6011AD6}" destId="{30F29B11-EDFA-44D7-BA39-AEBCFDC77AF4}" srcOrd="1" destOrd="0" presId="urn:microsoft.com/office/officeart/2005/8/layout/list1"/>
    <dgm:cxn modelId="{6C8BF767-DBE2-4776-819F-E4B7581B1734}" type="presOf" srcId="{A6406728-A244-4BE7-B802-CEFB7602663C}" destId="{97BE4193-E4DC-4E23-B9B3-FAFEB216CBE5}" srcOrd="0" destOrd="2" presId="urn:microsoft.com/office/officeart/2005/8/layout/list1"/>
    <dgm:cxn modelId="{85710331-23C9-44FC-8532-A3D8BBBD60D4}" type="presOf" srcId="{C7DB0CB8-6E78-48E6-B2B6-B3987D8A7B18}" destId="{CEBCD528-0AA6-4AD5-8A34-CA2CCE5603A5}" srcOrd="0" destOrd="0" presId="urn:microsoft.com/office/officeart/2005/8/layout/list1"/>
    <dgm:cxn modelId="{821BCCFF-8572-4A6E-9C40-38F8DD740FAC}" srcId="{CFC6EB27-1A56-4961-B6E0-08901A0EDB57}" destId="{72ABEC1C-2C66-4EDF-9620-9AC5D6011AD6}" srcOrd="1" destOrd="0" parTransId="{6EEEC02D-A6B6-42C8-84AE-ED19EE6546D3}" sibTransId="{2329EC1B-291A-4EFE-A776-D37C68F2BA2A}"/>
    <dgm:cxn modelId="{256F9BF0-8103-468E-BCBE-F554ADDA39DA}" srcId="{EEF24BCA-0370-4166-A991-8F813D45C021}" destId="{352FA45D-6D00-4BE1-89BE-4D0C246AC77D}" srcOrd="1" destOrd="0" parTransId="{47ED56F5-117A-4094-A22C-51528E4FCA3D}" sibTransId="{E885D1BB-55FD-460F-8E02-C0CA039F3C3C}"/>
    <dgm:cxn modelId="{B898F610-51AC-4371-B067-04F27199AE6E}" srcId="{EEF24BCA-0370-4166-A991-8F813D45C021}" destId="{FF8EE724-FCB8-419F-90AA-81F77627A00E}" srcOrd="3" destOrd="0" parTransId="{2FCF0DBD-179E-402B-B105-390E3AF7D126}" sibTransId="{0D519426-30E7-4DF7-B588-386E32F6BBC8}"/>
    <dgm:cxn modelId="{9A48D49F-1B2C-4B1E-B85D-C91A3D1AC683}" type="presOf" srcId="{72ABEC1C-2C66-4EDF-9620-9AC5D6011AD6}" destId="{8603CAC6-39E3-4BC8-9610-E0E7908DB05B}" srcOrd="0" destOrd="0" presId="urn:microsoft.com/office/officeart/2005/8/layout/list1"/>
    <dgm:cxn modelId="{83A18A20-C7AF-4923-9F3F-69FFA2762939}" type="presOf" srcId="{8D2A362C-6D03-480F-917A-7A1E087FBEA7}" destId="{97BE4193-E4DC-4E23-B9B3-FAFEB216CBE5}" srcOrd="0" destOrd="0" presId="urn:microsoft.com/office/officeart/2005/8/layout/list1"/>
    <dgm:cxn modelId="{0F382663-A02D-4447-AB42-57254D092498}" srcId="{72ABEC1C-2C66-4EDF-9620-9AC5D6011AD6}" destId="{C7DB0CB8-6E78-48E6-B2B6-B3987D8A7B18}" srcOrd="0" destOrd="0" parTransId="{F1EB06C5-C96E-4816-B73C-9F5C9290D4E7}" sibTransId="{96D824BD-BC09-4104-BB97-D3E44372973B}"/>
    <dgm:cxn modelId="{DF083A92-AAF3-462C-87B6-D5E99A4B591D}" type="presOf" srcId="{352FA45D-6D00-4BE1-89BE-4D0C246AC77D}" destId="{97BE4193-E4DC-4E23-B9B3-FAFEB216CBE5}" srcOrd="0" destOrd="1" presId="urn:microsoft.com/office/officeart/2005/8/layout/list1"/>
    <dgm:cxn modelId="{55D8190B-B09D-42B8-9421-683EF775B22A}" type="presParOf" srcId="{EDA5EBB6-2F81-44C1-887E-2BFBDF4BC7BD}" destId="{D3FA0D09-10A4-449F-9F5B-7CE4FBC40563}" srcOrd="0" destOrd="0" presId="urn:microsoft.com/office/officeart/2005/8/layout/list1"/>
    <dgm:cxn modelId="{70539C84-C23E-45FF-89F5-09AD0D8DB325}" type="presParOf" srcId="{D3FA0D09-10A4-449F-9F5B-7CE4FBC40563}" destId="{401C8649-2E02-417B-A660-6E4703717002}" srcOrd="0" destOrd="0" presId="urn:microsoft.com/office/officeart/2005/8/layout/list1"/>
    <dgm:cxn modelId="{76E44F67-A3C0-4EB1-8D6F-152F05BA3674}" type="presParOf" srcId="{D3FA0D09-10A4-449F-9F5B-7CE4FBC40563}" destId="{3C0E74AF-D6C2-4F05-AA12-C8D8CD82B8EC}" srcOrd="1" destOrd="0" presId="urn:microsoft.com/office/officeart/2005/8/layout/list1"/>
    <dgm:cxn modelId="{3D5986AA-1DB7-4867-87B4-671751BA08DB}" type="presParOf" srcId="{EDA5EBB6-2F81-44C1-887E-2BFBDF4BC7BD}" destId="{AD673835-E6A9-4E58-9215-D4A13BC56F7B}" srcOrd="1" destOrd="0" presId="urn:microsoft.com/office/officeart/2005/8/layout/list1"/>
    <dgm:cxn modelId="{C2BFDCD7-53B1-4AF5-8809-6AF2E5C55A56}" type="presParOf" srcId="{EDA5EBB6-2F81-44C1-887E-2BFBDF4BC7BD}" destId="{97BE4193-E4DC-4E23-B9B3-FAFEB216CBE5}" srcOrd="2" destOrd="0" presId="urn:microsoft.com/office/officeart/2005/8/layout/list1"/>
    <dgm:cxn modelId="{4435C1BE-C8C6-42E8-ACF5-BF4826F6916D}" type="presParOf" srcId="{EDA5EBB6-2F81-44C1-887E-2BFBDF4BC7BD}" destId="{99CC3959-17A2-47D7-95EA-5F2A5A59042C}" srcOrd="3" destOrd="0" presId="urn:microsoft.com/office/officeart/2005/8/layout/list1"/>
    <dgm:cxn modelId="{725F83A6-04D7-4787-B8EA-925445A2E69C}" type="presParOf" srcId="{EDA5EBB6-2F81-44C1-887E-2BFBDF4BC7BD}" destId="{61DF4F31-AFEB-4892-BBC8-C1FC3CF6ED9F}" srcOrd="4" destOrd="0" presId="urn:microsoft.com/office/officeart/2005/8/layout/list1"/>
    <dgm:cxn modelId="{6C0C7C65-E832-42EA-B1E5-D2631FAE315D}" type="presParOf" srcId="{61DF4F31-AFEB-4892-BBC8-C1FC3CF6ED9F}" destId="{8603CAC6-39E3-4BC8-9610-E0E7908DB05B}" srcOrd="0" destOrd="0" presId="urn:microsoft.com/office/officeart/2005/8/layout/list1"/>
    <dgm:cxn modelId="{1930525E-E2FC-4624-BB5A-EA042BEACD75}" type="presParOf" srcId="{61DF4F31-AFEB-4892-BBC8-C1FC3CF6ED9F}" destId="{30F29B11-EDFA-44D7-BA39-AEBCFDC77AF4}" srcOrd="1" destOrd="0" presId="urn:microsoft.com/office/officeart/2005/8/layout/list1"/>
    <dgm:cxn modelId="{148D4EB0-7DB7-46D6-A881-5D10D6E91A29}" type="presParOf" srcId="{EDA5EBB6-2F81-44C1-887E-2BFBDF4BC7BD}" destId="{7A724BFE-5045-4DB9-BBA0-36CDB0055EF9}" srcOrd="5" destOrd="0" presId="urn:microsoft.com/office/officeart/2005/8/layout/list1"/>
    <dgm:cxn modelId="{1607EC56-BB03-40E3-9E49-F7ED19A411F3}" type="presParOf" srcId="{EDA5EBB6-2F81-44C1-887E-2BFBDF4BC7BD}" destId="{CEBCD528-0AA6-4AD5-8A34-CA2CCE5603A5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88311C15-C0A9-4069-A007-9ED18AAD0342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ADD11FD7-80F7-4A82-91EC-629322EAC6BF}">
      <dgm:prSet/>
      <dgm:spPr/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Передменструальні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симптоми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1E9F39E-3AAF-443D-9E0C-05C86175DEBB}" type="parTrans" cxnId="{0AE971A4-E7CC-4D4A-B958-25F04FEAB58E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CFD7C41-7765-41E7-88DA-F5ABA3E18B22}" type="sibTrans" cxnId="{0AE971A4-E7CC-4D4A-B958-25F04FEAB58E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2819E4D-B7F1-470B-B720-197C6B8DADE7}">
      <dgm:prSet/>
      <dgm:spPr/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Власне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передменструальний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синдром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F58C36-BC68-4486-8326-3544300EADAB}" type="parTrans" cxnId="{EE2ADBEB-B130-4293-B83F-1D6422B84015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220413C-52D5-4479-B5C5-2D2C3B039D5F}" type="sibTrans" cxnId="{EE2ADBEB-B130-4293-B83F-1D6422B84015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F6AF902-851E-40DC-BE30-E16779FB3A07}">
      <dgm:prSet/>
      <dgm:spPr/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Передменструальні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дисфоричні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порушення</a:t>
          </a:r>
          <a:endParaRPr lang="ru-RU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12C130D-6415-4F89-9357-C0470AC61DD2}" type="parTrans" cxnId="{C07974F3-753A-4ED6-9D61-F92286709190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879C16C-BD82-4FCF-A3EC-7A73533AEEAC}" type="sibTrans" cxnId="{C07974F3-753A-4ED6-9D61-F92286709190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97E3810-7B3A-472A-9484-2A7B26453663}">
      <dgm:prSet/>
      <dgm:spPr/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Передменструальна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магніфікація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8921BF2-F9FA-47DB-9674-29B53D60D924}" type="parTrans" cxnId="{C3BEDF2F-F0D9-4675-B004-2B08DBA266FB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A5CF2D7-D413-4B6C-B55D-F148E1438D86}" type="sibTrans" cxnId="{C3BEDF2F-F0D9-4675-B004-2B08DBA266FB}">
      <dgm:prSet/>
      <dgm:spPr/>
      <dgm:t>
        <a:bodyPr/>
        <a:lstStyle/>
        <a:p>
          <a:endParaRPr lang="ru-RU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2DE53CB-211B-48C2-958B-30F56C78A8D3}" type="pres">
      <dgm:prSet presAssocID="{88311C15-C0A9-4069-A007-9ED18AAD034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9A3BB2-088B-4022-9FD7-2322BFD85CA0}" type="pres">
      <dgm:prSet presAssocID="{ADD11FD7-80F7-4A82-91EC-629322EAC6B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A99D74-F7BB-43FA-A06C-FA48CDD09B41}" type="pres">
      <dgm:prSet presAssocID="{DCFD7C41-7765-41E7-88DA-F5ABA3E18B22}" presName="spacer" presStyleCnt="0"/>
      <dgm:spPr/>
    </dgm:pt>
    <dgm:pt modelId="{46FDD62A-A1A6-4AB1-9B15-92A2686DD668}" type="pres">
      <dgm:prSet presAssocID="{02819E4D-B7F1-470B-B720-197C6B8DADE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819B0C-9577-4996-996B-64DB7799BC50}" type="pres">
      <dgm:prSet presAssocID="{D220413C-52D5-4479-B5C5-2D2C3B039D5F}" presName="spacer" presStyleCnt="0"/>
      <dgm:spPr/>
    </dgm:pt>
    <dgm:pt modelId="{D56AEBCD-F531-458A-8F1D-AD51CC36583C}" type="pres">
      <dgm:prSet presAssocID="{4F6AF902-851E-40DC-BE30-E16779FB3A07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0C865A-8619-4EBC-9B66-47F065226021}" type="pres">
      <dgm:prSet presAssocID="{7879C16C-BD82-4FCF-A3EC-7A73533AEEAC}" presName="spacer" presStyleCnt="0"/>
      <dgm:spPr/>
    </dgm:pt>
    <dgm:pt modelId="{1C1D3395-7EDD-47ED-9E08-6087716FC3DC}" type="pres">
      <dgm:prSet presAssocID="{097E3810-7B3A-472A-9484-2A7B26453663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C7995C0-B1BF-4DAE-89A5-3B7300FD219D}" type="presOf" srcId="{88311C15-C0A9-4069-A007-9ED18AAD0342}" destId="{32DE53CB-211B-48C2-958B-30F56C78A8D3}" srcOrd="0" destOrd="0" presId="urn:microsoft.com/office/officeart/2005/8/layout/vList2"/>
    <dgm:cxn modelId="{C07974F3-753A-4ED6-9D61-F92286709190}" srcId="{88311C15-C0A9-4069-A007-9ED18AAD0342}" destId="{4F6AF902-851E-40DC-BE30-E16779FB3A07}" srcOrd="2" destOrd="0" parTransId="{012C130D-6415-4F89-9357-C0470AC61DD2}" sibTransId="{7879C16C-BD82-4FCF-A3EC-7A73533AEEAC}"/>
    <dgm:cxn modelId="{0343488A-FE15-4A05-9FBF-36E3F322A433}" type="presOf" srcId="{02819E4D-B7F1-470B-B720-197C6B8DADE7}" destId="{46FDD62A-A1A6-4AB1-9B15-92A2686DD668}" srcOrd="0" destOrd="0" presId="urn:microsoft.com/office/officeart/2005/8/layout/vList2"/>
    <dgm:cxn modelId="{C3BEDF2F-F0D9-4675-B004-2B08DBA266FB}" srcId="{88311C15-C0A9-4069-A007-9ED18AAD0342}" destId="{097E3810-7B3A-472A-9484-2A7B26453663}" srcOrd="3" destOrd="0" parTransId="{18921BF2-F9FA-47DB-9674-29B53D60D924}" sibTransId="{2A5CF2D7-D413-4B6C-B55D-F148E1438D86}"/>
    <dgm:cxn modelId="{AFC186C1-8884-48B0-8D7F-E16D6F5D3A08}" type="presOf" srcId="{097E3810-7B3A-472A-9484-2A7B26453663}" destId="{1C1D3395-7EDD-47ED-9E08-6087716FC3DC}" srcOrd="0" destOrd="0" presId="urn:microsoft.com/office/officeart/2005/8/layout/vList2"/>
    <dgm:cxn modelId="{EE2ADBEB-B130-4293-B83F-1D6422B84015}" srcId="{88311C15-C0A9-4069-A007-9ED18AAD0342}" destId="{02819E4D-B7F1-470B-B720-197C6B8DADE7}" srcOrd="1" destOrd="0" parTransId="{8CF58C36-BC68-4486-8326-3544300EADAB}" sibTransId="{D220413C-52D5-4479-B5C5-2D2C3B039D5F}"/>
    <dgm:cxn modelId="{4420E1E9-8F16-401F-9E8A-471CAF1D1576}" type="presOf" srcId="{ADD11FD7-80F7-4A82-91EC-629322EAC6BF}" destId="{B89A3BB2-088B-4022-9FD7-2322BFD85CA0}" srcOrd="0" destOrd="0" presId="urn:microsoft.com/office/officeart/2005/8/layout/vList2"/>
    <dgm:cxn modelId="{4BAE60DE-7FE1-41B8-90A3-A0E18638C749}" type="presOf" srcId="{4F6AF902-851E-40DC-BE30-E16779FB3A07}" destId="{D56AEBCD-F531-458A-8F1D-AD51CC36583C}" srcOrd="0" destOrd="0" presId="urn:microsoft.com/office/officeart/2005/8/layout/vList2"/>
    <dgm:cxn modelId="{0AE971A4-E7CC-4D4A-B958-25F04FEAB58E}" srcId="{88311C15-C0A9-4069-A007-9ED18AAD0342}" destId="{ADD11FD7-80F7-4A82-91EC-629322EAC6BF}" srcOrd="0" destOrd="0" parTransId="{11E9F39E-3AAF-443D-9E0C-05C86175DEBB}" sibTransId="{DCFD7C41-7765-41E7-88DA-F5ABA3E18B22}"/>
    <dgm:cxn modelId="{260E0D7C-1188-4767-BD7F-17793928A9F6}" type="presParOf" srcId="{32DE53CB-211B-48C2-958B-30F56C78A8D3}" destId="{B89A3BB2-088B-4022-9FD7-2322BFD85CA0}" srcOrd="0" destOrd="0" presId="urn:microsoft.com/office/officeart/2005/8/layout/vList2"/>
    <dgm:cxn modelId="{440F4A52-E47E-4AAA-993B-657ED6355F19}" type="presParOf" srcId="{32DE53CB-211B-48C2-958B-30F56C78A8D3}" destId="{A3A99D74-F7BB-43FA-A06C-FA48CDD09B41}" srcOrd="1" destOrd="0" presId="urn:microsoft.com/office/officeart/2005/8/layout/vList2"/>
    <dgm:cxn modelId="{D2F30098-1A42-46E2-9460-5975BA877471}" type="presParOf" srcId="{32DE53CB-211B-48C2-958B-30F56C78A8D3}" destId="{46FDD62A-A1A6-4AB1-9B15-92A2686DD668}" srcOrd="2" destOrd="0" presId="urn:microsoft.com/office/officeart/2005/8/layout/vList2"/>
    <dgm:cxn modelId="{3865BFB8-CECC-4EF2-AA6D-E79BBC40F773}" type="presParOf" srcId="{32DE53CB-211B-48C2-958B-30F56C78A8D3}" destId="{05819B0C-9577-4996-996B-64DB7799BC50}" srcOrd="3" destOrd="0" presId="urn:microsoft.com/office/officeart/2005/8/layout/vList2"/>
    <dgm:cxn modelId="{FACA8529-21E2-46D7-A9C5-CD240E90256B}" type="presParOf" srcId="{32DE53CB-211B-48C2-958B-30F56C78A8D3}" destId="{D56AEBCD-F531-458A-8F1D-AD51CC36583C}" srcOrd="4" destOrd="0" presId="urn:microsoft.com/office/officeart/2005/8/layout/vList2"/>
    <dgm:cxn modelId="{1AF84982-A0EF-48DA-AEF0-E0761011FD3D}" type="presParOf" srcId="{32DE53CB-211B-48C2-958B-30F56C78A8D3}" destId="{D90C865A-8619-4EBC-9B66-47F065226021}" srcOrd="5" destOrd="0" presId="urn:microsoft.com/office/officeart/2005/8/layout/vList2"/>
    <dgm:cxn modelId="{7215C3CC-FBFC-40F8-A441-4B057E278D1F}" type="presParOf" srcId="{32DE53CB-211B-48C2-958B-30F56C78A8D3}" destId="{1C1D3395-7EDD-47ED-9E08-6087716FC3DC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CFC6EB27-1A56-4961-B6E0-08901A0EDB57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C857B42A-E7E6-44BB-9326-5C80B2CC8305}">
      <dgm:prSet custT="1"/>
      <dgm:spPr/>
      <dgm:t>
        <a:bodyPr/>
        <a:lstStyle/>
        <a:p>
          <a:pPr rtl="0"/>
          <a:r>
            <a:rPr lang="ru-RU" sz="2000" b="1" noProof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Нервно-</a:t>
          </a:r>
          <a:r>
            <a:rPr lang="ru-RU" sz="2000" b="1" noProof="0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психічна</a:t>
          </a:r>
          <a:r>
            <a:rPr lang="ru-RU" sz="2000" b="1" noProof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800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(</a:t>
          </a:r>
          <a:r>
            <a:rPr lang="ru-RU" sz="1800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дратівливість</a:t>
          </a:r>
          <a:r>
            <a:rPr lang="ru-RU" sz="1800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sz="1800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депресія</a:t>
          </a:r>
          <a:r>
            <a:rPr lang="ru-RU" sz="1800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sz="1800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плаксивість</a:t>
          </a:r>
          <a:r>
            <a:rPr lang="ru-RU" sz="1800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sz="1800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агресивність</a:t>
          </a:r>
          <a:r>
            <a:rPr lang="ru-RU" sz="1800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ru-RU" sz="18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C58FB95-24B9-4B06-9C13-8EA88696B2C3}" type="parTrans" cxnId="{63FF115E-D50D-4D65-BB02-42A7BBEFF06D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B7C9CC1-CEF0-4F12-970A-453E6229F01F}" type="sibTrans" cxnId="{63FF115E-D50D-4D65-BB02-42A7BBEFF06D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7772A6E-6970-4F11-A20E-13B84F6BDF5A}">
      <dgm:prSet custT="1"/>
      <dgm:spPr/>
      <dgm:t>
        <a:bodyPr/>
        <a:lstStyle/>
        <a:p>
          <a:pPr rtl="0"/>
          <a:r>
            <a:rPr lang="ru-RU" sz="2000" b="1" noProof="0" dirty="0" err="1" smtClean="0">
              <a:solidFill>
                <a:srgbClr val="FF0000"/>
              </a:solidFill>
              <a:effectLst/>
            </a:rPr>
            <a:t>Набрякова</a:t>
          </a:r>
          <a:r>
            <a:rPr lang="ru-RU" sz="2000" b="1" noProof="0" dirty="0" smtClean="0">
              <a:solidFill>
                <a:srgbClr val="FF0000"/>
              </a:solidFill>
              <a:effectLst/>
            </a:rPr>
            <a:t> 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(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масталгії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 і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мастодинії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,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набряки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обличчя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,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гомілок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,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пальців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 рук,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здуття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 живота,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слабкість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,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пітливість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).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Затримка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рідини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 в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другій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 </a:t>
          </a:r>
          <a:r>
            <a:rPr lang="ru-RU" sz="2000" b="1" noProof="0" dirty="0" err="1" smtClean="0">
              <a:solidFill>
                <a:schemeClr val="bg1"/>
              </a:solidFill>
              <a:effectLst/>
            </a:rPr>
            <a:t>фазі</a:t>
          </a:r>
          <a:r>
            <a:rPr lang="ru-RU" sz="2000" b="1" noProof="0" dirty="0" smtClean="0">
              <a:solidFill>
                <a:schemeClr val="bg1"/>
              </a:solidFill>
              <a:effectLst/>
            </a:rPr>
            <a:t> менструального циклу до 500-700 мл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.</a:t>
          </a:r>
          <a:endParaRPr lang="ru-RU" sz="1800" b="1" noProof="0" dirty="0">
            <a:solidFill>
              <a:schemeClr val="accent5">
                <a:lumMod val="10000"/>
              </a:schemeClr>
            </a:solidFill>
            <a:effectLst/>
          </a:endParaRPr>
        </a:p>
      </dgm:t>
    </dgm:pt>
    <dgm:pt modelId="{6C2B1D47-D0DC-443D-B2EA-A96B6B78D73E}" type="parTrans" cxnId="{696426D1-2EB4-498C-BFE6-1D94052A7FFC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84C1D8-AA6D-4F5E-8FA0-BEC385BD60E4}" type="sibTrans" cxnId="{696426D1-2EB4-498C-BFE6-1D94052A7FFC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67B2D68-579E-4AFF-81EF-EBE52E59302F}">
      <dgm:prSet custT="1"/>
      <dgm:spPr/>
      <dgm:t>
        <a:bodyPr/>
        <a:lstStyle/>
        <a:p>
          <a:pPr rtl="0"/>
          <a:r>
            <a:rPr lang="ru-RU" sz="2000" b="1" noProof="0" dirty="0" err="1" smtClean="0">
              <a:solidFill>
                <a:srgbClr val="FF0000"/>
              </a:solidFill>
              <a:effectLst/>
            </a:rPr>
            <a:t>Цефалгічна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(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пульсуючий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головний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біль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у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скроневій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ділянці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нудота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блювання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запаморочення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)</a:t>
          </a:r>
          <a:endParaRPr lang="ru-RU" sz="1800" b="1" noProof="0" dirty="0">
            <a:solidFill>
              <a:schemeClr val="accent5">
                <a:lumMod val="10000"/>
              </a:schemeClr>
            </a:solidFill>
            <a:effectLst/>
          </a:endParaRPr>
        </a:p>
      </dgm:t>
    </dgm:pt>
    <dgm:pt modelId="{8780D757-C911-4840-8689-2B6559339B12}" type="parTrans" cxnId="{29B69564-3138-4FE5-B77C-494CB490896D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68ACBFE-F2AA-4ACC-842E-4F421A118017}" type="sibTrans" cxnId="{29B69564-3138-4FE5-B77C-494CB490896D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21A9B9B-282F-4453-9D50-AD64198A58FB}">
      <dgm:prSet custT="1"/>
      <dgm:spPr/>
      <dgm:t>
        <a:bodyPr/>
        <a:lstStyle/>
        <a:p>
          <a:pPr rtl="0"/>
          <a:r>
            <a:rPr lang="ru-RU" sz="2000" b="1" noProof="0" dirty="0" err="1" smtClean="0">
              <a:solidFill>
                <a:srgbClr val="FF0000"/>
              </a:solidFill>
              <a:effectLst/>
            </a:rPr>
            <a:t>Кризова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(симпато-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адреналові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кризи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: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підвищений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артеріальний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тиск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поява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страху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смерті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відчуття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холоду в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кінцівках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збільшення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сечовипускання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після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кризи</a:t>
          </a:r>
          <a:r>
            <a:rPr lang="ru-RU" sz="1800" b="1" noProof="0" dirty="0" smtClean="0">
              <a:solidFill>
                <a:schemeClr val="accent5">
                  <a:lumMod val="10000"/>
                </a:schemeClr>
              </a:solidFill>
              <a:effectLst/>
            </a:rPr>
            <a:t>)</a:t>
          </a:r>
          <a:endParaRPr lang="ru-RU" sz="1800" b="1" noProof="0" dirty="0">
            <a:solidFill>
              <a:schemeClr val="accent5">
                <a:lumMod val="10000"/>
              </a:schemeClr>
            </a:solidFill>
            <a:effectLst/>
          </a:endParaRPr>
        </a:p>
      </dgm:t>
    </dgm:pt>
    <dgm:pt modelId="{B96206B1-B46D-4555-8F55-C98F08E40C96}" type="parTrans" cxnId="{5CF7B42C-EE82-4FF1-9277-B451424421DE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11175AA-05AA-43E5-BEE6-D7BFB571759C}" type="sibTrans" cxnId="{5CF7B42C-EE82-4FF1-9277-B451424421DE}">
      <dgm:prSet/>
      <dgm:spPr/>
      <dgm:t>
        <a:bodyPr/>
        <a:lstStyle/>
        <a:p>
          <a:endParaRPr lang="ru-RU" sz="18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90610E7-462E-4E3F-92B5-14C9CB4FD749}" type="pres">
      <dgm:prSet presAssocID="{CFC6EB27-1A56-4961-B6E0-08901A0EDB5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6A499A-FD43-411D-B60F-9D2384980799}" type="pres">
      <dgm:prSet presAssocID="{C857B42A-E7E6-44BB-9326-5C80B2CC8305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C7CACC-BEE7-4CA1-B01E-408C0198E9B0}" type="pres">
      <dgm:prSet presAssocID="{4B7C9CC1-CEF0-4F12-970A-453E6229F01F}" presName="spacer" presStyleCnt="0"/>
      <dgm:spPr/>
    </dgm:pt>
    <dgm:pt modelId="{733AEEED-045B-47AC-A816-94024097D2CB}" type="pres">
      <dgm:prSet presAssocID="{77772A6E-6970-4F11-A20E-13B84F6BDF5A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6D8EE4-EB6A-482B-B9F0-8FCD09BC8881}" type="pres">
      <dgm:prSet presAssocID="{9D84C1D8-AA6D-4F5E-8FA0-BEC385BD60E4}" presName="spacer" presStyleCnt="0"/>
      <dgm:spPr/>
    </dgm:pt>
    <dgm:pt modelId="{CF309ACC-6F82-4B83-89A5-803009F5DBE0}" type="pres">
      <dgm:prSet presAssocID="{E67B2D68-579E-4AFF-81EF-EBE52E59302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BE3EB4-179F-4452-B802-C168B3CC25C8}" type="pres">
      <dgm:prSet presAssocID="{668ACBFE-F2AA-4ACC-842E-4F421A118017}" presName="spacer" presStyleCnt="0"/>
      <dgm:spPr/>
    </dgm:pt>
    <dgm:pt modelId="{37C47569-FA8C-4EA8-A657-31BFB35E5DDA}" type="pres">
      <dgm:prSet presAssocID="{A21A9B9B-282F-4453-9D50-AD64198A58F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848659E-7659-41EF-B00D-B4174A7CA46D}" type="presOf" srcId="{E67B2D68-579E-4AFF-81EF-EBE52E59302F}" destId="{CF309ACC-6F82-4B83-89A5-803009F5DBE0}" srcOrd="0" destOrd="0" presId="urn:microsoft.com/office/officeart/2005/8/layout/vList2"/>
    <dgm:cxn modelId="{8C2934EF-FFA8-422A-9299-EEC46C44A5D0}" type="presOf" srcId="{C857B42A-E7E6-44BB-9326-5C80B2CC8305}" destId="{7C6A499A-FD43-411D-B60F-9D2384980799}" srcOrd="0" destOrd="0" presId="urn:microsoft.com/office/officeart/2005/8/layout/vList2"/>
    <dgm:cxn modelId="{696426D1-2EB4-498C-BFE6-1D94052A7FFC}" srcId="{CFC6EB27-1A56-4961-B6E0-08901A0EDB57}" destId="{77772A6E-6970-4F11-A20E-13B84F6BDF5A}" srcOrd="1" destOrd="0" parTransId="{6C2B1D47-D0DC-443D-B2EA-A96B6B78D73E}" sibTransId="{9D84C1D8-AA6D-4F5E-8FA0-BEC385BD60E4}"/>
    <dgm:cxn modelId="{63FF115E-D50D-4D65-BB02-42A7BBEFF06D}" srcId="{CFC6EB27-1A56-4961-B6E0-08901A0EDB57}" destId="{C857B42A-E7E6-44BB-9326-5C80B2CC8305}" srcOrd="0" destOrd="0" parTransId="{5C58FB95-24B9-4B06-9C13-8EA88696B2C3}" sibTransId="{4B7C9CC1-CEF0-4F12-970A-453E6229F01F}"/>
    <dgm:cxn modelId="{80C01B7D-7B60-4501-B5E3-5CB80EB39950}" type="presOf" srcId="{77772A6E-6970-4F11-A20E-13B84F6BDF5A}" destId="{733AEEED-045B-47AC-A816-94024097D2CB}" srcOrd="0" destOrd="0" presId="urn:microsoft.com/office/officeart/2005/8/layout/vList2"/>
    <dgm:cxn modelId="{4F74FD51-573C-47E5-8539-D332F0835B7C}" type="presOf" srcId="{A21A9B9B-282F-4453-9D50-AD64198A58FB}" destId="{37C47569-FA8C-4EA8-A657-31BFB35E5DDA}" srcOrd="0" destOrd="0" presId="urn:microsoft.com/office/officeart/2005/8/layout/vList2"/>
    <dgm:cxn modelId="{B6012CE5-4BC1-4D9F-AD23-C97544B13005}" type="presOf" srcId="{CFC6EB27-1A56-4961-B6E0-08901A0EDB57}" destId="{690610E7-462E-4E3F-92B5-14C9CB4FD749}" srcOrd="0" destOrd="0" presId="urn:microsoft.com/office/officeart/2005/8/layout/vList2"/>
    <dgm:cxn modelId="{5CF7B42C-EE82-4FF1-9277-B451424421DE}" srcId="{CFC6EB27-1A56-4961-B6E0-08901A0EDB57}" destId="{A21A9B9B-282F-4453-9D50-AD64198A58FB}" srcOrd="3" destOrd="0" parTransId="{B96206B1-B46D-4555-8F55-C98F08E40C96}" sibTransId="{811175AA-05AA-43E5-BEE6-D7BFB571759C}"/>
    <dgm:cxn modelId="{29B69564-3138-4FE5-B77C-494CB490896D}" srcId="{CFC6EB27-1A56-4961-B6E0-08901A0EDB57}" destId="{E67B2D68-579E-4AFF-81EF-EBE52E59302F}" srcOrd="2" destOrd="0" parTransId="{8780D757-C911-4840-8689-2B6559339B12}" sibTransId="{668ACBFE-F2AA-4ACC-842E-4F421A118017}"/>
    <dgm:cxn modelId="{F6B11F2B-9EE3-49D4-A1DE-13D3D998B382}" type="presParOf" srcId="{690610E7-462E-4E3F-92B5-14C9CB4FD749}" destId="{7C6A499A-FD43-411D-B60F-9D2384980799}" srcOrd="0" destOrd="0" presId="urn:microsoft.com/office/officeart/2005/8/layout/vList2"/>
    <dgm:cxn modelId="{428AB4CF-A2C0-4440-A02F-ED09E40E6E7B}" type="presParOf" srcId="{690610E7-462E-4E3F-92B5-14C9CB4FD749}" destId="{C8C7CACC-BEE7-4CA1-B01E-408C0198E9B0}" srcOrd="1" destOrd="0" presId="urn:microsoft.com/office/officeart/2005/8/layout/vList2"/>
    <dgm:cxn modelId="{92889B5A-FE05-4A5B-B247-15A51C8750B5}" type="presParOf" srcId="{690610E7-462E-4E3F-92B5-14C9CB4FD749}" destId="{733AEEED-045B-47AC-A816-94024097D2CB}" srcOrd="2" destOrd="0" presId="urn:microsoft.com/office/officeart/2005/8/layout/vList2"/>
    <dgm:cxn modelId="{E3E292CD-2758-44DB-AF4D-013BE84ADC58}" type="presParOf" srcId="{690610E7-462E-4E3F-92B5-14C9CB4FD749}" destId="{E96D8EE4-EB6A-482B-B9F0-8FCD09BC8881}" srcOrd="3" destOrd="0" presId="urn:microsoft.com/office/officeart/2005/8/layout/vList2"/>
    <dgm:cxn modelId="{546BDF95-0500-4FDB-BC7E-483A0E6EAB7D}" type="presParOf" srcId="{690610E7-462E-4E3F-92B5-14C9CB4FD749}" destId="{CF309ACC-6F82-4B83-89A5-803009F5DBE0}" srcOrd="4" destOrd="0" presId="urn:microsoft.com/office/officeart/2005/8/layout/vList2"/>
    <dgm:cxn modelId="{25AFD7E9-BE8C-48E2-BCA7-4CDF90CBDB0B}" type="presParOf" srcId="{690610E7-462E-4E3F-92B5-14C9CB4FD749}" destId="{DEBE3EB4-179F-4452-B802-C168B3CC25C8}" srcOrd="5" destOrd="0" presId="urn:microsoft.com/office/officeart/2005/8/layout/vList2"/>
    <dgm:cxn modelId="{E40FCE45-B5F9-4FA6-87E2-83677995BEA1}" type="presParOf" srcId="{690610E7-462E-4E3F-92B5-14C9CB4FD749}" destId="{37C47569-FA8C-4EA8-A657-31BFB35E5DDA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0E0F225C-465F-45FF-8D12-9A0F3176DA5F}" type="doc">
      <dgm:prSet loTypeId="urn:microsoft.com/office/officeart/2005/8/layout/vList2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2D07C42A-5FF7-4BDE-86F4-676C90F2B6B2}">
      <dgm:prSet/>
      <dgm:spPr/>
      <dgm:t>
        <a:bodyPr/>
        <a:lstStyle/>
        <a:p>
          <a:pPr rtl="0"/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Вегето-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дизоваріальна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міокардіодистрофія</a:t>
          </a:r>
          <a:endParaRPr lang="ru-RU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6D1EC1A-E913-464F-90D2-FB9FE2CBDD5E}" type="parTrans" cxnId="{3808805B-77ED-4EDE-82FC-F507951C81E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88A02AD-B0B6-41D0-87E7-BB0C81B7EF26}" type="sibTrans" cxnId="{3808805B-77ED-4EDE-82FC-F507951C81E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8E4584A-3C3F-4D53-8FA7-90061D92775C}">
      <dgm:prSet/>
      <dgm:spPr/>
      <dgm:t>
        <a:bodyPr/>
        <a:lstStyle/>
        <a:p>
          <a:pPr rtl="0"/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Виразковий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гінгівіт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і стоматит</a:t>
          </a:r>
          <a:endParaRPr lang="ru-RU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321DA14-425B-4675-9A12-E0A1CEF7E3B9}" type="parTrans" cxnId="{A8FCCE50-C0A3-424E-B01C-B4A7DBCAA12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93D907B-2364-4C2A-A3A4-26C8E0524247}" type="sibTrans" cxnId="{A8FCCE50-C0A3-424E-B01C-B4A7DBCAA12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4AEF9D4-1616-49E5-B5BF-B6E8516DABA3}">
      <dgm:prSet/>
      <dgm:spPr/>
      <dgm:t>
        <a:bodyPr/>
        <a:lstStyle/>
        <a:p>
          <a:pPr rtl="0"/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Циклічна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бронхіальна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астма</a:t>
          </a:r>
          <a:endParaRPr lang="ru-RU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9FBB248-1138-4ADE-B9E9-B258BE453C15}" type="parTrans" cxnId="{69310F36-FFA4-4AB2-8DC5-8C8E82BD849F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AD1D395-BDA3-47F7-8FF8-D3145FEB4020}" type="sibTrans" cxnId="{69310F36-FFA4-4AB2-8DC5-8C8E82BD849F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026E379-739C-4E4D-99C0-6AD8A69B4E51}">
      <dgm:prSet/>
      <dgm:spPr/>
      <dgm:t>
        <a:bodyPr/>
        <a:lstStyle/>
        <a:p>
          <a:pPr rtl="0"/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Іридоцикліт</a:t>
          </a:r>
          <a:endParaRPr lang="ru-RU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DA2EEF5-1FC1-4428-A81C-B3830D2E71E9}" type="parTrans" cxnId="{859E8004-133F-4EDF-A0FE-61C664A8B60E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259D615-1178-4F1B-A003-76B645632BA5}" type="sibTrans" cxnId="{859E8004-133F-4EDF-A0FE-61C664A8B60E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52DC80A-B319-48F0-9305-9973E0E519CB}">
      <dgm:prSet/>
      <dgm:spPr/>
      <dgm:t>
        <a:bodyPr/>
        <a:lstStyle/>
        <a:p>
          <a:pPr rtl="0"/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Гіпертермічна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офтальмоплегічна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форма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мігрені</a:t>
          </a:r>
          <a:endParaRPr lang="ru-RU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970F446-53B1-406F-9A70-FE70D3B15F3B}" type="parTrans" cxnId="{8DDBD122-B8A6-4E90-858C-82AAA92EE372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804B4C0-F7D0-4930-8835-F1BE10F76EB3}" type="sibTrans" cxnId="{8DDBD122-B8A6-4E90-858C-82AAA92EE372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11ADB06-779A-4B63-9170-96A7117C4A09}" type="pres">
      <dgm:prSet presAssocID="{0E0F225C-465F-45FF-8D12-9A0F3176DA5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448A14-4BE4-414D-A202-1924633E2B2F}" type="pres">
      <dgm:prSet presAssocID="{2D07C42A-5FF7-4BDE-86F4-676C90F2B6B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A2B501-9274-47BB-AC5F-A668FAA9FE98}" type="pres">
      <dgm:prSet presAssocID="{A88A02AD-B0B6-41D0-87E7-BB0C81B7EF26}" presName="spacer" presStyleCnt="0"/>
      <dgm:spPr/>
    </dgm:pt>
    <dgm:pt modelId="{2327B78B-EBD6-4137-8A02-664525F26CE5}" type="pres">
      <dgm:prSet presAssocID="{18E4584A-3C3F-4D53-8FA7-90061D92775C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E4B344-05EA-4C2E-A589-33FD6111D1CB}" type="pres">
      <dgm:prSet presAssocID="{893D907B-2364-4C2A-A3A4-26C8E0524247}" presName="spacer" presStyleCnt="0"/>
      <dgm:spPr/>
    </dgm:pt>
    <dgm:pt modelId="{16E8FF82-701A-4D49-ADF0-C2E3A8DE249F}" type="pres">
      <dgm:prSet presAssocID="{94AEF9D4-1616-49E5-B5BF-B6E8516DABA3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2E5532-0D67-4606-96BC-1F2597526196}" type="pres">
      <dgm:prSet presAssocID="{AAD1D395-BDA3-47F7-8FF8-D3145FEB4020}" presName="spacer" presStyleCnt="0"/>
      <dgm:spPr/>
    </dgm:pt>
    <dgm:pt modelId="{A24E2281-6C4A-4C6A-B75A-3E920D2DBA07}" type="pres">
      <dgm:prSet presAssocID="{5026E379-739C-4E4D-99C0-6AD8A69B4E51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513C54-7678-4024-A531-A890B2C788A7}" type="pres">
      <dgm:prSet presAssocID="{7259D615-1178-4F1B-A003-76B645632BA5}" presName="spacer" presStyleCnt="0"/>
      <dgm:spPr/>
    </dgm:pt>
    <dgm:pt modelId="{71D2E36A-C87A-4006-9560-E8BF0F6660B4}" type="pres">
      <dgm:prSet presAssocID="{A52DC80A-B319-48F0-9305-9973E0E519CB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7BFA4F5-B2EE-4AB1-A515-38BB6F601B22}" type="presOf" srcId="{94AEF9D4-1616-49E5-B5BF-B6E8516DABA3}" destId="{16E8FF82-701A-4D49-ADF0-C2E3A8DE249F}" srcOrd="0" destOrd="0" presId="urn:microsoft.com/office/officeart/2005/8/layout/vList2"/>
    <dgm:cxn modelId="{859E8004-133F-4EDF-A0FE-61C664A8B60E}" srcId="{0E0F225C-465F-45FF-8D12-9A0F3176DA5F}" destId="{5026E379-739C-4E4D-99C0-6AD8A69B4E51}" srcOrd="3" destOrd="0" parTransId="{6DA2EEF5-1FC1-4428-A81C-B3830D2E71E9}" sibTransId="{7259D615-1178-4F1B-A003-76B645632BA5}"/>
    <dgm:cxn modelId="{8DDBD122-B8A6-4E90-858C-82AAA92EE372}" srcId="{0E0F225C-465F-45FF-8D12-9A0F3176DA5F}" destId="{A52DC80A-B319-48F0-9305-9973E0E519CB}" srcOrd="4" destOrd="0" parTransId="{3970F446-53B1-406F-9A70-FE70D3B15F3B}" sibTransId="{6804B4C0-F7D0-4930-8835-F1BE10F76EB3}"/>
    <dgm:cxn modelId="{82CDEF75-5F6A-4894-9D5A-7541492BD1CA}" type="presOf" srcId="{5026E379-739C-4E4D-99C0-6AD8A69B4E51}" destId="{A24E2281-6C4A-4C6A-B75A-3E920D2DBA07}" srcOrd="0" destOrd="0" presId="urn:microsoft.com/office/officeart/2005/8/layout/vList2"/>
    <dgm:cxn modelId="{A8FCCE50-C0A3-424E-B01C-B4A7DBCAA120}" srcId="{0E0F225C-465F-45FF-8D12-9A0F3176DA5F}" destId="{18E4584A-3C3F-4D53-8FA7-90061D92775C}" srcOrd="1" destOrd="0" parTransId="{A321DA14-425B-4675-9A12-E0A1CEF7E3B9}" sibTransId="{893D907B-2364-4C2A-A3A4-26C8E0524247}"/>
    <dgm:cxn modelId="{3808805B-77ED-4EDE-82FC-F507951C81E5}" srcId="{0E0F225C-465F-45FF-8D12-9A0F3176DA5F}" destId="{2D07C42A-5FF7-4BDE-86F4-676C90F2B6B2}" srcOrd="0" destOrd="0" parTransId="{C6D1EC1A-E913-464F-90D2-FB9FE2CBDD5E}" sibTransId="{A88A02AD-B0B6-41D0-87E7-BB0C81B7EF26}"/>
    <dgm:cxn modelId="{7CAC2C0B-6EB8-48CC-85FC-493C3B60C181}" type="presOf" srcId="{A52DC80A-B319-48F0-9305-9973E0E519CB}" destId="{71D2E36A-C87A-4006-9560-E8BF0F6660B4}" srcOrd="0" destOrd="0" presId="urn:microsoft.com/office/officeart/2005/8/layout/vList2"/>
    <dgm:cxn modelId="{B4B46DB1-C366-4501-BD58-E477F82C0824}" type="presOf" srcId="{2D07C42A-5FF7-4BDE-86F4-676C90F2B6B2}" destId="{4A448A14-4BE4-414D-A202-1924633E2B2F}" srcOrd="0" destOrd="0" presId="urn:microsoft.com/office/officeart/2005/8/layout/vList2"/>
    <dgm:cxn modelId="{CA872510-1F39-426D-9861-4C302D6A268D}" type="presOf" srcId="{0E0F225C-465F-45FF-8D12-9A0F3176DA5F}" destId="{311ADB06-779A-4B63-9170-96A7117C4A09}" srcOrd="0" destOrd="0" presId="urn:microsoft.com/office/officeart/2005/8/layout/vList2"/>
    <dgm:cxn modelId="{69310F36-FFA4-4AB2-8DC5-8C8E82BD849F}" srcId="{0E0F225C-465F-45FF-8D12-9A0F3176DA5F}" destId="{94AEF9D4-1616-49E5-B5BF-B6E8516DABA3}" srcOrd="2" destOrd="0" parTransId="{79FBB248-1138-4ADE-B9E9-B258BE453C15}" sibTransId="{AAD1D395-BDA3-47F7-8FF8-D3145FEB4020}"/>
    <dgm:cxn modelId="{162B25CD-F91A-4155-A49D-71481EECCE0D}" type="presOf" srcId="{18E4584A-3C3F-4D53-8FA7-90061D92775C}" destId="{2327B78B-EBD6-4137-8A02-664525F26CE5}" srcOrd="0" destOrd="0" presId="urn:microsoft.com/office/officeart/2005/8/layout/vList2"/>
    <dgm:cxn modelId="{E093E2EF-1238-414F-BE58-29A5BCB12CDF}" type="presParOf" srcId="{311ADB06-779A-4B63-9170-96A7117C4A09}" destId="{4A448A14-4BE4-414D-A202-1924633E2B2F}" srcOrd="0" destOrd="0" presId="urn:microsoft.com/office/officeart/2005/8/layout/vList2"/>
    <dgm:cxn modelId="{BD8AA4C6-9246-4190-B2D7-6E636EBA5827}" type="presParOf" srcId="{311ADB06-779A-4B63-9170-96A7117C4A09}" destId="{9FA2B501-9274-47BB-AC5F-A668FAA9FE98}" srcOrd="1" destOrd="0" presId="urn:microsoft.com/office/officeart/2005/8/layout/vList2"/>
    <dgm:cxn modelId="{3B2AA940-5EF4-4F46-B5BE-CE482E2CFA72}" type="presParOf" srcId="{311ADB06-779A-4B63-9170-96A7117C4A09}" destId="{2327B78B-EBD6-4137-8A02-664525F26CE5}" srcOrd="2" destOrd="0" presId="urn:microsoft.com/office/officeart/2005/8/layout/vList2"/>
    <dgm:cxn modelId="{B92A1C12-11E4-4FA9-B538-306AB51C9B6F}" type="presParOf" srcId="{311ADB06-779A-4B63-9170-96A7117C4A09}" destId="{BFE4B344-05EA-4C2E-A589-33FD6111D1CB}" srcOrd="3" destOrd="0" presId="urn:microsoft.com/office/officeart/2005/8/layout/vList2"/>
    <dgm:cxn modelId="{D052CDE3-0D91-4B4A-9C93-792688D0A370}" type="presParOf" srcId="{311ADB06-779A-4B63-9170-96A7117C4A09}" destId="{16E8FF82-701A-4D49-ADF0-C2E3A8DE249F}" srcOrd="4" destOrd="0" presId="urn:microsoft.com/office/officeart/2005/8/layout/vList2"/>
    <dgm:cxn modelId="{4F86116F-5662-42FB-B559-492F0155AB3E}" type="presParOf" srcId="{311ADB06-779A-4B63-9170-96A7117C4A09}" destId="{6A2E5532-0D67-4606-96BC-1F2597526196}" srcOrd="5" destOrd="0" presId="urn:microsoft.com/office/officeart/2005/8/layout/vList2"/>
    <dgm:cxn modelId="{2828E9AC-8407-4668-9CBF-E1845E998081}" type="presParOf" srcId="{311ADB06-779A-4B63-9170-96A7117C4A09}" destId="{A24E2281-6C4A-4C6A-B75A-3E920D2DBA07}" srcOrd="6" destOrd="0" presId="urn:microsoft.com/office/officeart/2005/8/layout/vList2"/>
    <dgm:cxn modelId="{5E2DF5FB-C152-427F-BB52-027C219E705D}" type="presParOf" srcId="{311ADB06-779A-4B63-9170-96A7117C4A09}" destId="{8F513C54-7678-4024-A531-A890B2C788A7}" srcOrd="7" destOrd="0" presId="urn:microsoft.com/office/officeart/2005/8/layout/vList2"/>
    <dgm:cxn modelId="{B85DA166-56C2-4951-B974-4D3D1542CC7A}" type="presParOf" srcId="{311ADB06-779A-4B63-9170-96A7117C4A09}" destId="{71D2E36A-C87A-4006-9560-E8BF0F6660B4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827F84B2-AB4F-4192-9E4F-2CE6DE6C3FF1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7494FDD8-0059-4E65-9064-66689D9C0B48}">
      <dgm:prSet>
        <dgm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b="1" noProof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Легка форма  ПМС 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–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поява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3-4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симптомів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за 2-10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діб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до початку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менструації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при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значно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виражених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1-2 симптомах.</a:t>
          </a:r>
          <a:endParaRPr lang="ru-RU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3A68F78-5AEE-4F5F-A3FF-7D5BF2BE3EBD}" type="parTrans" cxnId="{836365C9-B818-4BF5-8910-E7AE10FF8A1C}">
      <dgm:prSet/>
      <dgm:spPr/>
      <dgm:t>
        <a:bodyPr/>
        <a:lstStyle/>
        <a:p>
          <a:endParaRPr lang="ru-RU" b="1"/>
        </a:p>
      </dgm:t>
    </dgm:pt>
    <dgm:pt modelId="{49970294-14D4-4B39-B271-EAF6BF08051B}" type="sibTrans" cxnId="{836365C9-B818-4BF5-8910-E7AE10FF8A1C}">
      <dgm:prSet/>
      <dgm:spPr/>
      <dgm:t>
        <a:bodyPr/>
        <a:lstStyle/>
        <a:p>
          <a:endParaRPr lang="ru-RU" b="1"/>
        </a:p>
      </dgm:t>
    </dgm:pt>
    <dgm:pt modelId="{8DE89A6B-3BF4-46E1-B430-294DBB5F4B0C}">
      <dgm:prSet>
        <dgm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b="1" noProof="0" dirty="0" err="1" smtClean="0">
              <a:solidFill>
                <a:srgbClr val="FF0000"/>
              </a:solidFill>
            </a:rPr>
            <a:t>Важка</a:t>
          </a:r>
          <a:r>
            <a:rPr lang="ru-RU" b="1" noProof="0" dirty="0" smtClean="0">
              <a:solidFill>
                <a:srgbClr val="FF0000"/>
              </a:solidFill>
            </a:rPr>
            <a:t> форма ПМС </a:t>
          </a:r>
          <a:r>
            <a:rPr lang="ru-RU" b="1" noProof="0" dirty="0" smtClean="0">
              <a:solidFill>
                <a:schemeClr val="accent5">
                  <a:lumMod val="10000"/>
                </a:schemeClr>
              </a:solidFill>
            </a:rPr>
            <a:t>– </a:t>
          </a:r>
          <a:r>
            <a:rPr lang="ru-RU" b="1" noProof="0" dirty="0" err="1" smtClean="0">
              <a:solidFill>
                <a:schemeClr val="accent5">
                  <a:lumMod val="10000"/>
                </a:schemeClr>
              </a:solidFill>
            </a:rPr>
            <a:t>поява</a:t>
          </a:r>
          <a:r>
            <a:rPr lang="ru-RU" b="1" noProof="0" dirty="0" smtClean="0">
              <a:solidFill>
                <a:schemeClr val="accent5">
                  <a:lumMod val="10000"/>
                </a:schemeClr>
              </a:solidFill>
            </a:rPr>
            <a:t> 5-12 </a:t>
          </a:r>
          <a:r>
            <a:rPr lang="ru-RU" b="1" noProof="0" dirty="0" err="1" smtClean="0">
              <a:solidFill>
                <a:schemeClr val="accent5">
                  <a:lumMod val="10000"/>
                </a:schemeClr>
              </a:solidFill>
            </a:rPr>
            <a:t>симптомів</a:t>
          </a:r>
          <a:r>
            <a:rPr lang="ru-RU" b="1" noProof="0" dirty="0" smtClean="0">
              <a:solidFill>
                <a:schemeClr val="accent5">
                  <a:lumMod val="10000"/>
                </a:schemeClr>
              </a:solidFill>
            </a:rPr>
            <a:t> за 3-14 </a:t>
          </a:r>
          <a:r>
            <a:rPr lang="ru-RU" b="1" noProof="0" dirty="0" err="1" smtClean="0">
              <a:solidFill>
                <a:schemeClr val="accent5">
                  <a:lumMod val="10000"/>
                </a:schemeClr>
              </a:solidFill>
            </a:rPr>
            <a:t>діб</a:t>
          </a:r>
          <a:r>
            <a:rPr lang="ru-RU" b="1" noProof="0" dirty="0" smtClean="0">
              <a:solidFill>
                <a:schemeClr val="accent5">
                  <a:lumMod val="10000"/>
                </a:schemeClr>
              </a:solidFill>
            </a:rPr>
            <a:t> до </a:t>
          </a:r>
          <a:r>
            <a:rPr lang="ru-RU" b="1" noProof="0" dirty="0" err="1" smtClean="0">
              <a:solidFill>
                <a:schemeClr val="accent5">
                  <a:lumMod val="10000"/>
                </a:schemeClr>
              </a:solidFill>
            </a:rPr>
            <a:t>менструації</a:t>
          </a:r>
          <a:r>
            <a:rPr lang="ru-RU" b="1" noProof="0" dirty="0" smtClean="0">
              <a:solidFill>
                <a:schemeClr val="accent5">
                  <a:lumMod val="10000"/>
                </a:schemeClr>
              </a:solidFill>
            </a:rPr>
            <a:t> при </a:t>
          </a:r>
          <a:r>
            <a:rPr lang="ru-RU" b="1" noProof="0" dirty="0" err="1" smtClean="0">
              <a:solidFill>
                <a:schemeClr val="accent5">
                  <a:lumMod val="10000"/>
                </a:schemeClr>
              </a:solidFill>
            </a:rPr>
            <a:t>значно</a:t>
          </a:r>
          <a:r>
            <a:rPr lang="ru-RU" b="1" noProof="0" dirty="0" smtClean="0">
              <a:solidFill>
                <a:schemeClr val="accent5">
                  <a:lumMod val="10000"/>
                </a:schemeClr>
              </a:solidFill>
            </a:rPr>
            <a:t> </a:t>
          </a:r>
          <a:r>
            <a:rPr lang="ru-RU" b="1" noProof="0" dirty="0" err="1" smtClean="0">
              <a:solidFill>
                <a:schemeClr val="accent5">
                  <a:lumMod val="10000"/>
                </a:schemeClr>
              </a:solidFill>
            </a:rPr>
            <a:t>виражених</a:t>
          </a:r>
          <a:r>
            <a:rPr lang="ru-RU" b="1" noProof="0" dirty="0" smtClean="0">
              <a:solidFill>
                <a:schemeClr val="accent5">
                  <a:lumMod val="10000"/>
                </a:schemeClr>
              </a:solidFill>
            </a:rPr>
            <a:t> 2-5.</a:t>
          </a:r>
          <a:endParaRPr lang="ru-RU" b="1" noProof="0" dirty="0">
            <a:solidFill>
              <a:schemeClr val="accent5">
                <a:lumMod val="10000"/>
              </a:schemeClr>
            </a:solidFill>
          </a:endParaRPr>
        </a:p>
      </dgm:t>
    </dgm:pt>
    <dgm:pt modelId="{71335852-19EF-4B7D-96EF-C47D61A78DDB}" type="parTrans" cxnId="{0BFB7E15-7236-48EC-8A0F-BA49404C52E7}">
      <dgm:prSet/>
      <dgm:spPr/>
      <dgm:t>
        <a:bodyPr/>
        <a:lstStyle/>
        <a:p>
          <a:endParaRPr lang="ru-RU" b="1"/>
        </a:p>
      </dgm:t>
    </dgm:pt>
    <dgm:pt modelId="{CC86379A-2659-47BC-BCE9-823A70E53808}" type="sibTrans" cxnId="{0BFB7E15-7236-48EC-8A0F-BA49404C52E7}">
      <dgm:prSet/>
      <dgm:spPr/>
      <dgm:t>
        <a:bodyPr/>
        <a:lstStyle/>
        <a:p>
          <a:endParaRPr lang="ru-RU" b="1"/>
        </a:p>
      </dgm:t>
    </dgm:pt>
    <dgm:pt modelId="{A24E2FFE-024B-4D24-AD74-42516796032B}" type="pres">
      <dgm:prSet presAssocID="{827F84B2-AB4F-4192-9E4F-2CE6DE6C3FF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029533D-C74F-4826-AF15-AA9BEDEA201A}" type="pres">
      <dgm:prSet presAssocID="{7494FDD8-0059-4E65-9064-66689D9C0B4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958ECC-EF34-4552-9097-6DD90BBB321D}" type="pres">
      <dgm:prSet presAssocID="{49970294-14D4-4B39-B271-EAF6BF08051B}" presName="spacer" presStyleCnt="0"/>
      <dgm:spPr/>
    </dgm:pt>
    <dgm:pt modelId="{797AE0AC-3358-430A-A9DD-7C9C92702992}" type="pres">
      <dgm:prSet presAssocID="{8DE89A6B-3BF4-46E1-B430-294DBB5F4B0C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4C2607C-CA79-455E-9367-FA21E6EF3A16}" type="presOf" srcId="{7494FDD8-0059-4E65-9064-66689D9C0B48}" destId="{9029533D-C74F-4826-AF15-AA9BEDEA201A}" srcOrd="0" destOrd="0" presId="urn:microsoft.com/office/officeart/2005/8/layout/vList2"/>
    <dgm:cxn modelId="{0BFB7E15-7236-48EC-8A0F-BA49404C52E7}" srcId="{827F84B2-AB4F-4192-9E4F-2CE6DE6C3FF1}" destId="{8DE89A6B-3BF4-46E1-B430-294DBB5F4B0C}" srcOrd="1" destOrd="0" parTransId="{71335852-19EF-4B7D-96EF-C47D61A78DDB}" sibTransId="{CC86379A-2659-47BC-BCE9-823A70E53808}"/>
    <dgm:cxn modelId="{562D4426-265B-460E-AC0B-0630DDF22AEE}" type="presOf" srcId="{8DE89A6B-3BF4-46E1-B430-294DBB5F4B0C}" destId="{797AE0AC-3358-430A-A9DD-7C9C92702992}" srcOrd="0" destOrd="0" presId="urn:microsoft.com/office/officeart/2005/8/layout/vList2"/>
    <dgm:cxn modelId="{836365C9-B818-4BF5-8910-E7AE10FF8A1C}" srcId="{827F84B2-AB4F-4192-9E4F-2CE6DE6C3FF1}" destId="{7494FDD8-0059-4E65-9064-66689D9C0B48}" srcOrd="0" destOrd="0" parTransId="{C3A68F78-5AEE-4F5F-A3FF-7D5BF2BE3EBD}" sibTransId="{49970294-14D4-4B39-B271-EAF6BF08051B}"/>
    <dgm:cxn modelId="{79E32969-513C-4ABD-8457-388D3D8CC99F}" type="presOf" srcId="{827F84B2-AB4F-4192-9E4F-2CE6DE6C3FF1}" destId="{A24E2FFE-024B-4D24-AD74-42516796032B}" srcOrd="0" destOrd="0" presId="urn:microsoft.com/office/officeart/2005/8/layout/vList2"/>
    <dgm:cxn modelId="{0D2D2E65-B4D2-4AFB-941A-22B2C3592241}" type="presParOf" srcId="{A24E2FFE-024B-4D24-AD74-42516796032B}" destId="{9029533D-C74F-4826-AF15-AA9BEDEA201A}" srcOrd="0" destOrd="0" presId="urn:microsoft.com/office/officeart/2005/8/layout/vList2"/>
    <dgm:cxn modelId="{79A41E77-9F90-443A-A2ED-07D8F74E4FC5}" type="presParOf" srcId="{A24E2FFE-024B-4D24-AD74-42516796032B}" destId="{BE958ECC-EF34-4552-9097-6DD90BBB321D}" srcOrd="1" destOrd="0" presId="urn:microsoft.com/office/officeart/2005/8/layout/vList2"/>
    <dgm:cxn modelId="{12C861F8-C30F-47D8-9009-EDB92800D00F}" type="presParOf" srcId="{A24E2FFE-024B-4D24-AD74-42516796032B}" destId="{797AE0AC-3358-430A-A9DD-7C9C9270299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0D8ED4A6-81F7-4B81-A419-A32E0636B17D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C2E8C1-DF64-4411-B4B5-EA17F616087C}">
      <dgm:prSet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sz="2400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Виділяють</a:t>
          </a:r>
          <a:r>
            <a:rPr lang="ru-RU" sz="2400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3 </a:t>
          </a:r>
          <a:r>
            <a:rPr lang="ru-RU" sz="2400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стадії</a:t>
          </a:r>
          <a:r>
            <a:rPr lang="ru-RU" sz="2400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ПМС:</a:t>
          </a:r>
          <a:endParaRPr lang="ru-RU" sz="24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EE19BEE-744B-47A6-9775-5B7E504E3DD6}" type="parTrans" cxnId="{0EB61629-BA18-4148-947A-275BEF78C413}">
      <dgm:prSet/>
      <dgm:spPr/>
      <dgm:t>
        <a:bodyPr/>
        <a:lstStyle/>
        <a:p>
          <a:endParaRPr lang="ru-RU"/>
        </a:p>
      </dgm:t>
    </dgm:pt>
    <dgm:pt modelId="{316A3FA8-8C80-487D-89AB-44D972DDB41B}" type="sibTrans" cxnId="{0EB61629-BA18-4148-947A-275BEF78C413}">
      <dgm:prSet/>
      <dgm:spPr/>
      <dgm:t>
        <a:bodyPr/>
        <a:lstStyle/>
        <a:p>
          <a:endParaRPr lang="ru-RU"/>
        </a:p>
      </dgm:t>
    </dgm:pt>
    <dgm:pt modelId="{60540C2C-9EA3-4762-863C-4038B46E6798}">
      <dgm:prSet/>
      <dgm:spPr/>
      <dgm:t>
        <a:bodyPr/>
        <a:lstStyle/>
        <a:p>
          <a:pPr rtl="0"/>
          <a:r>
            <a:rPr lang="ru-RU" b="1" noProof="0" dirty="0" err="1" smtClean="0">
              <a:solidFill>
                <a:srgbClr val="FF0000"/>
              </a:solidFill>
            </a:rPr>
            <a:t>Компенсовану</a:t>
          </a:r>
          <a:r>
            <a:rPr lang="ru-RU" noProof="0" dirty="0" smtClean="0"/>
            <a:t> – </a:t>
          </a:r>
          <a:r>
            <a:rPr lang="ru-RU" noProof="0" dirty="0" err="1" smtClean="0"/>
            <a:t>симптоми</a:t>
          </a:r>
          <a:r>
            <a:rPr lang="ru-RU" noProof="0" dirty="0" smtClean="0"/>
            <a:t> </a:t>
          </a:r>
          <a:r>
            <a:rPr lang="ru-RU" noProof="0" dirty="0" err="1" smtClean="0"/>
            <a:t>хвороби</a:t>
          </a:r>
          <a:r>
            <a:rPr lang="ru-RU" noProof="0" dirty="0" smtClean="0"/>
            <a:t> з </a:t>
          </a:r>
          <a:r>
            <a:rPr lang="ru-RU" noProof="0" dirty="0" err="1" smtClean="0"/>
            <a:t>віком</a:t>
          </a:r>
          <a:r>
            <a:rPr lang="ru-RU" noProof="0" dirty="0" smtClean="0"/>
            <a:t> не </a:t>
          </a:r>
          <a:r>
            <a:rPr lang="ru-RU" noProof="0" dirty="0" err="1" smtClean="0"/>
            <a:t>прогресують</a:t>
          </a:r>
          <a:endParaRPr lang="ru-RU" noProof="0" dirty="0"/>
        </a:p>
      </dgm:t>
    </dgm:pt>
    <dgm:pt modelId="{28270378-CDC1-44D7-9F3C-63C12F42B078}" type="parTrans" cxnId="{DEE2592B-A545-44E5-92DF-6EFFBFBD666D}">
      <dgm:prSet/>
      <dgm:spPr/>
      <dgm:t>
        <a:bodyPr/>
        <a:lstStyle/>
        <a:p>
          <a:endParaRPr lang="ru-RU"/>
        </a:p>
      </dgm:t>
    </dgm:pt>
    <dgm:pt modelId="{AB0F2DB0-D08E-414C-BECA-4D86DA7666C5}" type="sibTrans" cxnId="{DEE2592B-A545-44E5-92DF-6EFFBFBD666D}">
      <dgm:prSet/>
      <dgm:spPr/>
      <dgm:t>
        <a:bodyPr/>
        <a:lstStyle/>
        <a:p>
          <a:endParaRPr lang="ru-RU"/>
        </a:p>
      </dgm:t>
    </dgm:pt>
    <dgm:pt modelId="{A8D74E40-9235-4CDF-BE08-F191F9EF212E}">
      <dgm:prSet/>
      <dgm:spPr/>
      <dgm:t>
        <a:bodyPr/>
        <a:lstStyle/>
        <a:p>
          <a:pPr rtl="0"/>
          <a:r>
            <a:rPr lang="ru-RU" b="1" noProof="0" dirty="0" err="1" smtClean="0">
              <a:solidFill>
                <a:srgbClr val="FF0000"/>
              </a:solidFill>
            </a:rPr>
            <a:t>Субкомпенсовану</a:t>
          </a:r>
          <a:r>
            <a:rPr lang="ru-RU" b="1" noProof="0" dirty="0" smtClean="0">
              <a:solidFill>
                <a:srgbClr val="FF0000"/>
              </a:solidFill>
            </a:rPr>
            <a:t> </a:t>
          </a:r>
          <a:r>
            <a:rPr lang="ru-RU" noProof="0" smtClean="0"/>
            <a:t>– тяжкість захворювання з віком погіршується, симптоми ПМС зникають лише після менструації</a:t>
          </a:r>
          <a:endParaRPr lang="ru-RU" noProof="0" dirty="0"/>
        </a:p>
      </dgm:t>
    </dgm:pt>
    <dgm:pt modelId="{880578A2-BEB8-4527-831F-2CA282F9732B}" type="parTrans" cxnId="{3CA49E9D-00A4-497C-80E1-069939DFE67E}">
      <dgm:prSet/>
      <dgm:spPr/>
      <dgm:t>
        <a:bodyPr/>
        <a:lstStyle/>
        <a:p>
          <a:endParaRPr lang="ru-RU"/>
        </a:p>
      </dgm:t>
    </dgm:pt>
    <dgm:pt modelId="{B559498F-608A-485D-AD0D-D6FB0D63F8C2}" type="sibTrans" cxnId="{3CA49E9D-00A4-497C-80E1-069939DFE67E}">
      <dgm:prSet/>
      <dgm:spPr/>
      <dgm:t>
        <a:bodyPr/>
        <a:lstStyle/>
        <a:p>
          <a:endParaRPr lang="ru-RU"/>
        </a:p>
      </dgm:t>
    </dgm:pt>
    <dgm:pt modelId="{5028D207-81EE-4313-ABF9-D360CE3C9780}">
      <dgm:prSet/>
      <dgm:spPr/>
      <dgm:t>
        <a:bodyPr/>
        <a:lstStyle/>
        <a:p>
          <a:r>
            <a:rPr lang="ru-RU" b="1" noProof="0" dirty="0" err="1" smtClean="0">
              <a:solidFill>
                <a:srgbClr val="FF0000"/>
              </a:solidFill>
            </a:rPr>
            <a:t>Декомпенсовану</a:t>
          </a:r>
          <a:r>
            <a:rPr lang="ru-RU" noProof="0" dirty="0" smtClean="0"/>
            <a:t> - симптоми ПМС зберігаються кілька днів після менструації, при цьому «світлі» проміжки поступово скорочуються</a:t>
          </a:r>
        </a:p>
      </dgm:t>
    </dgm:pt>
    <dgm:pt modelId="{CE4A1208-2DE1-401B-B02C-A56DC444D3EB}" type="parTrans" cxnId="{96A339F2-76E1-46C5-9092-B6CD044A254A}">
      <dgm:prSet/>
      <dgm:spPr/>
      <dgm:t>
        <a:bodyPr/>
        <a:lstStyle/>
        <a:p>
          <a:endParaRPr lang="ru-RU"/>
        </a:p>
      </dgm:t>
    </dgm:pt>
    <dgm:pt modelId="{F6B27074-8869-457B-824A-B3D8A7856118}" type="sibTrans" cxnId="{96A339F2-76E1-46C5-9092-B6CD044A254A}">
      <dgm:prSet/>
      <dgm:spPr/>
      <dgm:t>
        <a:bodyPr/>
        <a:lstStyle/>
        <a:p>
          <a:endParaRPr lang="ru-RU"/>
        </a:p>
      </dgm:t>
    </dgm:pt>
    <dgm:pt modelId="{2B568640-D10A-447B-BA13-984345D153DC}" type="pres">
      <dgm:prSet presAssocID="{0D8ED4A6-81F7-4B81-A419-A32E0636B17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7FC7C12-4B3D-4220-845B-59C838582D66}" type="pres">
      <dgm:prSet presAssocID="{ECC2E8C1-DF64-4411-B4B5-EA17F616087C}" presName="parentLin" presStyleCnt="0"/>
      <dgm:spPr/>
    </dgm:pt>
    <dgm:pt modelId="{C36DC506-27D5-4DBB-97E8-757940EFE3BD}" type="pres">
      <dgm:prSet presAssocID="{ECC2E8C1-DF64-4411-B4B5-EA17F616087C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D151AD61-3C53-4E3E-ACFC-9826E5E4F468}" type="pres">
      <dgm:prSet presAssocID="{ECC2E8C1-DF64-4411-B4B5-EA17F616087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492A7B-3890-47D9-A128-64957A931F01}" type="pres">
      <dgm:prSet presAssocID="{ECC2E8C1-DF64-4411-B4B5-EA17F616087C}" presName="negativeSpace" presStyleCnt="0"/>
      <dgm:spPr/>
    </dgm:pt>
    <dgm:pt modelId="{8651754E-C4D8-4C3A-9010-B38B2AA524C2}" type="pres">
      <dgm:prSet presAssocID="{ECC2E8C1-DF64-4411-B4B5-EA17F616087C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EE2592B-A545-44E5-92DF-6EFFBFBD666D}" srcId="{ECC2E8C1-DF64-4411-B4B5-EA17F616087C}" destId="{60540C2C-9EA3-4762-863C-4038B46E6798}" srcOrd="0" destOrd="0" parTransId="{28270378-CDC1-44D7-9F3C-63C12F42B078}" sibTransId="{AB0F2DB0-D08E-414C-BECA-4D86DA7666C5}"/>
    <dgm:cxn modelId="{B2D9EA12-1BDD-4231-BC38-8B8F61B4916E}" type="presOf" srcId="{A8D74E40-9235-4CDF-BE08-F191F9EF212E}" destId="{8651754E-C4D8-4C3A-9010-B38B2AA524C2}" srcOrd="0" destOrd="1" presId="urn:microsoft.com/office/officeart/2005/8/layout/list1"/>
    <dgm:cxn modelId="{09473BE6-02E5-4CE3-94B4-F132519E20F3}" type="presOf" srcId="{60540C2C-9EA3-4762-863C-4038B46E6798}" destId="{8651754E-C4D8-4C3A-9010-B38B2AA524C2}" srcOrd="0" destOrd="0" presId="urn:microsoft.com/office/officeart/2005/8/layout/list1"/>
    <dgm:cxn modelId="{0EB61629-BA18-4148-947A-275BEF78C413}" srcId="{0D8ED4A6-81F7-4B81-A419-A32E0636B17D}" destId="{ECC2E8C1-DF64-4411-B4B5-EA17F616087C}" srcOrd="0" destOrd="0" parTransId="{CEE19BEE-744B-47A6-9775-5B7E504E3DD6}" sibTransId="{316A3FA8-8C80-487D-89AB-44D972DDB41B}"/>
    <dgm:cxn modelId="{75A6C7C7-45C2-4A3C-A79D-8F4A7A9FD522}" type="presOf" srcId="{5028D207-81EE-4313-ABF9-D360CE3C9780}" destId="{8651754E-C4D8-4C3A-9010-B38B2AA524C2}" srcOrd="0" destOrd="2" presId="urn:microsoft.com/office/officeart/2005/8/layout/list1"/>
    <dgm:cxn modelId="{9F668DB2-FB8F-42C0-9B51-BB0A23E59880}" type="presOf" srcId="{ECC2E8C1-DF64-4411-B4B5-EA17F616087C}" destId="{D151AD61-3C53-4E3E-ACFC-9826E5E4F468}" srcOrd="1" destOrd="0" presId="urn:microsoft.com/office/officeart/2005/8/layout/list1"/>
    <dgm:cxn modelId="{96A339F2-76E1-46C5-9092-B6CD044A254A}" srcId="{ECC2E8C1-DF64-4411-B4B5-EA17F616087C}" destId="{5028D207-81EE-4313-ABF9-D360CE3C9780}" srcOrd="2" destOrd="0" parTransId="{CE4A1208-2DE1-401B-B02C-A56DC444D3EB}" sibTransId="{F6B27074-8869-457B-824A-B3D8A7856118}"/>
    <dgm:cxn modelId="{8CEC246E-426B-440A-9F20-D0A6DB8FCEE0}" type="presOf" srcId="{ECC2E8C1-DF64-4411-B4B5-EA17F616087C}" destId="{C36DC506-27D5-4DBB-97E8-757940EFE3BD}" srcOrd="0" destOrd="0" presId="urn:microsoft.com/office/officeart/2005/8/layout/list1"/>
    <dgm:cxn modelId="{47D9D43F-5381-4F38-9DA4-92B18026EE1A}" type="presOf" srcId="{0D8ED4A6-81F7-4B81-A419-A32E0636B17D}" destId="{2B568640-D10A-447B-BA13-984345D153DC}" srcOrd="0" destOrd="0" presId="urn:microsoft.com/office/officeart/2005/8/layout/list1"/>
    <dgm:cxn modelId="{3CA49E9D-00A4-497C-80E1-069939DFE67E}" srcId="{ECC2E8C1-DF64-4411-B4B5-EA17F616087C}" destId="{A8D74E40-9235-4CDF-BE08-F191F9EF212E}" srcOrd="1" destOrd="0" parTransId="{880578A2-BEB8-4527-831F-2CA282F9732B}" sibTransId="{B559498F-608A-485D-AD0D-D6FB0D63F8C2}"/>
    <dgm:cxn modelId="{A44FFC28-AEAC-4846-A82B-7DC40F89F2BC}" type="presParOf" srcId="{2B568640-D10A-447B-BA13-984345D153DC}" destId="{67FC7C12-4B3D-4220-845B-59C838582D66}" srcOrd="0" destOrd="0" presId="urn:microsoft.com/office/officeart/2005/8/layout/list1"/>
    <dgm:cxn modelId="{F6855A33-8CB2-486A-BCEC-3AEA05132EBB}" type="presParOf" srcId="{67FC7C12-4B3D-4220-845B-59C838582D66}" destId="{C36DC506-27D5-4DBB-97E8-757940EFE3BD}" srcOrd="0" destOrd="0" presId="urn:microsoft.com/office/officeart/2005/8/layout/list1"/>
    <dgm:cxn modelId="{DC5F8A21-6A7D-48C7-B774-2D0AC86BF1A7}" type="presParOf" srcId="{67FC7C12-4B3D-4220-845B-59C838582D66}" destId="{D151AD61-3C53-4E3E-ACFC-9826E5E4F468}" srcOrd="1" destOrd="0" presId="urn:microsoft.com/office/officeart/2005/8/layout/list1"/>
    <dgm:cxn modelId="{2EEB4426-9857-4E1D-B3AA-E85021DE3C23}" type="presParOf" srcId="{2B568640-D10A-447B-BA13-984345D153DC}" destId="{4C492A7B-3890-47D9-A128-64957A931F01}" srcOrd="1" destOrd="0" presId="urn:microsoft.com/office/officeart/2005/8/layout/list1"/>
    <dgm:cxn modelId="{E144CF7A-5215-4B4C-9EAC-CFA6AD33B636}" type="presParOf" srcId="{2B568640-D10A-447B-BA13-984345D153DC}" destId="{8651754E-C4D8-4C3A-9010-B38B2AA524C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0E0F225C-465F-45FF-8D12-9A0F3176DA5F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2D07C42A-5FF7-4BDE-86F4-676C90F2B6B2}">
      <dgm:prSet/>
      <dgm:spPr/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Коливання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вмісту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статевих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гормонів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протягом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менструального циклу (прогестерон,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естрогени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ru-RU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6D1EC1A-E913-464F-90D2-FB9FE2CBDD5E}" type="parTrans" cxnId="{3808805B-77ED-4EDE-82FC-F507951C81E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88A02AD-B0B6-41D0-87E7-BB0C81B7EF26}" type="sibTrans" cxnId="{3808805B-77ED-4EDE-82FC-F507951C81E5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7D7EEAC-30AB-4CD4-9424-EE83F55F2E46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Ритмічність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вироблення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пролактину (феномен «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латентної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» (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стресорної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 </a:t>
          </a:r>
          <a:r>
            <a:rPr lang="ru-RU" b="1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гіперпролактинемії</a:t>
          </a:r>
          <a:r>
            <a:rPr lang="ru-RU" b="1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ru-RU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9047266-26F4-4621-959A-9D3A2B6A06E5}" type="parTrans" cxnId="{1215D26A-CAD3-4BDC-9F70-1512A3C6A52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30B42E3-F64A-49BA-9A4E-97947C4AAFBD}" type="sibTrans" cxnId="{1215D26A-CAD3-4BDC-9F70-1512A3C6A520}">
      <dgm:prSet/>
      <dgm:spPr/>
      <dgm:t>
        <a:bodyPr/>
        <a:lstStyle/>
        <a:p>
          <a:endParaRPr lang="ru-RU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CA53327-FC30-47D6-8454-FAB6FA4EA047}" type="pres">
      <dgm:prSet presAssocID="{0E0F225C-465F-45FF-8D12-9A0F3176DA5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A4046E4-0457-4602-9F36-B3B75696079A}" type="pres">
      <dgm:prSet presAssocID="{2D07C42A-5FF7-4BDE-86F4-676C90F2B6B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D9F8DA-AC41-4F18-AC0E-EB43E9219A29}" type="pres">
      <dgm:prSet presAssocID="{A88A02AD-B0B6-41D0-87E7-BB0C81B7EF26}" presName="spacer" presStyleCnt="0"/>
      <dgm:spPr/>
      <dgm:t>
        <a:bodyPr/>
        <a:lstStyle/>
        <a:p>
          <a:endParaRPr lang="ru-RU"/>
        </a:p>
      </dgm:t>
    </dgm:pt>
    <dgm:pt modelId="{E6C489BA-CD52-4888-A31D-90E008A0682C}" type="pres">
      <dgm:prSet presAssocID="{D7D7EEAC-30AB-4CD4-9424-EE83F55F2E46}" presName="parentText" presStyleLbl="node1" presStyleIdx="1" presStyleCnt="2" custLinFactNeighborX="1042" custLinFactNeighborY="9699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5CF1EE6-61D0-4667-959A-A4A08A9EBDE5}" type="presOf" srcId="{2D07C42A-5FF7-4BDE-86F4-676C90F2B6B2}" destId="{0A4046E4-0457-4602-9F36-B3B75696079A}" srcOrd="0" destOrd="0" presId="urn:microsoft.com/office/officeart/2005/8/layout/vList2"/>
    <dgm:cxn modelId="{D9A18CCD-AE7E-4354-A509-9554AE2B28CB}" type="presOf" srcId="{D7D7EEAC-30AB-4CD4-9424-EE83F55F2E46}" destId="{E6C489BA-CD52-4888-A31D-90E008A0682C}" srcOrd="0" destOrd="0" presId="urn:microsoft.com/office/officeart/2005/8/layout/vList2"/>
    <dgm:cxn modelId="{3808805B-77ED-4EDE-82FC-F507951C81E5}" srcId="{0E0F225C-465F-45FF-8D12-9A0F3176DA5F}" destId="{2D07C42A-5FF7-4BDE-86F4-676C90F2B6B2}" srcOrd="0" destOrd="0" parTransId="{C6D1EC1A-E913-464F-90D2-FB9FE2CBDD5E}" sibTransId="{A88A02AD-B0B6-41D0-87E7-BB0C81B7EF26}"/>
    <dgm:cxn modelId="{1215D26A-CAD3-4BDC-9F70-1512A3C6A520}" srcId="{0E0F225C-465F-45FF-8D12-9A0F3176DA5F}" destId="{D7D7EEAC-30AB-4CD4-9424-EE83F55F2E46}" srcOrd="1" destOrd="0" parTransId="{F9047266-26F4-4621-959A-9D3A2B6A06E5}" sibTransId="{C30B42E3-F64A-49BA-9A4E-97947C4AAFBD}"/>
    <dgm:cxn modelId="{6A79750F-9E87-4DF6-9619-9E9935991530}" type="presOf" srcId="{0E0F225C-465F-45FF-8D12-9A0F3176DA5F}" destId="{ECA53327-FC30-47D6-8454-FAB6FA4EA047}" srcOrd="0" destOrd="0" presId="urn:microsoft.com/office/officeart/2005/8/layout/vList2"/>
    <dgm:cxn modelId="{89B42E64-5262-4BD1-9EFB-72FFC415D904}" type="presParOf" srcId="{ECA53327-FC30-47D6-8454-FAB6FA4EA047}" destId="{0A4046E4-0457-4602-9F36-B3B75696079A}" srcOrd="0" destOrd="0" presId="urn:microsoft.com/office/officeart/2005/8/layout/vList2"/>
    <dgm:cxn modelId="{7E6A9C97-7C0A-4BE5-B3C2-F75060C90A49}" type="presParOf" srcId="{ECA53327-FC30-47D6-8454-FAB6FA4EA047}" destId="{BED9F8DA-AC41-4F18-AC0E-EB43E9219A29}" srcOrd="1" destOrd="0" presId="urn:microsoft.com/office/officeart/2005/8/layout/vList2"/>
    <dgm:cxn modelId="{899030A5-19FF-4074-9607-DF83B78C0CAD}" type="presParOf" srcId="{ECA53327-FC30-47D6-8454-FAB6FA4EA047}" destId="{E6C489BA-CD52-4888-A31D-90E008A0682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0E0F225C-465F-45FF-8D12-9A0F3176DA5F}" type="doc">
      <dgm:prSet loTypeId="urn:microsoft.com/office/officeart/2005/8/layout/process4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D07C42A-5FF7-4BDE-86F4-676C90F2B6B2}">
      <dgm:prSet custT="1"/>
      <dgm:spPr>
        <a:solidFill>
          <a:schemeClr val="tx2">
            <a:lumMod val="75000"/>
          </a:schemeClr>
        </a:solidFill>
      </dgm:spPr>
      <dgm:t>
        <a:bodyPr/>
        <a:lstStyle/>
        <a:p>
          <a:pPr rtl="0"/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Symbol"/>
            </a:rPr>
            <a:t>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Symbol"/>
            </a:rPr>
            <a:t>е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строгенів</a:t>
          </a:r>
          <a:endParaRPr lang="ru-RU" sz="24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6D1EC1A-E913-464F-90D2-FB9FE2CBDD5E}" type="parTrans" cxnId="{3808805B-77ED-4EDE-82FC-F507951C81E5}">
      <dgm:prSet/>
      <dgm:spPr/>
      <dgm:t>
        <a:bodyPr/>
        <a:lstStyle/>
        <a:p>
          <a:endParaRPr lang="ru-RU" sz="2000"/>
        </a:p>
      </dgm:t>
    </dgm:pt>
    <dgm:pt modelId="{A88A02AD-B0B6-41D0-87E7-BB0C81B7EF26}" type="sibTrans" cxnId="{3808805B-77ED-4EDE-82FC-F507951C81E5}">
      <dgm:prSet/>
      <dgm:spPr/>
      <dgm:t>
        <a:bodyPr/>
        <a:lstStyle/>
        <a:p>
          <a:endParaRPr lang="ru-RU" sz="2000"/>
        </a:p>
      </dgm:t>
    </dgm:pt>
    <dgm:pt modelId="{0A1651BD-DE0B-4687-A531-515FDD5907B0}">
      <dgm:prSet custT="1"/>
      <dgm:spPr>
        <a:solidFill>
          <a:schemeClr val="tx2">
            <a:lumMod val="75000"/>
          </a:schemeClr>
        </a:solidFill>
      </dgm:spPr>
      <dgm:t>
        <a:bodyPr/>
        <a:lstStyle/>
        <a:p>
          <a:pPr rtl="0"/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Зміни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активності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моноамінооксидази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(МАО)</a:t>
          </a:r>
          <a:endParaRPr lang="ru-RU" sz="24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47AA114-FEA6-4A05-91A5-49E7E732423A}" type="parTrans" cxnId="{94E97A39-0C14-46CA-B797-18EA55482426}">
      <dgm:prSet/>
      <dgm:spPr/>
      <dgm:t>
        <a:bodyPr/>
        <a:lstStyle/>
        <a:p>
          <a:endParaRPr lang="ru-RU" sz="2000"/>
        </a:p>
      </dgm:t>
    </dgm:pt>
    <dgm:pt modelId="{04501F55-E54B-431D-B83C-F3B9DFE4836A}" type="sibTrans" cxnId="{94E97A39-0C14-46CA-B797-18EA55482426}">
      <dgm:prSet/>
      <dgm:spPr/>
      <dgm:t>
        <a:bodyPr/>
        <a:lstStyle/>
        <a:p>
          <a:endParaRPr lang="ru-RU" sz="2000"/>
        </a:p>
      </dgm:t>
    </dgm:pt>
    <dgm:pt modelId="{235CBF7D-8248-40C8-9F8D-7450784C11EF}">
      <dgm:prSet custT="1"/>
      <dgm:spPr>
        <a:solidFill>
          <a:schemeClr val="tx2">
            <a:lumMod val="75000"/>
          </a:schemeClr>
        </a:solidFill>
      </dgm:spPr>
      <dgm:t>
        <a:bodyPr anchor="t" anchorCtr="0"/>
        <a:lstStyle/>
        <a:p>
          <a:pPr rtl="0"/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Окислення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біогенних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амінів</a:t>
          </a:r>
          <a:endParaRPr lang="ru-RU" sz="24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709C50E-1585-4FA5-B386-8841D70FBE14}" type="parTrans" cxnId="{02A456F5-1590-406D-AF80-A9406EC94F91}">
      <dgm:prSet/>
      <dgm:spPr/>
      <dgm:t>
        <a:bodyPr/>
        <a:lstStyle/>
        <a:p>
          <a:endParaRPr lang="ru-RU" sz="2000"/>
        </a:p>
      </dgm:t>
    </dgm:pt>
    <dgm:pt modelId="{C228613A-96AF-4DDB-9782-49778CFD198C}" type="sibTrans" cxnId="{02A456F5-1590-406D-AF80-A9406EC94F91}">
      <dgm:prSet/>
      <dgm:spPr/>
      <dgm:t>
        <a:bodyPr/>
        <a:lstStyle/>
        <a:p>
          <a:endParaRPr lang="ru-RU" sz="2000"/>
        </a:p>
      </dgm:t>
    </dgm:pt>
    <dgm:pt modelId="{452F7CE7-B967-4EFA-B105-80906F26760F}">
      <dgm:prSet custT="1"/>
      <dgm:spPr/>
      <dgm:t>
        <a:bodyPr anchor="t" anchorCtr="0"/>
        <a:lstStyle/>
        <a:p>
          <a:pPr algn="l" rtl="0">
            <a:spcAft>
              <a:spcPts val="0"/>
            </a:spcAft>
          </a:pPr>
          <a:r>
            <a:rPr lang="ru-RU" sz="2000" b="1" dirty="0" err="1" smtClean="0"/>
            <a:t>Норепі-нефрин</a:t>
          </a:r>
          <a:endParaRPr lang="ru-RU" sz="20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71C9261-8BEA-4F24-9636-856DF156674D}" type="parTrans" cxnId="{54A145EC-0CD0-4100-9E52-35458DF2E528}">
      <dgm:prSet/>
      <dgm:spPr/>
      <dgm:t>
        <a:bodyPr/>
        <a:lstStyle/>
        <a:p>
          <a:endParaRPr lang="ru-RU" sz="2000"/>
        </a:p>
      </dgm:t>
    </dgm:pt>
    <dgm:pt modelId="{F24EC0BA-8BEF-40F8-AAB2-64742D82D6F6}" type="sibTrans" cxnId="{54A145EC-0CD0-4100-9E52-35458DF2E528}">
      <dgm:prSet/>
      <dgm:spPr/>
      <dgm:t>
        <a:bodyPr/>
        <a:lstStyle/>
        <a:p>
          <a:endParaRPr lang="ru-RU" sz="2000"/>
        </a:p>
      </dgm:t>
    </dgm:pt>
    <dgm:pt modelId="{94F1A8CE-7962-4E00-882D-232475A596F7}">
      <dgm:prSet custT="1"/>
      <dgm:spPr/>
      <dgm:t>
        <a:bodyPr/>
        <a:lstStyle/>
        <a:p>
          <a:pPr algn="l" rtl="0"/>
          <a:r>
            <a:rPr lang="ru-RU" sz="2000" b="1" dirty="0" err="1" smtClean="0"/>
            <a:t>Епі-нефрин</a:t>
          </a:r>
          <a:endParaRPr lang="ru-RU" sz="20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6A01E4A-44E1-4D3B-B319-64B323BFEA6C}" type="parTrans" cxnId="{11C8F5FE-83DB-4980-A1C0-FE1F84ADF3A6}">
      <dgm:prSet/>
      <dgm:spPr/>
      <dgm:t>
        <a:bodyPr/>
        <a:lstStyle/>
        <a:p>
          <a:endParaRPr lang="ru-RU" sz="2000"/>
        </a:p>
      </dgm:t>
    </dgm:pt>
    <dgm:pt modelId="{4AD84A30-BADF-41B3-A662-C3E1430AFF6D}" type="sibTrans" cxnId="{11C8F5FE-83DB-4980-A1C0-FE1F84ADF3A6}">
      <dgm:prSet/>
      <dgm:spPr/>
      <dgm:t>
        <a:bodyPr/>
        <a:lstStyle/>
        <a:p>
          <a:endParaRPr lang="ru-RU" sz="2000"/>
        </a:p>
      </dgm:t>
    </dgm:pt>
    <dgm:pt modelId="{D2E0D16E-451B-48B2-AC8F-EA66B6212FF2}">
      <dgm:prSet custT="1"/>
      <dgm:spPr/>
      <dgm:t>
        <a:bodyPr anchor="t" anchorCtr="0"/>
        <a:lstStyle/>
        <a:p>
          <a:pPr algn="l" rtl="0"/>
          <a:r>
            <a:rPr lang="ru-RU" sz="2000" b="1" dirty="0" err="1" smtClean="0"/>
            <a:t>Серотонін</a:t>
          </a:r>
          <a:endParaRPr lang="ru-RU" sz="20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9896462-780C-48A0-82B0-9BD4CB706D58}" type="parTrans" cxnId="{BE0EA12B-A54C-435E-A5C5-82035A9A32CE}">
      <dgm:prSet/>
      <dgm:spPr/>
      <dgm:t>
        <a:bodyPr/>
        <a:lstStyle/>
        <a:p>
          <a:endParaRPr lang="ru-RU" sz="2000"/>
        </a:p>
      </dgm:t>
    </dgm:pt>
    <dgm:pt modelId="{53A2A34F-BFB6-4AEC-BE75-C9AB2751D39B}" type="sibTrans" cxnId="{BE0EA12B-A54C-435E-A5C5-82035A9A32CE}">
      <dgm:prSet/>
      <dgm:spPr/>
      <dgm:t>
        <a:bodyPr/>
        <a:lstStyle/>
        <a:p>
          <a:endParaRPr lang="ru-RU" sz="2000"/>
        </a:p>
      </dgm:t>
    </dgm:pt>
    <dgm:pt modelId="{7F4AE31D-E937-4AB7-AC8C-43860E1AD27D}">
      <dgm:prSet custT="1"/>
      <dgm:spPr/>
      <dgm:t>
        <a:bodyPr anchor="t" anchorCtr="0"/>
        <a:lstStyle/>
        <a:p>
          <a:pPr algn="l" rtl="0"/>
          <a:r>
            <a:rPr lang="ru-RU" sz="2000" b="1" dirty="0" err="1" smtClean="0"/>
            <a:t>Дофамін</a:t>
          </a:r>
          <a:endParaRPr lang="ru-RU" sz="20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D9A8000-1446-4F2F-AA2D-E2FD690E167C}" type="parTrans" cxnId="{4F4F862E-1CC7-4446-B644-CC97A2A5CCED}">
      <dgm:prSet/>
      <dgm:spPr/>
      <dgm:t>
        <a:bodyPr/>
        <a:lstStyle/>
        <a:p>
          <a:endParaRPr lang="ru-RU" sz="2000"/>
        </a:p>
      </dgm:t>
    </dgm:pt>
    <dgm:pt modelId="{647172D3-8DFD-4330-8E97-41CE7AE0B2CE}" type="sibTrans" cxnId="{4F4F862E-1CC7-4446-B644-CC97A2A5CCED}">
      <dgm:prSet/>
      <dgm:spPr/>
      <dgm:t>
        <a:bodyPr/>
        <a:lstStyle/>
        <a:p>
          <a:endParaRPr lang="ru-RU" sz="2000"/>
        </a:p>
      </dgm:t>
    </dgm:pt>
    <dgm:pt modelId="{815B0A90-2335-434C-9AA1-9A89BE6FDB94}">
      <dgm:prSet custT="1"/>
      <dgm:spPr/>
      <dgm:t>
        <a:bodyPr/>
        <a:lstStyle/>
        <a:p>
          <a:pPr algn="l" rtl="0"/>
          <a:r>
            <a:rPr lang="ru-RU" sz="1800" b="0" noProof="0" dirty="0" err="1" smtClean="0">
              <a:effectLst/>
            </a:rPr>
            <a:t>нудота</a:t>
          </a:r>
          <a:endParaRPr lang="ru-RU" sz="1800" b="0" noProof="0" dirty="0">
            <a:effectLst/>
          </a:endParaRPr>
        </a:p>
      </dgm:t>
    </dgm:pt>
    <dgm:pt modelId="{820FF6D7-7B29-453A-8B98-4348D8FC02F8}" type="parTrans" cxnId="{F5B95AED-6932-4CB9-A0D2-A84DDAA85B03}">
      <dgm:prSet/>
      <dgm:spPr/>
      <dgm:t>
        <a:bodyPr/>
        <a:lstStyle/>
        <a:p>
          <a:endParaRPr lang="ru-RU" sz="2000"/>
        </a:p>
      </dgm:t>
    </dgm:pt>
    <dgm:pt modelId="{33BCB044-4193-4C58-AA8C-DC64F25A14E5}" type="sibTrans" cxnId="{F5B95AED-6932-4CB9-A0D2-A84DDAA85B03}">
      <dgm:prSet/>
      <dgm:spPr/>
      <dgm:t>
        <a:bodyPr/>
        <a:lstStyle/>
        <a:p>
          <a:endParaRPr lang="ru-RU" sz="2000"/>
        </a:p>
      </dgm:t>
    </dgm:pt>
    <dgm:pt modelId="{006EDB26-7BD8-4FA8-8610-DD71E9EE1ECB}">
      <dgm:prSet custT="1"/>
      <dgm:spPr/>
      <dgm:t>
        <a:bodyPr anchor="t" anchorCtr="0"/>
        <a:lstStyle/>
        <a:p>
          <a:pPr algn="l" rtl="0"/>
          <a:r>
            <a:rPr lang="ru-RU" sz="1800" dirty="0" err="1" smtClean="0"/>
            <a:t>нервове</a:t>
          </a:r>
          <a:r>
            <a:rPr lang="ru-RU" sz="1800" dirty="0" smtClean="0"/>
            <a:t> </a:t>
          </a:r>
          <a:r>
            <a:rPr lang="ru-RU" sz="1800" dirty="0" err="1" smtClean="0"/>
            <a:t>напруження</a:t>
          </a:r>
          <a:r>
            <a:rPr lang="ru-RU" sz="1800" dirty="0" smtClean="0"/>
            <a:t>, </a:t>
          </a:r>
          <a:r>
            <a:rPr lang="ru-RU" sz="1800" dirty="0" err="1" smtClean="0"/>
            <a:t>безсоння</a:t>
          </a:r>
          <a:r>
            <a:rPr lang="ru-RU" sz="1800" dirty="0" smtClean="0"/>
            <a:t>, </a:t>
          </a:r>
          <a:r>
            <a:rPr lang="ru-RU" sz="1800" dirty="0" err="1" smtClean="0"/>
            <a:t>серцебиття</a:t>
          </a:r>
          <a:r>
            <a:rPr lang="ru-RU" sz="1800" dirty="0" smtClean="0"/>
            <a:t>, </a:t>
          </a:r>
          <a:r>
            <a:rPr lang="ru-RU" sz="1800" dirty="0" err="1" smtClean="0"/>
            <a:t>порушення</a:t>
          </a:r>
          <a:r>
            <a:rPr lang="ru-RU" sz="1800" dirty="0" smtClean="0"/>
            <a:t> </a:t>
          </a:r>
          <a:r>
            <a:rPr lang="ru-RU" sz="1800" dirty="0" err="1" smtClean="0"/>
            <a:t>уваги</a:t>
          </a:r>
          <a:endParaRPr lang="ru-RU" sz="20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A64C767-2AF7-4458-8ACF-B639A369E25D}" type="parTrans" cxnId="{CE8AA1EA-C766-40E3-8D6B-B6D92170D63A}">
      <dgm:prSet/>
      <dgm:spPr/>
      <dgm:t>
        <a:bodyPr/>
        <a:lstStyle/>
        <a:p>
          <a:endParaRPr lang="ru-RU" sz="2000"/>
        </a:p>
      </dgm:t>
    </dgm:pt>
    <dgm:pt modelId="{7589685A-3932-4ECB-AA06-C3B7F1DADB10}" type="sibTrans" cxnId="{CE8AA1EA-C766-40E3-8D6B-B6D92170D63A}">
      <dgm:prSet/>
      <dgm:spPr/>
      <dgm:t>
        <a:bodyPr/>
        <a:lstStyle/>
        <a:p>
          <a:endParaRPr lang="ru-RU" sz="2000"/>
        </a:p>
      </dgm:t>
    </dgm:pt>
    <dgm:pt modelId="{6C413526-D331-4864-964E-4B6E08567A27}">
      <dgm:prSet custT="1"/>
      <dgm:spPr/>
      <dgm:t>
        <a:bodyPr anchor="t" anchorCtr="0"/>
        <a:lstStyle/>
        <a:p>
          <a:pPr algn="l" rtl="0"/>
          <a:r>
            <a:rPr lang="ru-RU" sz="1800" dirty="0" err="1" smtClean="0"/>
            <a:t>порушує</a:t>
          </a:r>
          <a:r>
            <a:rPr lang="ru-RU" sz="1800" dirty="0" smtClean="0"/>
            <a:t> баланс 3 </a:t>
          </a:r>
          <a:r>
            <a:rPr lang="ru-RU" sz="1800" dirty="0" err="1" smtClean="0"/>
            <a:t>амінів</a:t>
          </a:r>
          <a:r>
            <a:rPr lang="ru-RU" sz="1800" dirty="0" smtClean="0"/>
            <a:t>, </a:t>
          </a:r>
          <a:r>
            <a:rPr lang="ru-RU" sz="1800" dirty="0" err="1" smtClean="0"/>
            <a:t>викликаючи</a:t>
          </a:r>
          <a:r>
            <a:rPr lang="ru-RU" sz="1800" dirty="0" smtClean="0"/>
            <a:t> </a:t>
          </a:r>
          <a:r>
            <a:rPr lang="ru-RU" sz="1800" dirty="0" err="1" smtClean="0"/>
            <a:t>порушення</a:t>
          </a:r>
          <a:r>
            <a:rPr lang="ru-RU" sz="1800" dirty="0" smtClean="0"/>
            <a:t> </a:t>
          </a:r>
          <a:r>
            <a:rPr lang="ru-RU" sz="1800" dirty="0" err="1" smtClean="0"/>
            <a:t>психіки</a:t>
          </a:r>
          <a:endParaRPr lang="ru-RU" sz="18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9A1F99F-C04E-4B13-BB35-32376936CA2C}" type="parTrans" cxnId="{1E0D3470-88D0-4E02-AEA5-D18991036E74}">
      <dgm:prSet/>
      <dgm:spPr/>
      <dgm:t>
        <a:bodyPr/>
        <a:lstStyle/>
        <a:p>
          <a:endParaRPr lang="ru-RU" sz="2000"/>
        </a:p>
      </dgm:t>
    </dgm:pt>
    <dgm:pt modelId="{0D5599BE-1D97-4FAA-ACA3-C050F2B6C62D}" type="sibTrans" cxnId="{1E0D3470-88D0-4E02-AEA5-D18991036E74}">
      <dgm:prSet/>
      <dgm:spPr/>
      <dgm:t>
        <a:bodyPr/>
        <a:lstStyle/>
        <a:p>
          <a:endParaRPr lang="ru-RU" sz="2000"/>
        </a:p>
      </dgm:t>
    </dgm:pt>
    <dgm:pt modelId="{B034FFF5-671B-40DE-897C-51EEDE1F4BAE}" type="pres">
      <dgm:prSet presAssocID="{0E0F225C-465F-45FF-8D12-9A0F3176DA5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2F029CA-93CC-4384-8826-F066F34F3742}" type="pres">
      <dgm:prSet presAssocID="{235CBF7D-8248-40C8-9F8D-7450784C11EF}" presName="boxAndChildren" presStyleCnt="0"/>
      <dgm:spPr/>
    </dgm:pt>
    <dgm:pt modelId="{2335C92B-BA11-4B0F-A5F2-EB42057819AF}" type="pres">
      <dgm:prSet presAssocID="{235CBF7D-8248-40C8-9F8D-7450784C11EF}" presName="parentTextBox" presStyleLbl="node1" presStyleIdx="0" presStyleCnt="3"/>
      <dgm:spPr/>
      <dgm:t>
        <a:bodyPr/>
        <a:lstStyle/>
        <a:p>
          <a:endParaRPr lang="ru-RU"/>
        </a:p>
      </dgm:t>
    </dgm:pt>
    <dgm:pt modelId="{BA51201A-9031-4CB8-9E66-03EFC1181671}" type="pres">
      <dgm:prSet presAssocID="{235CBF7D-8248-40C8-9F8D-7450784C11EF}" presName="entireBox" presStyleLbl="node1" presStyleIdx="0" presStyleCnt="3" custScaleY="99893"/>
      <dgm:spPr/>
      <dgm:t>
        <a:bodyPr/>
        <a:lstStyle/>
        <a:p>
          <a:endParaRPr lang="ru-RU"/>
        </a:p>
      </dgm:t>
    </dgm:pt>
    <dgm:pt modelId="{BAF41CAC-B496-4184-8BCA-98B880E1BD92}" type="pres">
      <dgm:prSet presAssocID="{235CBF7D-8248-40C8-9F8D-7450784C11EF}" presName="descendantBox" presStyleCnt="0"/>
      <dgm:spPr/>
    </dgm:pt>
    <dgm:pt modelId="{D9ED17EC-8FD7-4DE9-93D9-DBD1DBBD2576}" type="pres">
      <dgm:prSet presAssocID="{452F7CE7-B967-4EFA-B105-80906F26760F}" presName="childTextBox" presStyleLbl="fgAccFollowNode1" presStyleIdx="0" presStyleCnt="4" custScaleX="60884" custScaleY="1889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538DDF-8701-4030-B758-7755941A9B4A}" type="pres">
      <dgm:prSet presAssocID="{94F1A8CE-7962-4E00-882D-232475A596F7}" presName="childTextBox" presStyleLbl="fgAccFollowNode1" presStyleIdx="1" presStyleCnt="4" custScaleX="62405" custScaleY="1889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A9646CA-88EE-43FE-A973-1F2DD36C5D15}" type="pres">
      <dgm:prSet presAssocID="{D2E0D16E-451B-48B2-AC8F-EA66B6212FF2}" presName="childTextBox" presStyleLbl="fgAccFollowNode1" presStyleIdx="2" presStyleCnt="4" custScaleX="116712" custScaleY="18638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BDD63D-CBD7-4489-943A-BBCC44FE1189}" type="pres">
      <dgm:prSet presAssocID="{7F4AE31D-E937-4AB7-AC8C-43860E1AD27D}" presName="childTextBox" presStyleLbl="fgAccFollowNode1" presStyleIdx="3" presStyleCnt="4" custScaleY="1889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D56363-6ACA-4E23-9087-90CA1C0B08E3}" type="pres">
      <dgm:prSet presAssocID="{04501F55-E54B-431D-B83C-F3B9DFE4836A}" presName="sp" presStyleCnt="0"/>
      <dgm:spPr/>
    </dgm:pt>
    <dgm:pt modelId="{4CBBF2D7-9CDB-4DBD-A6D6-573EA2A818AA}" type="pres">
      <dgm:prSet presAssocID="{0A1651BD-DE0B-4687-A531-515FDD5907B0}" presName="arrowAndChildren" presStyleCnt="0"/>
      <dgm:spPr/>
    </dgm:pt>
    <dgm:pt modelId="{BA63CD59-60B7-4477-AEB3-5330D138EF03}" type="pres">
      <dgm:prSet presAssocID="{0A1651BD-DE0B-4687-A531-515FDD5907B0}" presName="parentTextArrow" presStyleLbl="node1" presStyleIdx="1" presStyleCnt="3" custScaleY="45473"/>
      <dgm:spPr/>
      <dgm:t>
        <a:bodyPr/>
        <a:lstStyle/>
        <a:p>
          <a:endParaRPr lang="ru-RU"/>
        </a:p>
      </dgm:t>
    </dgm:pt>
    <dgm:pt modelId="{71634484-E165-41A4-9323-151405017197}" type="pres">
      <dgm:prSet presAssocID="{A88A02AD-B0B6-41D0-87E7-BB0C81B7EF26}" presName="sp" presStyleCnt="0"/>
      <dgm:spPr/>
    </dgm:pt>
    <dgm:pt modelId="{F2802894-D8A5-4376-A26B-093A4A88F7A5}" type="pres">
      <dgm:prSet presAssocID="{2D07C42A-5FF7-4BDE-86F4-676C90F2B6B2}" presName="arrowAndChildren" presStyleCnt="0"/>
      <dgm:spPr/>
    </dgm:pt>
    <dgm:pt modelId="{8326A2A4-716D-4AEB-AEE5-370A0CA8C1F0}" type="pres">
      <dgm:prSet presAssocID="{2D07C42A-5FF7-4BDE-86F4-676C90F2B6B2}" presName="parentTextArrow" presStyleLbl="node1" presStyleIdx="2" presStyleCnt="3" custScaleY="46709" custLinFactNeighborY="2259"/>
      <dgm:spPr/>
      <dgm:t>
        <a:bodyPr/>
        <a:lstStyle/>
        <a:p>
          <a:endParaRPr lang="ru-RU"/>
        </a:p>
      </dgm:t>
    </dgm:pt>
  </dgm:ptLst>
  <dgm:cxnLst>
    <dgm:cxn modelId="{E02BB939-CBEC-4E3F-B8BD-ABC1E7E3A725}" type="presOf" srcId="{94F1A8CE-7962-4E00-882D-232475A596F7}" destId="{2A538DDF-8701-4030-B758-7755941A9B4A}" srcOrd="0" destOrd="0" presId="urn:microsoft.com/office/officeart/2005/8/layout/process4"/>
    <dgm:cxn modelId="{FCC28129-7A90-46A3-BC9E-0C3A5045ABD4}" type="presOf" srcId="{235CBF7D-8248-40C8-9F8D-7450784C11EF}" destId="{BA51201A-9031-4CB8-9E66-03EFC1181671}" srcOrd="1" destOrd="0" presId="urn:microsoft.com/office/officeart/2005/8/layout/process4"/>
    <dgm:cxn modelId="{CC82E297-9DD5-4B42-AF34-9C37ADCCAF01}" type="presOf" srcId="{2D07C42A-5FF7-4BDE-86F4-676C90F2B6B2}" destId="{8326A2A4-716D-4AEB-AEE5-370A0CA8C1F0}" srcOrd="0" destOrd="0" presId="urn:microsoft.com/office/officeart/2005/8/layout/process4"/>
    <dgm:cxn modelId="{9A9A85CD-58BD-4AC9-AFB5-1F968DA887BB}" type="presOf" srcId="{6C413526-D331-4864-964E-4B6E08567A27}" destId="{FBBDD63D-CBD7-4489-943A-BBCC44FE1189}" srcOrd="0" destOrd="1" presId="urn:microsoft.com/office/officeart/2005/8/layout/process4"/>
    <dgm:cxn modelId="{C30E83E8-2DA4-4F58-B886-99F2B4830AF2}" type="presOf" srcId="{006EDB26-7BD8-4FA8-8610-DD71E9EE1ECB}" destId="{CA9646CA-88EE-43FE-A973-1F2DD36C5D15}" srcOrd="0" destOrd="1" presId="urn:microsoft.com/office/officeart/2005/8/layout/process4"/>
    <dgm:cxn modelId="{BFCBAF08-ADD1-40E6-A6FD-E58C0D9ED89C}" type="presOf" srcId="{D2E0D16E-451B-48B2-AC8F-EA66B6212FF2}" destId="{CA9646CA-88EE-43FE-A973-1F2DD36C5D15}" srcOrd="0" destOrd="0" presId="urn:microsoft.com/office/officeart/2005/8/layout/process4"/>
    <dgm:cxn modelId="{5216F807-11CB-4E38-92B2-CA3E8AFCCCBF}" type="presOf" srcId="{815B0A90-2335-434C-9AA1-9A89BE6FDB94}" destId="{2A538DDF-8701-4030-B758-7755941A9B4A}" srcOrd="0" destOrd="1" presId="urn:microsoft.com/office/officeart/2005/8/layout/process4"/>
    <dgm:cxn modelId="{CE8AA1EA-C766-40E3-8D6B-B6D92170D63A}" srcId="{D2E0D16E-451B-48B2-AC8F-EA66B6212FF2}" destId="{006EDB26-7BD8-4FA8-8610-DD71E9EE1ECB}" srcOrd="0" destOrd="0" parTransId="{5A64C767-2AF7-4458-8ACF-B639A369E25D}" sibTransId="{7589685A-3932-4ECB-AA06-C3B7F1DADB10}"/>
    <dgm:cxn modelId="{BE0EA12B-A54C-435E-A5C5-82035A9A32CE}" srcId="{235CBF7D-8248-40C8-9F8D-7450784C11EF}" destId="{D2E0D16E-451B-48B2-AC8F-EA66B6212FF2}" srcOrd="2" destOrd="0" parTransId="{49896462-780C-48A0-82B0-9BD4CB706D58}" sibTransId="{53A2A34F-BFB6-4AEC-BE75-C9AB2751D39B}"/>
    <dgm:cxn modelId="{4F4F862E-1CC7-4446-B644-CC97A2A5CCED}" srcId="{235CBF7D-8248-40C8-9F8D-7450784C11EF}" destId="{7F4AE31D-E937-4AB7-AC8C-43860E1AD27D}" srcOrd="3" destOrd="0" parTransId="{5D9A8000-1446-4F2F-AA2D-E2FD690E167C}" sibTransId="{647172D3-8DFD-4330-8E97-41CE7AE0B2CE}"/>
    <dgm:cxn modelId="{3808805B-77ED-4EDE-82FC-F507951C81E5}" srcId="{0E0F225C-465F-45FF-8D12-9A0F3176DA5F}" destId="{2D07C42A-5FF7-4BDE-86F4-676C90F2B6B2}" srcOrd="0" destOrd="0" parTransId="{C6D1EC1A-E913-464F-90D2-FB9FE2CBDD5E}" sibTransId="{A88A02AD-B0B6-41D0-87E7-BB0C81B7EF26}"/>
    <dgm:cxn modelId="{02A456F5-1590-406D-AF80-A9406EC94F91}" srcId="{0E0F225C-465F-45FF-8D12-9A0F3176DA5F}" destId="{235CBF7D-8248-40C8-9F8D-7450784C11EF}" srcOrd="2" destOrd="0" parTransId="{E709C50E-1585-4FA5-B386-8841D70FBE14}" sibTransId="{C228613A-96AF-4DDB-9782-49778CFD198C}"/>
    <dgm:cxn modelId="{96FBF6C7-2A05-4599-9328-1B7C63D475E5}" type="presOf" srcId="{452F7CE7-B967-4EFA-B105-80906F26760F}" destId="{D9ED17EC-8FD7-4DE9-93D9-DBD1DBBD2576}" srcOrd="0" destOrd="0" presId="urn:microsoft.com/office/officeart/2005/8/layout/process4"/>
    <dgm:cxn modelId="{54A145EC-0CD0-4100-9E52-35458DF2E528}" srcId="{235CBF7D-8248-40C8-9F8D-7450784C11EF}" destId="{452F7CE7-B967-4EFA-B105-80906F26760F}" srcOrd="0" destOrd="0" parTransId="{771C9261-8BEA-4F24-9636-856DF156674D}" sibTransId="{F24EC0BA-8BEF-40F8-AAB2-64742D82D6F6}"/>
    <dgm:cxn modelId="{CDECA94C-35DB-4F01-9838-BCD44FB28437}" type="presOf" srcId="{7F4AE31D-E937-4AB7-AC8C-43860E1AD27D}" destId="{FBBDD63D-CBD7-4489-943A-BBCC44FE1189}" srcOrd="0" destOrd="0" presId="urn:microsoft.com/office/officeart/2005/8/layout/process4"/>
    <dgm:cxn modelId="{351B45BA-8183-494E-BF5F-6A5C67DA5489}" type="presOf" srcId="{0E0F225C-465F-45FF-8D12-9A0F3176DA5F}" destId="{B034FFF5-671B-40DE-897C-51EEDE1F4BAE}" srcOrd="0" destOrd="0" presId="urn:microsoft.com/office/officeart/2005/8/layout/process4"/>
    <dgm:cxn modelId="{94E97A39-0C14-46CA-B797-18EA55482426}" srcId="{0E0F225C-465F-45FF-8D12-9A0F3176DA5F}" destId="{0A1651BD-DE0B-4687-A531-515FDD5907B0}" srcOrd="1" destOrd="0" parTransId="{D47AA114-FEA6-4A05-91A5-49E7E732423A}" sibTransId="{04501F55-E54B-431D-B83C-F3B9DFE4836A}"/>
    <dgm:cxn modelId="{846B3E8E-9079-4CCD-B581-AB3B53365125}" type="presOf" srcId="{0A1651BD-DE0B-4687-A531-515FDD5907B0}" destId="{BA63CD59-60B7-4477-AEB3-5330D138EF03}" srcOrd="0" destOrd="0" presId="urn:microsoft.com/office/officeart/2005/8/layout/process4"/>
    <dgm:cxn modelId="{1E0D3470-88D0-4E02-AEA5-D18991036E74}" srcId="{7F4AE31D-E937-4AB7-AC8C-43860E1AD27D}" destId="{6C413526-D331-4864-964E-4B6E08567A27}" srcOrd="0" destOrd="0" parTransId="{B9A1F99F-C04E-4B13-BB35-32376936CA2C}" sibTransId="{0D5599BE-1D97-4FAA-ACA3-C050F2B6C62D}"/>
    <dgm:cxn modelId="{1DACC8C7-C87A-4654-BB4F-4D03425B3EDA}" type="presOf" srcId="{235CBF7D-8248-40C8-9F8D-7450784C11EF}" destId="{2335C92B-BA11-4B0F-A5F2-EB42057819AF}" srcOrd="0" destOrd="0" presId="urn:microsoft.com/office/officeart/2005/8/layout/process4"/>
    <dgm:cxn modelId="{F5B95AED-6932-4CB9-A0D2-A84DDAA85B03}" srcId="{94F1A8CE-7962-4E00-882D-232475A596F7}" destId="{815B0A90-2335-434C-9AA1-9A89BE6FDB94}" srcOrd="0" destOrd="0" parTransId="{820FF6D7-7B29-453A-8B98-4348D8FC02F8}" sibTransId="{33BCB044-4193-4C58-AA8C-DC64F25A14E5}"/>
    <dgm:cxn modelId="{11C8F5FE-83DB-4980-A1C0-FE1F84ADF3A6}" srcId="{235CBF7D-8248-40C8-9F8D-7450784C11EF}" destId="{94F1A8CE-7962-4E00-882D-232475A596F7}" srcOrd="1" destOrd="0" parTransId="{56A01E4A-44E1-4D3B-B319-64B323BFEA6C}" sibTransId="{4AD84A30-BADF-41B3-A662-C3E1430AFF6D}"/>
    <dgm:cxn modelId="{73F41682-428C-4809-B74C-84CD714C9565}" type="presParOf" srcId="{B034FFF5-671B-40DE-897C-51EEDE1F4BAE}" destId="{92F029CA-93CC-4384-8826-F066F34F3742}" srcOrd="0" destOrd="0" presId="urn:microsoft.com/office/officeart/2005/8/layout/process4"/>
    <dgm:cxn modelId="{090180AA-94A6-4A12-AA48-028C6CB62ED4}" type="presParOf" srcId="{92F029CA-93CC-4384-8826-F066F34F3742}" destId="{2335C92B-BA11-4B0F-A5F2-EB42057819AF}" srcOrd="0" destOrd="0" presId="urn:microsoft.com/office/officeart/2005/8/layout/process4"/>
    <dgm:cxn modelId="{28899A1A-C23F-48B7-8DBF-03BD72E8E6FF}" type="presParOf" srcId="{92F029CA-93CC-4384-8826-F066F34F3742}" destId="{BA51201A-9031-4CB8-9E66-03EFC1181671}" srcOrd="1" destOrd="0" presId="urn:microsoft.com/office/officeart/2005/8/layout/process4"/>
    <dgm:cxn modelId="{B6FC830D-9AFB-4809-BF0E-8A2D1A8C9672}" type="presParOf" srcId="{92F029CA-93CC-4384-8826-F066F34F3742}" destId="{BAF41CAC-B496-4184-8BCA-98B880E1BD92}" srcOrd="2" destOrd="0" presId="urn:microsoft.com/office/officeart/2005/8/layout/process4"/>
    <dgm:cxn modelId="{A7EA7DC7-0046-4F69-BEF2-2586426E75C3}" type="presParOf" srcId="{BAF41CAC-B496-4184-8BCA-98B880E1BD92}" destId="{D9ED17EC-8FD7-4DE9-93D9-DBD1DBBD2576}" srcOrd="0" destOrd="0" presId="urn:microsoft.com/office/officeart/2005/8/layout/process4"/>
    <dgm:cxn modelId="{ED5C5D03-2BD9-4CEF-81F4-F04387B819AF}" type="presParOf" srcId="{BAF41CAC-B496-4184-8BCA-98B880E1BD92}" destId="{2A538DDF-8701-4030-B758-7755941A9B4A}" srcOrd="1" destOrd="0" presId="urn:microsoft.com/office/officeart/2005/8/layout/process4"/>
    <dgm:cxn modelId="{C9461F1B-14F3-446B-84FB-B21291BAE95A}" type="presParOf" srcId="{BAF41CAC-B496-4184-8BCA-98B880E1BD92}" destId="{CA9646CA-88EE-43FE-A973-1F2DD36C5D15}" srcOrd="2" destOrd="0" presId="urn:microsoft.com/office/officeart/2005/8/layout/process4"/>
    <dgm:cxn modelId="{63F66BB0-D8F9-4580-9DF5-858E8A2E6B5C}" type="presParOf" srcId="{BAF41CAC-B496-4184-8BCA-98B880E1BD92}" destId="{FBBDD63D-CBD7-4489-943A-BBCC44FE1189}" srcOrd="3" destOrd="0" presId="urn:microsoft.com/office/officeart/2005/8/layout/process4"/>
    <dgm:cxn modelId="{815C033D-753A-4B54-B735-0DB2E2AA2119}" type="presParOf" srcId="{B034FFF5-671B-40DE-897C-51EEDE1F4BAE}" destId="{18D56363-6ACA-4E23-9087-90CA1C0B08E3}" srcOrd="1" destOrd="0" presId="urn:microsoft.com/office/officeart/2005/8/layout/process4"/>
    <dgm:cxn modelId="{DFBEEB9A-EE92-4A05-8C9F-1A5132F413DC}" type="presParOf" srcId="{B034FFF5-671B-40DE-897C-51EEDE1F4BAE}" destId="{4CBBF2D7-9CDB-4DBD-A6D6-573EA2A818AA}" srcOrd="2" destOrd="0" presId="urn:microsoft.com/office/officeart/2005/8/layout/process4"/>
    <dgm:cxn modelId="{AFF6F778-F334-45CF-BF55-17B07594EBD3}" type="presParOf" srcId="{4CBBF2D7-9CDB-4DBD-A6D6-573EA2A818AA}" destId="{BA63CD59-60B7-4477-AEB3-5330D138EF03}" srcOrd="0" destOrd="0" presId="urn:microsoft.com/office/officeart/2005/8/layout/process4"/>
    <dgm:cxn modelId="{6A8EF717-5826-4993-A8B1-EDF046F7E060}" type="presParOf" srcId="{B034FFF5-671B-40DE-897C-51EEDE1F4BAE}" destId="{71634484-E165-41A4-9323-151405017197}" srcOrd="3" destOrd="0" presId="urn:microsoft.com/office/officeart/2005/8/layout/process4"/>
    <dgm:cxn modelId="{AA4D30A7-2028-4F58-A267-C5DA57B589EF}" type="presParOf" srcId="{B034FFF5-671B-40DE-897C-51EEDE1F4BAE}" destId="{F2802894-D8A5-4376-A26B-093A4A88F7A5}" srcOrd="4" destOrd="0" presId="urn:microsoft.com/office/officeart/2005/8/layout/process4"/>
    <dgm:cxn modelId="{59B6071F-552A-4FD7-B716-CA40125A331B}" type="presParOf" srcId="{F2802894-D8A5-4376-A26B-093A4A88F7A5}" destId="{8326A2A4-716D-4AEB-AEE5-370A0CA8C1F0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DB4E3D38-1C42-48F7-A097-6BB111B8D51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346F77-C5F0-4C2B-9EAF-CC627D129E42}">
      <dgm:prSet/>
      <dgm:spPr>
        <a:solidFill>
          <a:srgbClr val="0070C0"/>
        </a:solidFill>
      </dgm:spPr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Зміна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рівня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серотоніну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20FA364-A65B-4392-8328-FE19219901DF}" type="parTrans" cxnId="{D30FF9B0-58C1-4C1A-9105-1688766E7E6B}">
      <dgm:prSet/>
      <dgm:spPr/>
      <dgm:t>
        <a:bodyPr/>
        <a:lstStyle/>
        <a:p>
          <a:endParaRPr lang="ru-RU"/>
        </a:p>
      </dgm:t>
    </dgm:pt>
    <dgm:pt modelId="{9D45E7F4-A14A-4689-9356-D109D090D5B5}" type="sibTrans" cxnId="{D30FF9B0-58C1-4C1A-9105-1688766E7E6B}">
      <dgm:prSet/>
      <dgm:spPr/>
      <dgm:t>
        <a:bodyPr/>
        <a:lstStyle/>
        <a:p>
          <a:endParaRPr lang="ru-RU"/>
        </a:p>
      </dgm:t>
    </dgm:pt>
    <dgm:pt modelId="{B39621B1-3CE0-4EF0-B19F-6CFF045B92A9}">
      <dgm:prSet/>
      <dgm:spPr/>
      <dgm:t>
        <a:bodyPr/>
        <a:lstStyle/>
        <a:p>
          <a:pPr rtl="0"/>
          <a:r>
            <a:rPr lang="ru-RU" dirty="0" err="1" smtClean="0"/>
            <a:t>Підвищення</a:t>
          </a:r>
          <a:r>
            <a:rPr lang="ru-RU" dirty="0" smtClean="0"/>
            <a:t> </a:t>
          </a:r>
          <a:r>
            <a:rPr lang="ru-RU" smtClean="0"/>
            <a:t>– агресія, затримка рідини в організмі (активація ренін-ангіотензинової системи)</a:t>
          </a:r>
          <a:endParaRPr lang="ru-RU" dirty="0"/>
        </a:p>
      </dgm:t>
    </dgm:pt>
    <dgm:pt modelId="{F448E9CC-FE63-4F64-8584-E2DF25E30056}" type="parTrans" cxnId="{E6CBAA2C-E742-4F24-AF2F-C4685D90E35B}">
      <dgm:prSet/>
      <dgm:spPr/>
      <dgm:t>
        <a:bodyPr/>
        <a:lstStyle/>
        <a:p>
          <a:endParaRPr lang="ru-RU"/>
        </a:p>
      </dgm:t>
    </dgm:pt>
    <dgm:pt modelId="{042FF197-4299-409D-BCAB-183D1670A7CD}" type="sibTrans" cxnId="{E6CBAA2C-E742-4F24-AF2F-C4685D90E35B}">
      <dgm:prSet/>
      <dgm:spPr/>
      <dgm:t>
        <a:bodyPr/>
        <a:lstStyle/>
        <a:p>
          <a:endParaRPr lang="ru-RU"/>
        </a:p>
      </dgm:t>
    </dgm:pt>
    <dgm:pt modelId="{533C2937-69D8-4E81-8878-9CCF94B30622}">
      <dgm:prSet/>
      <dgm:spPr/>
      <dgm:t>
        <a:bodyPr/>
        <a:lstStyle/>
        <a:p>
          <a:r>
            <a:rPr lang="ru-RU" dirty="0" smtClean="0"/>
            <a:t>Зниження - депресія</a:t>
          </a:r>
        </a:p>
      </dgm:t>
    </dgm:pt>
    <dgm:pt modelId="{87B175F9-F6FD-48F7-89B8-E48158A6D20C}" type="parTrans" cxnId="{BA67E047-1A98-46D7-84FD-BCF367C6F460}">
      <dgm:prSet/>
      <dgm:spPr/>
      <dgm:t>
        <a:bodyPr/>
        <a:lstStyle/>
        <a:p>
          <a:endParaRPr lang="ru-RU"/>
        </a:p>
      </dgm:t>
    </dgm:pt>
    <dgm:pt modelId="{8655DE63-0859-4DD2-9C2F-C23A99C40F08}" type="sibTrans" cxnId="{BA67E047-1A98-46D7-84FD-BCF367C6F460}">
      <dgm:prSet/>
      <dgm:spPr/>
      <dgm:t>
        <a:bodyPr/>
        <a:lstStyle/>
        <a:p>
          <a:endParaRPr lang="ru-RU"/>
        </a:p>
      </dgm:t>
    </dgm:pt>
    <dgm:pt modelId="{EA3A0B73-DDAC-4DD6-A128-9C089AF02A14}" type="pres">
      <dgm:prSet presAssocID="{DB4E3D38-1C42-48F7-A097-6BB111B8D51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ED2FEF-AB97-478D-84E3-3DCD8A06F4FB}" type="pres">
      <dgm:prSet presAssocID="{1A346F77-C5F0-4C2B-9EAF-CC627D129E42}" presName="parentLin" presStyleCnt="0"/>
      <dgm:spPr/>
    </dgm:pt>
    <dgm:pt modelId="{8EE129DD-DEF6-4A91-BA6E-FACF143DD76C}" type="pres">
      <dgm:prSet presAssocID="{1A346F77-C5F0-4C2B-9EAF-CC627D129E42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A79344C3-B821-41AC-8115-61911666078B}" type="pres">
      <dgm:prSet presAssocID="{1A346F77-C5F0-4C2B-9EAF-CC627D129E42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C25966-B92D-4B78-9498-BE000E7F88AB}" type="pres">
      <dgm:prSet presAssocID="{1A346F77-C5F0-4C2B-9EAF-CC627D129E42}" presName="negativeSpace" presStyleCnt="0"/>
      <dgm:spPr/>
    </dgm:pt>
    <dgm:pt modelId="{DA6E2F27-68EF-4A90-84A1-07E48C467ADB}" type="pres">
      <dgm:prSet presAssocID="{1A346F77-C5F0-4C2B-9EAF-CC627D129E42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9FBE77-B5C2-4A73-A927-EA644ACAF150}" type="presOf" srcId="{533C2937-69D8-4E81-8878-9CCF94B30622}" destId="{DA6E2F27-68EF-4A90-84A1-07E48C467ADB}" srcOrd="0" destOrd="1" presId="urn:microsoft.com/office/officeart/2005/8/layout/list1"/>
    <dgm:cxn modelId="{C12825AC-AD03-40CD-8A62-29BCB8C518BE}" type="presOf" srcId="{B39621B1-3CE0-4EF0-B19F-6CFF045B92A9}" destId="{DA6E2F27-68EF-4A90-84A1-07E48C467ADB}" srcOrd="0" destOrd="0" presId="urn:microsoft.com/office/officeart/2005/8/layout/list1"/>
    <dgm:cxn modelId="{CC745BB7-5EAC-47C7-894E-BDF895A6BC53}" type="presOf" srcId="{DB4E3D38-1C42-48F7-A097-6BB111B8D518}" destId="{EA3A0B73-DDAC-4DD6-A128-9C089AF02A14}" srcOrd="0" destOrd="0" presId="urn:microsoft.com/office/officeart/2005/8/layout/list1"/>
    <dgm:cxn modelId="{DAC789D2-E2B5-406B-83B0-050FC2B1D135}" type="presOf" srcId="{1A346F77-C5F0-4C2B-9EAF-CC627D129E42}" destId="{8EE129DD-DEF6-4A91-BA6E-FACF143DD76C}" srcOrd="0" destOrd="0" presId="urn:microsoft.com/office/officeart/2005/8/layout/list1"/>
    <dgm:cxn modelId="{CC2E498C-D1CC-4F77-8BCA-F55490EE707E}" type="presOf" srcId="{1A346F77-C5F0-4C2B-9EAF-CC627D129E42}" destId="{A79344C3-B821-41AC-8115-61911666078B}" srcOrd="1" destOrd="0" presId="urn:microsoft.com/office/officeart/2005/8/layout/list1"/>
    <dgm:cxn modelId="{D30FF9B0-58C1-4C1A-9105-1688766E7E6B}" srcId="{DB4E3D38-1C42-48F7-A097-6BB111B8D518}" destId="{1A346F77-C5F0-4C2B-9EAF-CC627D129E42}" srcOrd="0" destOrd="0" parTransId="{120FA364-A65B-4392-8328-FE19219901DF}" sibTransId="{9D45E7F4-A14A-4689-9356-D109D090D5B5}"/>
    <dgm:cxn modelId="{E6CBAA2C-E742-4F24-AF2F-C4685D90E35B}" srcId="{1A346F77-C5F0-4C2B-9EAF-CC627D129E42}" destId="{B39621B1-3CE0-4EF0-B19F-6CFF045B92A9}" srcOrd="0" destOrd="0" parTransId="{F448E9CC-FE63-4F64-8584-E2DF25E30056}" sibTransId="{042FF197-4299-409D-BCAB-183D1670A7CD}"/>
    <dgm:cxn modelId="{BA67E047-1A98-46D7-84FD-BCF367C6F460}" srcId="{1A346F77-C5F0-4C2B-9EAF-CC627D129E42}" destId="{533C2937-69D8-4E81-8878-9CCF94B30622}" srcOrd="1" destOrd="0" parTransId="{87B175F9-F6FD-48F7-89B8-E48158A6D20C}" sibTransId="{8655DE63-0859-4DD2-9C2F-C23A99C40F08}"/>
    <dgm:cxn modelId="{F8F8354B-8CAB-4BF2-A809-DE28FF971A1B}" type="presParOf" srcId="{EA3A0B73-DDAC-4DD6-A128-9C089AF02A14}" destId="{E9ED2FEF-AB97-478D-84E3-3DCD8A06F4FB}" srcOrd="0" destOrd="0" presId="urn:microsoft.com/office/officeart/2005/8/layout/list1"/>
    <dgm:cxn modelId="{9093EE73-9227-49ED-9222-8CC76A9A81F5}" type="presParOf" srcId="{E9ED2FEF-AB97-478D-84E3-3DCD8A06F4FB}" destId="{8EE129DD-DEF6-4A91-BA6E-FACF143DD76C}" srcOrd="0" destOrd="0" presId="urn:microsoft.com/office/officeart/2005/8/layout/list1"/>
    <dgm:cxn modelId="{AC3099DF-C1F7-441A-A6E9-3428C4F4B511}" type="presParOf" srcId="{E9ED2FEF-AB97-478D-84E3-3DCD8A06F4FB}" destId="{A79344C3-B821-41AC-8115-61911666078B}" srcOrd="1" destOrd="0" presId="urn:microsoft.com/office/officeart/2005/8/layout/list1"/>
    <dgm:cxn modelId="{D083859A-8B56-49EF-938D-DFC0A35747B1}" type="presParOf" srcId="{EA3A0B73-DDAC-4DD6-A128-9C089AF02A14}" destId="{A1C25966-B92D-4B78-9498-BE000E7F88AB}" srcOrd="1" destOrd="0" presId="urn:microsoft.com/office/officeart/2005/8/layout/list1"/>
    <dgm:cxn modelId="{35028115-87FB-4CAB-8E47-7EF2DAD2A7C2}" type="presParOf" srcId="{EA3A0B73-DDAC-4DD6-A128-9C089AF02A14}" destId="{DA6E2F27-68EF-4A90-84A1-07E48C467ADB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DB4E3D38-1C42-48F7-A097-6BB111B8D518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A346F77-C5F0-4C2B-9EAF-CC627D129E42}">
      <dgm:prSet/>
      <dgm:spPr>
        <a:solidFill>
          <a:srgbClr val="0070C0"/>
        </a:solidFill>
      </dgm:spPr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Зміна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рівня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l-G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α-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меланостимулючого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гормону, </a:t>
          </a:r>
          <a:r>
            <a:rPr lang="el-GR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β-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ендорфіну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і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енкефалінів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20FA364-A65B-4392-8328-FE19219901DF}" type="parTrans" cxnId="{D30FF9B0-58C1-4C1A-9105-1688766E7E6B}">
      <dgm:prSet/>
      <dgm:spPr/>
      <dgm:t>
        <a:bodyPr/>
        <a:lstStyle/>
        <a:p>
          <a:endParaRPr lang="ru-RU"/>
        </a:p>
      </dgm:t>
    </dgm:pt>
    <dgm:pt modelId="{9D45E7F4-A14A-4689-9356-D109D090D5B5}" type="sibTrans" cxnId="{D30FF9B0-58C1-4C1A-9105-1688766E7E6B}">
      <dgm:prSet/>
      <dgm:spPr/>
      <dgm:t>
        <a:bodyPr/>
        <a:lstStyle/>
        <a:p>
          <a:endParaRPr lang="ru-RU"/>
        </a:p>
      </dgm:t>
    </dgm:pt>
    <dgm:pt modelId="{DC8699E9-93AE-4DA8-AC68-48BE1CF63EB1}">
      <dgm:prSet/>
      <dgm:spPr>
        <a:solidFill>
          <a:srgbClr val="0070C0"/>
        </a:solidFill>
      </dgm:spPr>
      <dgm:t>
        <a:bodyPr/>
        <a:lstStyle/>
        <a:p>
          <a:pPr rtl="0"/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Symbol"/>
            </a:rPr>
            <a:t> 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Лютеїнізуючого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гормону і 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Symbol"/>
            </a:rPr>
            <a:t> 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пролактину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B95F84E-8547-40B4-926C-CA094E79ABF3}" type="parTrans" cxnId="{E672F725-5661-4BAA-A2D4-9E1DBEF664B3}">
      <dgm:prSet/>
      <dgm:spPr/>
      <dgm:t>
        <a:bodyPr/>
        <a:lstStyle/>
        <a:p>
          <a:endParaRPr lang="ru-RU"/>
        </a:p>
      </dgm:t>
    </dgm:pt>
    <dgm:pt modelId="{06B3B502-56D7-45DA-975C-057D356460E5}" type="sibTrans" cxnId="{E672F725-5661-4BAA-A2D4-9E1DBEF664B3}">
      <dgm:prSet/>
      <dgm:spPr/>
      <dgm:t>
        <a:bodyPr/>
        <a:lstStyle/>
        <a:p>
          <a:endParaRPr lang="ru-RU"/>
        </a:p>
      </dgm:t>
    </dgm:pt>
    <dgm:pt modelId="{1E657802-8611-4066-A1FD-2BE519CA9804}">
      <dgm:prSet/>
      <dgm:spPr/>
      <dgm:t>
        <a:bodyPr/>
        <a:lstStyle/>
        <a:p>
          <a:pPr rtl="0"/>
          <a:r>
            <a:rPr lang="ru-RU" dirty="0" err="1" smtClean="0"/>
            <a:t>Зміна</a:t>
          </a:r>
          <a:r>
            <a:rPr lang="ru-RU" dirty="0" smtClean="0"/>
            <a:t> настрою, </a:t>
          </a:r>
          <a:r>
            <a:rPr lang="ru-RU" dirty="0" err="1" smtClean="0"/>
            <a:t>поведінки</a:t>
          </a:r>
          <a:endParaRPr lang="ru-RU" dirty="0"/>
        </a:p>
      </dgm:t>
    </dgm:pt>
    <dgm:pt modelId="{5EF8D3D1-1FDD-49F9-9D73-A261215121E4}" type="parTrans" cxnId="{F62556A3-315F-437B-841F-A625D952F69D}">
      <dgm:prSet/>
      <dgm:spPr/>
      <dgm:t>
        <a:bodyPr/>
        <a:lstStyle/>
        <a:p>
          <a:endParaRPr lang="ru-RU"/>
        </a:p>
      </dgm:t>
    </dgm:pt>
    <dgm:pt modelId="{22BCB394-249F-4B14-B68A-002A79EB3B47}" type="sibTrans" cxnId="{F62556A3-315F-437B-841F-A625D952F69D}">
      <dgm:prSet/>
      <dgm:spPr/>
      <dgm:t>
        <a:bodyPr/>
        <a:lstStyle/>
        <a:p>
          <a:endParaRPr lang="ru-RU"/>
        </a:p>
      </dgm:t>
    </dgm:pt>
    <dgm:pt modelId="{7C00F4B6-1C2F-494B-8DB3-DE6F1DCE34C7}">
      <dgm:prSet/>
      <dgm:spPr/>
      <dgm:t>
        <a:bodyPr/>
        <a:lstStyle/>
        <a:p>
          <a:pPr rtl="0"/>
          <a:r>
            <a:rPr lang="ru-RU" dirty="0" err="1" smtClean="0"/>
            <a:t>Підвищення</a:t>
          </a:r>
          <a:r>
            <a:rPr lang="ru-RU" dirty="0" smtClean="0"/>
            <a:t> </a:t>
          </a:r>
          <a:r>
            <a:rPr lang="ru-RU" dirty="0" err="1" smtClean="0"/>
            <a:t>апетиту</a:t>
          </a:r>
          <a:r>
            <a:rPr lang="ru-RU" dirty="0" smtClean="0"/>
            <a:t>, </a:t>
          </a:r>
          <a:r>
            <a:rPr lang="ru-RU" dirty="0" err="1" smtClean="0"/>
            <a:t>спрага</a:t>
          </a:r>
          <a:endParaRPr lang="ru-RU" dirty="0"/>
        </a:p>
      </dgm:t>
    </dgm:pt>
    <dgm:pt modelId="{960823EF-2CE1-4DD9-81D5-EDDACDA4CABB}" type="parTrans" cxnId="{FFDFA3E6-06D4-49FA-9B63-A876BB410A13}">
      <dgm:prSet/>
      <dgm:spPr/>
      <dgm:t>
        <a:bodyPr/>
        <a:lstStyle/>
        <a:p>
          <a:endParaRPr lang="ru-RU"/>
        </a:p>
      </dgm:t>
    </dgm:pt>
    <dgm:pt modelId="{F9AC97DB-9298-4475-A6F7-5FBFB2CB2BA1}" type="sibTrans" cxnId="{FFDFA3E6-06D4-49FA-9B63-A876BB410A13}">
      <dgm:prSet/>
      <dgm:spPr/>
      <dgm:t>
        <a:bodyPr/>
        <a:lstStyle/>
        <a:p>
          <a:endParaRPr lang="ru-RU"/>
        </a:p>
      </dgm:t>
    </dgm:pt>
    <dgm:pt modelId="{F0F7BA79-60BF-4985-A020-843C6025B62B}">
      <dgm:prSet/>
      <dgm:spPr/>
      <dgm:t>
        <a:bodyPr/>
        <a:lstStyle/>
        <a:p>
          <a:pPr rtl="0"/>
          <a:r>
            <a:rPr lang="ru-RU" dirty="0" err="1" smtClean="0"/>
            <a:t>Нагрубання</a:t>
          </a:r>
          <a:r>
            <a:rPr lang="ru-RU" dirty="0" smtClean="0"/>
            <a:t> </a:t>
          </a:r>
          <a:r>
            <a:rPr lang="ru-RU" dirty="0" err="1" smtClean="0"/>
            <a:t>молочних</a:t>
          </a:r>
          <a:r>
            <a:rPr lang="ru-RU" dirty="0" smtClean="0"/>
            <a:t> </a:t>
          </a:r>
          <a:r>
            <a:rPr lang="ru-RU" dirty="0" err="1" smtClean="0"/>
            <a:t>залоз</a:t>
          </a:r>
          <a:endParaRPr lang="ru-RU" dirty="0"/>
        </a:p>
      </dgm:t>
    </dgm:pt>
    <dgm:pt modelId="{D1D14913-D2FB-4FD7-A715-224470968CF9}" type="parTrans" cxnId="{0D9355D0-1D7E-41CC-A384-C2DF683A82A6}">
      <dgm:prSet/>
      <dgm:spPr/>
      <dgm:t>
        <a:bodyPr/>
        <a:lstStyle/>
        <a:p>
          <a:endParaRPr lang="ru-RU"/>
        </a:p>
      </dgm:t>
    </dgm:pt>
    <dgm:pt modelId="{CAE78136-6686-437E-81AA-A1558742B9A7}" type="sibTrans" cxnId="{0D9355D0-1D7E-41CC-A384-C2DF683A82A6}">
      <dgm:prSet/>
      <dgm:spPr/>
      <dgm:t>
        <a:bodyPr/>
        <a:lstStyle/>
        <a:p>
          <a:endParaRPr lang="ru-RU"/>
        </a:p>
      </dgm:t>
    </dgm:pt>
    <dgm:pt modelId="{CD5D08DC-E598-4093-82D5-DB267E302FB4}">
      <dgm:prSet/>
      <dgm:spPr/>
      <dgm:t>
        <a:bodyPr/>
        <a:lstStyle/>
        <a:p>
          <a:pPr rtl="0"/>
          <a:r>
            <a:rPr lang="ru-RU" dirty="0" err="1" smtClean="0"/>
            <a:t>Затримка</a:t>
          </a:r>
          <a:r>
            <a:rPr lang="ru-RU" dirty="0" smtClean="0"/>
            <a:t> </a:t>
          </a:r>
          <a:r>
            <a:rPr lang="ru-RU" dirty="0" err="1" smtClean="0"/>
            <a:t>рідини</a:t>
          </a:r>
          <a:endParaRPr lang="ru-RU" dirty="0"/>
        </a:p>
      </dgm:t>
    </dgm:pt>
    <dgm:pt modelId="{EE26287B-467B-4FFE-8003-86E1B210DBE1}" type="parTrans" cxnId="{4DD941BB-5202-4990-BFC7-2CDFB065ECB6}">
      <dgm:prSet/>
      <dgm:spPr/>
      <dgm:t>
        <a:bodyPr/>
        <a:lstStyle/>
        <a:p>
          <a:endParaRPr lang="ru-RU"/>
        </a:p>
      </dgm:t>
    </dgm:pt>
    <dgm:pt modelId="{F9E7EB42-4BCA-43BC-B4EB-FB3A91ACEF7E}" type="sibTrans" cxnId="{4DD941BB-5202-4990-BFC7-2CDFB065ECB6}">
      <dgm:prSet/>
      <dgm:spPr/>
      <dgm:t>
        <a:bodyPr/>
        <a:lstStyle/>
        <a:p>
          <a:endParaRPr lang="ru-RU"/>
        </a:p>
      </dgm:t>
    </dgm:pt>
    <dgm:pt modelId="{D41EC41C-823F-4B3B-AFDD-510151736A09}">
      <dgm:prSet/>
      <dgm:spPr/>
      <dgm:t>
        <a:bodyPr/>
        <a:lstStyle/>
        <a:p>
          <a:pPr rtl="0"/>
          <a:r>
            <a:rPr lang="ru-RU" dirty="0" smtClean="0"/>
            <a:t>Закрепи і </a:t>
          </a:r>
          <a:r>
            <a:rPr lang="ru-RU" dirty="0" err="1" smtClean="0"/>
            <a:t>здуття</a:t>
          </a:r>
          <a:r>
            <a:rPr lang="ru-RU" dirty="0" smtClean="0"/>
            <a:t> кишечника</a:t>
          </a:r>
          <a:endParaRPr lang="ru-RU" dirty="0"/>
        </a:p>
      </dgm:t>
    </dgm:pt>
    <dgm:pt modelId="{9315055F-162F-4DE1-80A9-7C154DE0EFCB}" type="parTrans" cxnId="{8E8B4E81-F9F3-41A1-89D3-AC239B8FF8DF}">
      <dgm:prSet/>
      <dgm:spPr/>
      <dgm:t>
        <a:bodyPr/>
        <a:lstStyle/>
        <a:p>
          <a:endParaRPr lang="ru-RU"/>
        </a:p>
      </dgm:t>
    </dgm:pt>
    <dgm:pt modelId="{C70B55C6-4E21-461A-A109-FD46C5D4B92F}" type="sibTrans" cxnId="{8E8B4E81-F9F3-41A1-89D3-AC239B8FF8DF}">
      <dgm:prSet/>
      <dgm:spPr/>
      <dgm:t>
        <a:bodyPr/>
        <a:lstStyle/>
        <a:p>
          <a:endParaRPr lang="ru-RU"/>
        </a:p>
      </dgm:t>
    </dgm:pt>
    <dgm:pt modelId="{C2776E5A-F86C-40D2-B5C9-1870CF620A2E}" type="pres">
      <dgm:prSet presAssocID="{DB4E3D38-1C42-48F7-A097-6BB111B8D51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C97AF95-AE59-4012-9B25-949F87F68BFD}" type="pres">
      <dgm:prSet presAssocID="{DC8699E9-93AE-4DA8-AC68-48BE1CF63EB1}" presName="boxAndChildren" presStyleCnt="0"/>
      <dgm:spPr/>
    </dgm:pt>
    <dgm:pt modelId="{65053181-C09C-4354-AC03-CA47CB48FE26}" type="pres">
      <dgm:prSet presAssocID="{DC8699E9-93AE-4DA8-AC68-48BE1CF63EB1}" presName="parentTextBox" presStyleLbl="node1" presStyleIdx="0" presStyleCnt="2"/>
      <dgm:spPr/>
      <dgm:t>
        <a:bodyPr/>
        <a:lstStyle/>
        <a:p>
          <a:endParaRPr lang="ru-RU"/>
        </a:p>
      </dgm:t>
    </dgm:pt>
    <dgm:pt modelId="{9DA2E9F7-8B13-4ED7-B3BC-68D121840726}" type="pres">
      <dgm:prSet presAssocID="{DC8699E9-93AE-4DA8-AC68-48BE1CF63EB1}" presName="entireBox" presStyleLbl="node1" presStyleIdx="0" presStyleCnt="2"/>
      <dgm:spPr/>
      <dgm:t>
        <a:bodyPr/>
        <a:lstStyle/>
        <a:p>
          <a:endParaRPr lang="ru-RU"/>
        </a:p>
      </dgm:t>
    </dgm:pt>
    <dgm:pt modelId="{12AD5DCE-6962-47DC-A195-CCDF7C329BA8}" type="pres">
      <dgm:prSet presAssocID="{DC8699E9-93AE-4DA8-AC68-48BE1CF63EB1}" presName="descendantBox" presStyleCnt="0"/>
      <dgm:spPr/>
    </dgm:pt>
    <dgm:pt modelId="{B3BDD499-D13F-4426-8657-BA578868DF07}" type="pres">
      <dgm:prSet presAssocID="{1E657802-8611-4066-A1FD-2BE519CA9804}" presName="childTextBox" presStyleLbl="fg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CE39E1-41F7-4F40-9324-0D0B9B25382A}" type="pres">
      <dgm:prSet presAssocID="{7C00F4B6-1C2F-494B-8DB3-DE6F1DCE34C7}" presName="childTextBox" presStyleLbl="fg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6C17A8-61BD-428D-BB0A-04893F2CDA98}" type="pres">
      <dgm:prSet presAssocID="{F0F7BA79-60BF-4985-A020-843C6025B62B}" presName="childTextBox" presStyleLbl="fg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FEA358-7DD3-4CAA-B133-319909CE8AF7}" type="pres">
      <dgm:prSet presAssocID="{CD5D08DC-E598-4093-82D5-DB267E302FB4}" presName="childTextBox" presStyleLbl="fgAccFollow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57C1626-80FA-4A23-AFFC-28676AC7246A}" type="pres">
      <dgm:prSet presAssocID="{D41EC41C-823F-4B3B-AFDD-510151736A09}" presName="childTextBox" presStyleLbl="fg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6A7B7E-0069-49FC-8E8C-6A28BF198447}" type="pres">
      <dgm:prSet presAssocID="{9D45E7F4-A14A-4689-9356-D109D090D5B5}" presName="sp" presStyleCnt="0"/>
      <dgm:spPr/>
    </dgm:pt>
    <dgm:pt modelId="{0932EC46-AEF7-46E4-9A3B-F6185C7311DE}" type="pres">
      <dgm:prSet presAssocID="{1A346F77-C5F0-4C2B-9EAF-CC627D129E42}" presName="arrowAndChildren" presStyleCnt="0"/>
      <dgm:spPr/>
    </dgm:pt>
    <dgm:pt modelId="{C04C1F9D-4682-4D6B-A3F2-986B3A7FE172}" type="pres">
      <dgm:prSet presAssocID="{1A346F77-C5F0-4C2B-9EAF-CC627D129E42}" presName="parentTextArrow" presStyleLbl="node1" presStyleIdx="1" presStyleCnt="2"/>
      <dgm:spPr/>
      <dgm:t>
        <a:bodyPr/>
        <a:lstStyle/>
        <a:p>
          <a:endParaRPr lang="ru-RU"/>
        </a:p>
      </dgm:t>
    </dgm:pt>
  </dgm:ptLst>
  <dgm:cxnLst>
    <dgm:cxn modelId="{FFDFA3E6-06D4-49FA-9B63-A876BB410A13}" srcId="{DC8699E9-93AE-4DA8-AC68-48BE1CF63EB1}" destId="{7C00F4B6-1C2F-494B-8DB3-DE6F1DCE34C7}" srcOrd="1" destOrd="0" parTransId="{960823EF-2CE1-4DD9-81D5-EDDACDA4CABB}" sibTransId="{F9AC97DB-9298-4475-A6F7-5FBFB2CB2BA1}"/>
    <dgm:cxn modelId="{0D9355D0-1D7E-41CC-A384-C2DF683A82A6}" srcId="{DC8699E9-93AE-4DA8-AC68-48BE1CF63EB1}" destId="{F0F7BA79-60BF-4985-A020-843C6025B62B}" srcOrd="2" destOrd="0" parTransId="{D1D14913-D2FB-4FD7-A715-224470968CF9}" sibTransId="{CAE78136-6686-437E-81AA-A1558742B9A7}"/>
    <dgm:cxn modelId="{70BAF483-096A-43B1-8EB7-52C01F166BFA}" type="presOf" srcId="{D41EC41C-823F-4B3B-AFDD-510151736A09}" destId="{157C1626-80FA-4A23-AFFC-28676AC7246A}" srcOrd="0" destOrd="0" presId="urn:microsoft.com/office/officeart/2005/8/layout/process4"/>
    <dgm:cxn modelId="{4DD941BB-5202-4990-BFC7-2CDFB065ECB6}" srcId="{DC8699E9-93AE-4DA8-AC68-48BE1CF63EB1}" destId="{CD5D08DC-E598-4093-82D5-DB267E302FB4}" srcOrd="3" destOrd="0" parTransId="{EE26287B-467B-4FFE-8003-86E1B210DBE1}" sibTransId="{F9E7EB42-4BCA-43BC-B4EB-FB3A91ACEF7E}"/>
    <dgm:cxn modelId="{E672F725-5661-4BAA-A2D4-9E1DBEF664B3}" srcId="{DB4E3D38-1C42-48F7-A097-6BB111B8D518}" destId="{DC8699E9-93AE-4DA8-AC68-48BE1CF63EB1}" srcOrd="1" destOrd="0" parTransId="{4B95F84E-8547-40B4-926C-CA094E79ABF3}" sibTransId="{06B3B502-56D7-45DA-975C-057D356460E5}"/>
    <dgm:cxn modelId="{93F28362-749D-48BC-A2D6-698E2400543D}" type="presOf" srcId="{1A346F77-C5F0-4C2B-9EAF-CC627D129E42}" destId="{C04C1F9D-4682-4D6B-A3F2-986B3A7FE172}" srcOrd="0" destOrd="0" presId="urn:microsoft.com/office/officeart/2005/8/layout/process4"/>
    <dgm:cxn modelId="{ECD26210-1AD0-4CDF-A91F-305B865A4951}" type="presOf" srcId="{F0F7BA79-60BF-4985-A020-843C6025B62B}" destId="{F36C17A8-61BD-428D-BB0A-04893F2CDA98}" srcOrd="0" destOrd="0" presId="urn:microsoft.com/office/officeart/2005/8/layout/process4"/>
    <dgm:cxn modelId="{F62556A3-315F-437B-841F-A625D952F69D}" srcId="{DC8699E9-93AE-4DA8-AC68-48BE1CF63EB1}" destId="{1E657802-8611-4066-A1FD-2BE519CA9804}" srcOrd="0" destOrd="0" parTransId="{5EF8D3D1-1FDD-49F9-9D73-A261215121E4}" sibTransId="{22BCB394-249F-4B14-B68A-002A79EB3B47}"/>
    <dgm:cxn modelId="{F60CDA61-743C-4EFF-8910-17F84C186337}" type="presOf" srcId="{DB4E3D38-1C42-48F7-A097-6BB111B8D518}" destId="{C2776E5A-F86C-40D2-B5C9-1870CF620A2E}" srcOrd="0" destOrd="0" presId="urn:microsoft.com/office/officeart/2005/8/layout/process4"/>
    <dgm:cxn modelId="{85300AE2-68B5-4713-8099-16D84D580F86}" type="presOf" srcId="{DC8699E9-93AE-4DA8-AC68-48BE1CF63EB1}" destId="{9DA2E9F7-8B13-4ED7-B3BC-68D121840726}" srcOrd="1" destOrd="0" presId="urn:microsoft.com/office/officeart/2005/8/layout/process4"/>
    <dgm:cxn modelId="{D30FF9B0-58C1-4C1A-9105-1688766E7E6B}" srcId="{DB4E3D38-1C42-48F7-A097-6BB111B8D518}" destId="{1A346F77-C5F0-4C2B-9EAF-CC627D129E42}" srcOrd="0" destOrd="0" parTransId="{120FA364-A65B-4392-8328-FE19219901DF}" sibTransId="{9D45E7F4-A14A-4689-9356-D109D090D5B5}"/>
    <dgm:cxn modelId="{2B8E92B7-6AD0-4823-A754-22A0A4861149}" type="presOf" srcId="{DC8699E9-93AE-4DA8-AC68-48BE1CF63EB1}" destId="{65053181-C09C-4354-AC03-CA47CB48FE26}" srcOrd="0" destOrd="0" presId="urn:microsoft.com/office/officeart/2005/8/layout/process4"/>
    <dgm:cxn modelId="{D2FFBDA5-C649-42B4-83C1-CEE05F00F9FE}" type="presOf" srcId="{1E657802-8611-4066-A1FD-2BE519CA9804}" destId="{B3BDD499-D13F-4426-8657-BA578868DF07}" srcOrd="0" destOrd="0" presId="urn:microsoft.com/office/officeart/2005/8/layout/process4"/>
    <dgm:cxn modelId="{8A17F16B-DBFD-4435-84F9-13C75C9B91AD}" type="presOf" srcId="{CD5D08DC-E598-4093-82D5-DB267E302FB4}" destId="{1CFEA358-7DD3-4CAA-B133-319909CE8AF7}" srcOrd="0" destOrd="0" presId="urn:microsoft.com/office/officeart/2005/8/layout/process4"/>
    <dgm:cxn modelId="{5273889C-5F78-4119-905F-E8591D3E362E}" type="presOf" srcId="{7C00F4B6-1C2F-494B-8DB3-DE6F1DCE34C7}" destId="{5ACE39E1-41F7-4F40-9324-0D0B9B25382A}" srcOrd="0" destOrd="0" presId="urn:microsoft.com/office/officeart/2005/8/layout/process4"/>
    <dgm:cxn modelId="{8E8B4E81-F9F3-41A1-89D3-AC239B8FF8DF}" srcId="{DC8699E9-93AE-4DA8-AC68-48BE1CF63EB1}" destId="{D41EC41C-823F-4B3B-AFDD-510151736A09}" srcOrd="4" destOrd="0" parTransId="{9315055F-162F-4DE1-80A9-7C154DE0EFCB}" sibTransId="{C70B55C6-4E21-461A-A109-FD46C5D4B92F}"/>
    <dgm:cxn modelId="{D2CCBC46-E93C-4018-9F80-EBB6E270824D}" type="presParOf" srcId="{C2776E5A-F86C-40D2-B5C9-1870CF620A2E}" destId="{0C97AF95-AE59-4012-9B25-949F87F68BFD}" srcOrd="0" destOrd="0" presId="urn:microsoft.com/office/officeart/2005/8/layout/process4"/>
    <dgm:cxn modelId="{C08F1A40-BFBF-46B3-B0C3-4CDF55F56106}" type="presParOf" srcId="{0C97AF95-AE59-4012-9B25-949F87F68BFD}" destId="{65053181-C09C-4354-AC03-CA47CB48FE26}" srcOrd="0" destOrd="0" presId="urn:microsoft.com/office/officeart/2005/8/layout/process4"/>
    <dgm:cxn modelId="{3E5E6729-6052-4843-B564-F59D18488F40}" type="presParOf" srcId="{0C97AF95-AE59-4012-9B25-949F87F68BFD}" destId="{9DA2E9F7-8B13-4ED7-B3BC-68D121840726}" srcOrd="1" destOrd="0" presId="urn:microsoft.com/office/officeart/2005/8/layout/process4"/>
    <dgm:cxn modelId="{9EBB6775-37E3-4226-B828-B8B416591549}" type="presParOf" srcId="{0C97AF95-AE59-4012-9B25-949F87F68BFD}" destId="{12AD5DCE-6962-47DC-A195-CCDF7C329BA8}" srcOrd="2" destOrd="0" presId="urn:microsoft.com/office/officeart/2005/8/layout/process4"/>
    <dgm:cxn modelId="{59D12C9D-90CA-4D53-B3CA-C24A3001A4DE}" type="presParOf" srcId="{12AD5DCE-6962-47DC-A195-CCDF7C329BA8}" destId="{B3BDD499-D13F-4426-8657-BA578868DF07}" srcOrd="0" destOrd="0" presId="urn:microsoft.com/office/officeart/2005/8/layout/process4"/>
    <dgm:cxn modelId="{9EF1BC36-798C-4E9B-ACE6-4F0760D68574}" type="presParOf" srcId="{12AD5DCE-6962-47DC-A195-CCDF7C329BA8}" destId="{5ACE39E1-41F7-4F40-9324-0D0B9B25382A}" srcOrd="1" destOrd="0" presId="urn:microsoft.com/office/officeart/2005/8/layout/process4"/>
    <dgm:cxn modelId="{9545EAB2-5362-43C5-A440-9F9E300D44F9}" type="presParOf" srcId="{12AD5DCE-6962-47DC-A195-CCDF7C329BA8}" destId="{F36C17A8-61BD-428D-BB0A-04893F2CDA98}" srcOrd="2" destOrd="0" presId="urn:microsoft.com/office/officeart/2005/8/layout/process4"/>
    <dgm:cxn modelId="{7F4A74D4-96EB-4AE3-9EBF-EC5CE2CE9901}" type="presParOf" srcId="{12AD5DCE-6962-47DC-A195-CCDF7C329BA8}" destId="{1CFEA358-7DD3-4CAA-B133-319909CE8AF7}" srcOrd="3" destOrd="0" presId="urn:microsoft.com/office/officeart/2005/8/layout/process4"/>
    <dgm:cxn modelId="{C0D5E5F3-BEB2-4953-A794-352967CC67B0}" type="presParOf" srcId="{12AD5DCE-6962-47DC-A195-CCDF7C329BA8}" destId="{157C1626-80FA-4A23-AFFC-28676AC7246A}" srcOrd="4" destOrd="0" presId="urn:microsoft.com/office/officeart/2005/8/layout/process4"/>
    <dgm:cxn modelId="{28EAE0CD-5C07-402F-A1A7-C2FBC8F63F7B}" type="presParOf" srcId="{C2776E5A-F86C-40D2-B5C9-1870CF620A2E}" destId="{496A7B7E-0069-49FC-8E8C-6A28BF198447}" srcOrd="1" destOrd="0" presId="urn:microsoft.com/office/officeart/2005/8/layout/process4"/>
    <dgm:cxn modelId="{3C842099-9B65-4A43-9E66-774A57EB88C3}" type="presParOf" srcId="{C2776E5A-F86C-40D2-B5C9-1870CF620A2E}" destId="{0932EC46-AEF7-46E4-9A3B-F6185C7311DE}" srcOrd="2" destOrd="0" presId="urn:microsoft.com/office/officeart/2005/8/layout/process4"/>
    <dgm:cxn modelId="{FDCB7BA7-77A8-48AF-9337-DF85010137E5}" type="presParOf" srcId="{0932EC46-AEF7-46E4-9A3B-F6185C7311DE}" destId="{C04C1F9D-4682-4D6B-A3F2-986B3A7FE172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F230E50B-6D02-4AF5-AAAE-9D323320DA78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F60F07B4-02DC-4CE9-AD09-251CBD770D58}">
      <dgm:prSet custT="1"/>
      <dgm:spPr/>
      <dgm:t>
        <a:bodyPr/>
        <a:lstStyle/>
        <a:p>
          <a:pPr rtl="0"/>
          <a:r>
            <a:rPr lang="ru-RU" sz="1500" b="1" dirty="0" err="1" smtClean="0">
              <a:effectLst/>
            </a:rPr>
            <a:t>Циклічність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симптомів</a:t>
          </a:r>
          <a:r>
            <a:rPr lang="ru-RU" sz="1500" b="1" dirty="0" smtClean="0">
              <a:effectLst/>
            </a:rPr>
            <a:t>, </a:t>
          </a:r>
          <a:r>
            <a:rPr lang="ru-RU" sz="1500" b="1" dirty="0" err="1" smtClean="0">
              <a:effectLst/>
            </a:rPr>
            <a:t>зв'язок</a:t>
          </a:r>
          <a:r>
            <a:rPr lang="ru-RU" sz="1500" b="1" dirty="0" smtClean="0">
              <a:effectLst/>
            </a:rPr>
            <a:t> з </a:t>
          </a:r>
          <a:r>
            <a:rPr lang="ru-RU" sz="1500" b="1" dirty="0" err="1" smtClean="0">
              <a:effectLst/>
            </a:rPr>
            <a:t>лютеїнової</a:t>
          </a:r>
          <a:r>
            <a:rPr lang="ru-RU" sz="1500" b="1" dirty="0" smtClean="0">
              <a:effectLst/>
            </a:rPr>
            <a:t> фазою менструального циклу (</a:t>
          </a:r>
          <a:r>
            <a:rPr lang="ru-RU" sz="1500" b="1" dirty="0" err="1" smtClean="0">
              <a:effectLst/>
            </a:rPr>
            <a:t>ведення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щоденника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спостережень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самої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пацієнткою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протягом</a:t>
          </a:r>
          <a:r>
            <a:rPr lang="ru-RU" sz="1500" b="1" dirty="0" smtClean="0">
              <a:effectLst/>
            </a:rPr>
            <a:t> 2-3 </a:t>
          </a:r>
          <a:r>
            <a:rPr lang="ru-RU" sz="1500" b="1" dirty="0" err="1" smtClean="0">
              <a:effectLst/>
            </a:rPr>
            <a:t>місяців</a:t>
          </a:r>
          <a:r>
            <a:rPr lang="ru-RU" sz="1500" b="1" dirty="0" smtClean="0">
              <a:effectLst/>
            </a:rPr>
            <a:t>)</a:t>
          </a:r>
          <a:endParaRPr lang="ru-RU" sz="1500" b="1" dirty="0">
            <a:effectLst/>
          </a:endParaRPr>
        </a:p>
      </dgm:t>
    </dgm:pt>
    <dgm:pt modelId="{40FD4638-7072-419D-A33C-28F8744BE734}" type="parTrans" cxnId="{E6EA4B20-95BF-40E7-8334-FB27B5716A6A}">
      <dgm:prSet/>
      <dgm:spPr/>
      <dgm:t>
        <a:bodyPr/>
        <a:lstStyle/>
        <a:p>
          <a:endParaRPr lang="ru-RU" sz="1500" b="1">
            <a:effectLst/>
          </a:endParaRPr>
        </a:p>
      </dgm:t>
    </dgm:pt>
    <dgm:pt modelId="{56EC20CE-DCF7-4E56-980F-C534C550591E}" type="sibTrans" cxnId="{E6EA4B20-95BF-40E7-8334-FB27B5716A6A}">
      <dgm:prSet/>
      <dgm:spPr/>
      <dgm:t>
        <a:bodyPr/>
        <a:lstStyle/>
        <a:p>
          <a:endParaRPr lang="ru-RU" sz="1500" b="1">
            <a:effectLst/>
          </a:endParaRPr>
        </a:p>
      </dgm:t>
    </dgm:pt>
    <dgm:pt modelId="{D26FE11A-D32E-4A01-B17E-08AAC213016D}">
      <dgm:prSet custT="1"/>
      <dgm:spPr/>
      <dgm:t>
        <a:bodyPr/>
        <a:lstStyle/>
        <a:p>
          <a:pPr rtl="0"/>
          <a:r>
            <a:rPr lang="ru-RU" sz="1500" b="1" dirty="0" err="1" smtClean="0">
              <a:effectLst/>
            </a:rPr>
            <a:t>Спільне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консультування</a:t>
          </a:r>
          <a:r>
            <a:rPr lang="ru-RU" sz="1500" b="1" dirty="0" smtClean="0">
              <a:effectLst/>
            </a:rPr>
            <a:t> з </a:t>
          </a:r>
          <a:r>
            <a:rPr lang="ru-RU" sz="1500" b="1" dirty="0" err="1" smtClean="0">
              <a:effectLst/>
            </a:rPr>
            <a:t>іншими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фахівцями</a:t>
          </a:r>
          <a:r>
            <a:rPr lang="ru-RU" sz="1500" b="1" dirty="0" smtClean="0">
              <a:effectLst/>
            </a:rPr>
            <a:t> (невропатолог, </a:t>
          </a:r>
          <a:r>
            <a:rPr lang="ru-RU" sz="1500" b="1" dirty="0" err="1" smtClean="0">
              <a:effectLst/>
            </a:rPr>
            <a:t>психіатр</a:t>
          </a:r>
          <a:r>
            <a:rPr lang="ru-RU" sz="1500" b="1" dirty="0" smtClean="0">
              <a:effectLst/>
            </a:rPr>
            <a:t>, терапевт)</a:t>
          </a:r>
          <a:endParaRPr lang="ru-RU" sz="1500" b="1" dirty="0">
            <a:effectLst/>
          </a:endParaRPr>
        </a:p>
      </dgm:t>
    </dgm:pt>
    <dgm:pt modelId="{A45AB65E-BD7D-4C40-AE37-CDD46C713063}" type="parTrans" cxnId="{8AB9FB98-5F7E-4AB8-93D8-850F743BC5B0}">
      <dgm:prSet/>
      <dgm:spPr/>
      <dgm:t>
        <a:bodyPr/>
        <a:lstStyle/>
        <a:p>
          <a:endParaRPr lang="ru-RU" sz="1500" b="1">
            <a:effectLst/>
          </a:endParaRPr>
        </a:p>
      </dgm:t>
    </dgm:pt>
    <dgm:pt modelId="{5B43006C-9E5C-407D-B1F5-AD43CAA3DD62}" type="sibTrans" cxnId="{8AB9FB98-5F7E-4AB8-93D8-850F743BC5B0}">
      <dgm:prSet/>
      <dgm:spPr/>
      <dgm:t>
        <a:bodyPr/>
        <a:lstStyle/>
        <a:p>
          <a:endParaRPr lang="ru-RU" sz="1500" b="1">
            <a:effectLst/>
          </a:endParaRPr>
        </a:p>
      </dgm:t>
    </dgm:pt>
    <dgm:pt modelId="{F55A70D3-B341-4E67-B7FC-63C905A3B56C}">
      <dgm:prSet custT="1"/>
      <dgm:spPr/>
      <dgm:t>
        <a:bodyPr/>
        <a:lstStyle/>
        <a:p>
          <a:pPr rtl="0"/>
          <a:r>
            <a:rPr lang="ru-RU" sz="1500" b="1" dirty="0" err="1" smtClean="0">
              <a:effectLst/>
            </a:rPr>
            <a:t>Гормональні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дослідження</a:t>
          </a:r>
          <a:r>
            <a:rPr lang="ru-RU" sz="1500" b="1" dirty="0" smtClean="0">
              <a:effectLst/>
            </a:rPr>
            <a:t> (</a:t>
          </a:r>
          <a:r>
            <a:rPr lang="ru-RU" sz="1500" b="1" dirty="0" err="1" smtClean="0">
              <a:effectLst/>
            </a:rPr>
            <a:t>естрадіол</a:t>
          </a:r>
          <a:r>
            <a:rPr lang="ru-RU" sz="1500" b="1" dirty="0" smtClean="0">
              <a:effectLst/>
            </a:rPr>
            <a:t>, ФСГ, ЛГ, пролактин, прогестерон, </a:t>
          </a:r>
          <a:r>
            <a:rPr lang="ru-RU" sz="1500" b="1" dirty="0" err="1" smtClean="0">
              <a:effectLst/>
            </a:rPr>
            <a:t>загальний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або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вільний</a:t>
          </a:r>
          <a:r>
            <a:rPr lang="ru-RU" sz="1500" b="1" dirty="0" smtClean="0">
              <a:effectLst/>
            </a:rPr>
            <a:t> тестостерон, ДЕА-С). </a:t>
          </a:r>
          <a:r>
            <a:rPr lang="ru-RU" sz="1500" b="1" dirty="0" err="1" smtClean="0">
              <a:effectLst/>
            </a:rPr>
            <a:t>Їх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можна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проводити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протягом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всього</a:t>
          </a:r>
          <a:r>
            <a:rPr lang="ru-RU" sz="1500" b="1" dirty="0" smtClean="0">
              <a:effectLst/>
            </a:rPr>
            <a:t> менструального циклу, але </a:t>
          </a:r>
          <a:r>
            <a:rPr lang="ru-RU" sz="1500" b="1" dirty="0" err="1" smtClean="0">
              <a:effectLst/>
            </a:rPr>
            <a:t>краще</a:t>
          </a:r>
          <a:r>
            <a:rPr lang="ru-RU" sz="1500" b="1" dirty="0" smtClean="0">
              <a:effectLst/>
            </a:rPr>
            <a:t> в 2 фазу </a:t>
          </a:r>
          <a:r>
            <a:rPr lang="ru-RU" sz="1500" b="1" dirty="0" err="1" smtClean="0">
              <a:effectLst/>
            </a:rPr>
            <a:t>або</a:t>
          </a:r>
          <a:r>
            <a:rPr lang="ru-RU" sz="1500" b="1" dirty="0" smtClean="0">
              <a:effectLst/>
            </a:rPr>
            <a:t> на момент </a:t>
          </a:r>
          <a:r>
            <a:rPr lang="ru-RU" sz="1500" b="1" dirty="0" err="1" smtClean="0">
              <a:effectLst/>
            </a:rPr>
            <a:t>маніфестації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симптомів</a:t>
          </a:r>
          <a:r>
            <a:rPr lang="ru-RU" sz="1500" b="1" dirty="0" smtClean="0">
              <a:effectLst/>
            </a:rPr>
            <a:t> ПМС</a:t>
          </a:r>
          <a:endParaRPr lang="ru-RU" sz="1500" b="1" dirty="0">
            <a:effectLst/>
          </a:endParaRPr>
        </a:p>
      </dgm:t>
    </dgm:pt>
    <dgm:pt modelId="{6B8330BC-6F0A-41DE-A317-F8D6D6D80C1A}" type="parTrans" cxnId="{95FC3892-2CCF-4E98-B312-C2CB19F663A2}">
      <dgm:prSet/>
      <dgm:spPr/>
      <dgm:t>
        <a:bodyPr/>
        <a:lstStyle/>
        <a:p>
          <a:endParaRPr lang="ru-RU" sz="1500" b="1">
            <a:effectLst/>
          </a:endParaRPr>
        </a:p>
      </dgm:t>
    </dgm:pt>
    <dgm:pt modelId="{B179CE49-D86D-4F1F-9CE0-BEA523E9E1D3}" type="sibTrans" cxnId="{95FC3892-2CCF-4E98-B312-C2CB19F663A2}">
      <dgm:prSet/>
      <dgm:spPr/>
      <dgm:t>
        <a:bodyPr/>
        <a:lstStyle/>
        <a:p>
          <a:endParaRPr lang="ru-RU" sz="1500" b="1">
            <a:effectLst/>
          </a:endParaRPr>
        </a:p>
      </dgm:t>
    </dgm:pt>
    <dgm:pt modelId="{88D49F83-6F15-4B68-8467-D6E3DA041760}">
      <dgm:prSet custT="1"/>
      <dgm:spPr/>
      <dgm:t>
        <a:bodyPr/>
        <a:lstStyle/>
        <a:p>
          <a:pPr rtl="0"/>
          <a:r>
            <a:rPr lang="ru-RU" sz="1500" b="1" dirty="0" smtClean="0">
              <a:effectLst/>
            </a:rPr>
            <a:t>УЗД </a:t>
          </a:r>
          <a:r>
            <a:rPr lang="ru-RU" sz="1500" b="1" dirty="0" err="1" smtClean="0">
              <a:effectLst/>
            </a:rPr>
            <a:t>органів</a:t>
          </a:r>
          <a:r>
            <a:rPr lang="ru-RU" sz="1500" b="1" dirty="0" smtClean="0">
              <a:effectLst/>
            </a:rPr>
            <a:t> малого тазу</a:t>
          </a:r>
          <a:endParaRPr lang="ru-RU" sz="1500" b="1" dirty="0">
            <a:effectLst/>
          </a:endParaRPr>
        </a:p>
      </dgm:t>
    </dgm:pt>
    <dgm:pt modelId="{01DDE875-FB9A-4E8B-B108-7AF6071F72E8}" type="parTrans" cxnId="{B9443E3B-A54D-41FA-9775-9EE274086FAA}">
      <dgm:prSet/>
      <dgm:spPr/>
      <dgm:t>
        <a:bodyPr/>
        <a:lstStyle/>
        <a:p>
          <a:endParaRPr lang="ru-RU" sz="1500" b="1">
            <a:effectLst/>
          </a:endParaRPr>
        </a:p>
      </dgm:t>
    </dgm:pt>
    <dgm:pt modelId="{809CDAFB-3DCA-4B7C-9059-E54526FE749B}" type="sibTrans" cxnId="{B9443E3B-A54D-41FA-9775-9EE274086FAA}">
      <dgm:prSet/>
      <dgm:spPr/>
      <dgm:t>
        <a:bodyPr/>
        <a:lstStyle/>
        <a:p>
          <a:endParaRPr lang="ru-RU" sz="1500" b="1">
            <a:effectLst/>
          </a:endParaRPr>
        </a:p>
      </dgm:t>
    </dgm:pt>
    <dgm:pt modelId="{9BC8C374-0D1D-40A4-A9E6-D058694C4706}">
      <dgm:prSet custT="1"/>
      <dgm:spPr/>
      <dgm:t>
        <a:bodyPr/>
        <a:lstStyle/>
        <a:p>
          <a:pPr rtl="0"/>
          <a:r>
            <a:rPr lang="ru-RU" sz="1500" b="1" dirty="0" err="1" smtClean="0">
              <a:effectLst/>
            </a:rPr>
            <a:t>Додаткові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методи</a:t>
          </a:r>
          <a:r>
            <a:rPr lang="ru-RU" sz="1500" b="1" dirty="0" smtClean="0">
              <a:effectLst/>
            </a:rPr>
            <a:t> (ЕКГ, ЕЕГ, МРТ </a:t>
          </a:r>
          <a:r>
            <a:rPr lang="ru-RU" sz="1500" b="1" dirty="0" err="1" smtClean="0">
              <a:effectLst/>
            </a:rPr>
            <a:t>голови</a:t>
          </a:r>
          <a:r>
            <a:rPr lang="ru-RU" sz="1500" b="1" dirty="0" smtClean="0">
              <a:effectLst/>
            </a:rPr>
            <a:t>, УЗД </a:t>
          </a:r>
          <a:r>
            <a:rPr lang="ru-RU" sz="1500" b="1" dirty="0" err="1" smtClean="0">
              <a:effectLst/>
            </a:rPr>
            <a:t>щитовидної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залози</a:t>
          </a:r>
          <a:r>
            <a:rPr lang="ru-RU" sz="1500" b="1" dirty="0" smtClean="0">
              <a:effectLst/>
            </a:rPr>
            <a:t> і </a:t>
          </a:r>
          <a:r>
            <a:rPr lang="ru-RU" sz="1500" b="1" dirty="0" err="1" smtClean="0">
              <a:effectLst/>
            </a:rPr>
            <a:t>молочних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залоз</a:t>
          </a:r>
          <a:r>
            <a:rPr lang="ru-RU" sz="1500" b="1" dirty="0" smtClean="0">
              <a:effectLst/>
            </a:rPr>
            <a:t>, </a:t>
          </a:r>
          <a:r>
            <a:rPr lang="ru-RU" sz="1500" b="1" dirty="0" err="1" smtClean="0">
              <a:effectLst/>
            </a:rPr>
            <a:t>мамографіїя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антропометричні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показники</a:t>
          </a:r>
          <a:r>
            <a:rPr lang="ru-RU" sz="1500" b="1" dirty="0" smtClean="0">
              <a:effectLst/>
            </a:rPr>
            <a:t>: </a:t>
          </a:r>
          <a:r>
            <a:rPr lang="ru-RU" sz="1500" b="1" dirty="0" err="1" smtClean="0">
              <a:effectLst/>
            </a:rPr>
            <a:t>індекс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маси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тіла</a:t>
          </a:r>
          <a:r>
            <a:rPr lang="ru-RU" sz="1500" b="1" dirty="0" smtClean="0">
              <a:effectLst/>
            </a:rPr>
            <a:t>, </a:t>
          </a:r>
          <a:r>
            <a:rPr lang="ru-RU" sz="1500" b="1" dirty="0" err="1" smtClean="0">
              <a:effectLst/>
            </a:rPr>
            <a:t>діурез</a:t>
          </a:r>
          <a:r>
            <a:rPr lang="ru-RU" sz="1500" b="1" dirty="0" smtClean="0">
              <a:effectLst/>
            </a:rPr>
            <a:t>, </a:t>
          </a:r>
          <a:r>
            <a:rPr lang="ru-RU" sz="1500" b="1" dirty="0" err="1" smtClean="0">
              <a:effectLst/>
            </a:rPr>
            <a:t>екскреторна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функція</a:t>
          </a:r>
          <a:r>
            <a:rPr lang="ru-RU" sz="1500" b="1" dirty="0" smtClean="0">
              <a:effectLst/>
            </a:rPr>
            <a:t> </a:t>
          </a:r>
          <a:r>
            <a:rPr lang="ru-RU" sz="1500" b="1" dirty="0" err="1" smtClean="0">
              <a:effectLst/>
            </a:rPr>
            <a:t>нирок</a:t>
          </a:r>
          <a:r>
            <a:rPr lang="ru-RU" sz="1500" b="1" dirty="0" smtClean="0">
              <a:effectLst/>
            </a:rPr>
            <a:t>)</a:t>
          </a:r>
          <a:endParaRPr lang="ru-RU" sz="1500" b="1" dirty="0">
            <a:effectLst/>
          </a:endParaRPr>
        </a:p>
      </dgm:t>
    </dgm:pt>
    <dgm:pt modelId="{85E11B35-08DA-4AD1-B0E9-598F3A327A44}" type="parTrans" cxnId="{E898B37F-BE69-4262-89C1-0508610EF7BB}">
      <dgm:prSet/>
      <dgm:spPr/>
      <dgm:t>
        <a:bodyPr/>
        <a:lstStyle/>
        <a:p>
          <a:endParaRPr lang="ru-RU" sz="1500" b="1">
            <a:effectLst/>
          </a:endParaRPr>
        </a:p>
      </dgm:t>
    </dgm:pt>
    <dgm:pt modelId="{B9A82E7D-4BAA-412F-AA7D-B1C93E6C67DF}" type="sibTrans" cxnId="{E898B37F-BE69-4262-89C1-0508610EF7BB}">
      <dgm:prSet/>
      <dgm:spPr/>
      <dgm:t>
        <a:bodyPr/>
        <a:lstStyle/>
        <a:p>
          <a:endParaRPr lang="ru-RU" sz="1500" b="1">
            <a:effectLst/>
          </a:endParaRPr>
        </a:p>
      </dgm:t>
    </dgm:pt>
    <dgm:pt modelId="{D0C9C171-50CF-46CD-B1D3-801A2FCC52C2}" type="pres">
      <dgm:prSet presAssocID="{F230E50B-6D02-4AF5-AAAE-9D323320DA7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69FD954-4781-4611-A71A-F7BAE04C47DB}" type="pres">
      <dgm:prSet presAssocID="{F60F07B4-02DC-4CE9-AD09-251CBD770D58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59ABFB-E954-4684-91D6-40C7905FD777}" type="pres">
      <dgm:prSet presAssocID="{56EC20CE-DCF7-4E56-980F-C534C550591E}" presName="spacer" presStyleCnt="0"/>
      <dgm:spPr/>
    </dgm:pt>
    <dgm:pt modelId="{A7E10D41-0F82-4928-AB00-139676BB482E}" type="pres">
      <dgm:prSet presAssocID="{D26FE11A-D32E-4A01-B17E-08AAC213016D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EB618F-B899-4ED3-95C7-BA9575A65E83}" type="pres">
      <dgm:prSet presAssocID="{5B43006C-9E5C-407D-B1F5-AD43CAA3DD62}" presName="spacer" presStyleCnt="0"/>
      <dgm:spPr/>
    </dgm:pt>
    <dgm:pt modelId="{DAB03808-D7F7-4B49-BB7C-1D3C991306C2}" type="pres">
      <dgm:prSet presAssocID="{F55A70D3-B341-4E67-B7FC-63C905A3B56C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065BF4-97FB-424E-9FA3-80307DFD3585}" type="pres">
      <dgm:prSet presAssocID="{B179CE49-D86D-4F1F-9CE0-BEA523E9E1D3}" presName="spacer" presStyleCnt="0"/>
      <dgm:spPr/>
    </dgm:pt>
    <dgm:pt modelId="{C700A06A-7F96-483A-B97C-463E8DAEA2C4}" type="pres">
      <dgm:prSet presAssocID="{88D49F83-6F15-4B68-8467-D6E3DA041760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FA49DF-0CD1-4BE7-B989-F4B4A2E3DF87}" type="pres">
      <dgm:prSet presAssocID="{809CDAFB-3DCA-4B7C-9059-E54526FE749B}" presName="spacer" presStyleCnt="0"/>
      <dgm:spPr/>
    </dgm:pt>
    <dgm:pt modelId="{0654ABCE-C020-4DD0-803C-845BA84CE347}" type="pres">
      <dgm:prSet presAssocID="{9BC8C374-0D1D-40A4-A9E6-D058694C4706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EA4B20-95BF-40E7-8334-FB27B5716A6A}" srcId="{F230E50B-6D02-4AF5-AAAE-9D323320DA78}" destId="{F60F07B4-02DC-4CE9-AD09-251CBD770D58}" srcOrd="0" destOrd="0" parTransId="{40FD4638-7072-419D-A33C-28F8744BE734}" sibTransId="{56EC20CE-DCF7-4E56-980F-C534C550591E}"/>
    <dgm:cxn modelId="{BF534131-F637-4458-8FF2-323EA2B19623}" type="presOf" srcId="{88D49F83-6F15-4B68-8467-D6E3DA041760}" destId="{C700A06A-7F96-483A-B97C-463E8DAEA2C4}" srcOrd="0" destOrd="0" presId="urn:microsoft.com/office/officeart/2005/8/layout/vList2"/>
    <dgm:cxn modelId="{9462E716-7108-4FD0-A926-1EABF83D4605}" type="presOf" srcId="{F55A70D3-B341-4E67-B7FC-63C905A3B56C}" destId="{DAB03808-D7F7-4B49-BB7C-1D3C991306C2}" srcOrd="0" destOrd="0" presId="urn:microsoft.com/office/officeart/2005/8/layout/vList2"/>
    <dgm:cxn modelId="{B9443E3B-A54D-41FA-9775-9EE274086FAA}" srcId="{F230E50B-6D02-4AF5-AAAE-9D323320DA78}" destId="{88D49F83-6F15-4B68-8467-D6E3DA041760}" srcOrd="3" destOrd="0" parTransId="{01DDE875-FB9A-4E8B-B108-7AF6071F72E8}" sibTransId="{809CDAFB-3DCA-4B7C-9059-E54526FE749B}"/>
    <dgm:cxn modelId="{8AB9FB98-5F7E-4AB8-93D8-850F743BC5B0}" srcId="{F230E50B-6D02-4AF5-AAAE-9D323320DA78}" destId="{D26FE11A-D32E-4A01-B17E-08AAC213016D}" srcOrd="1" destOrd="0" parTransId="{A45AB65E-BD7D-4C40-AE37-CDD46C713063}" sibTransId="{5B43006C-9E5C-407D-B1F5-AD43CAA3DD62}"/>
    <dgm:cxn modelId="{95FC3892-2CCF-4E98-B312-C2CB19F663A2}" srcId="{F230E50B-6D02-4AF5-AAAE-9D323320DA78}" destId="{F55A70D3-B341-4E67-B7FC-63C905A3B56C}" srcOrd="2" destOrd="0" parTransId="{6B8330BC-6F0A-41DE-A317-F8D6D6D80C1A}" sibTransId="{B179CE49-D86D-4F1F-9CE0-BEA523E9E1D3}"/>
    <dgm:cxn modelId="{84D85A32-D24D-4B0E-9CA5-C2123BAE64E9}" type="presOf" srcId="{9BC8C374-0D1D-40A4-A9E6-D058694C4706}" destId="{0654ABCE-C020-4DD0-803C-845BA84CE347}" srcOrd="0" destOrd="0" presId="urn:microsoft.com/office/officeart/2005/8/layout/vList2"/>
    <dgm:cxn modelId="{2360CAC4-3102-4B56-AF84-F237C54FAEDC}" type="presOf" srcId="{F230E50B-6D02-4AF5-AAAE-9D323320DA78}" destId="{D0C9C171-50CF-46CD-B1D3-801A2FCC52C2}" srcOrd="0" destOrd="0" presId="urn:microsoft.com/office/officeart/2005/8/layout/vList2"/>
    <dgm:cxn modelId="{E898B37F-BE69-4262-89C1-0508610EF7BB}" srcId="{F230E50B-6D02-4AF5-AAAE-9D323320DA78}" destId="{9BC8C374-0D1D-40A4-A9E6-D058694C4706}" srcOrd="4" destOrd="0" parTransId="{85E11B35-08DA-4AD1-B0E9-598F3A327A44}" sibTransId="{B9A82E7D-4BAA-412F-AA7D-B1C93E6C67DF}"/>
    <dgm:cxn modelId="{FD7FB136-F67D-45F4-B903-81089C8F4BE3}" type="presOf" srcId="{D26FE11A-D32E-4A01-B17E-08AAC213016D}" destId="{A7E10D41-0F82-4928-AB00-139676BB482E}" srcOrd="0" destOrd="0" presId="urn:microsoft.com/office/officeart/2005/8/layout/vList2"/>
    <dgm:cxn modelId="{8D512487-9334-405B-9DF1-330F9463C717}" type="presOf" srcId="{F60F07B4-02DC-4CE9-AD09-251CBD770D58}" destId="{569FD954-4781-4611-A71A-F7BAE04C47DB}" srcOrd="0" destOrd="0" presId="urn:microsoft.com/office/officeart/2005/8/layout/vList2"/>
    <dgm:cxn modelId="{F5870531-BF68-4B32-A05B-7CAB81022BB1}" type="presParOf" srcId="{D0C9C171-50CF-46CD-B1D3-801A2FCC52C2}" destId="{569FD954-4781-4611-A71A-F7BAE04C47DB}" srcOrd="0" destOrd="0" presId="urn:microsoft.com/office/officeart/2005/8/layout/vList2"/>
    <dgm:cxn modelId="{595EDF95-C110-49F9-822F-D59338B768E3}" type="presParOf" srcId="{D0C9C171-50CF-46CD-B1D3-801A2FCC52C2}" destId="{2859ABFB-E954-4684-91D6-40C7905FD777}" srcOrd="1" destOrd="0" presId="urn:microsoft.com/office/officeart/2005/8/layout/vList2"/>
    <dgm:cxn modelId="{5ECB83FA-C351-4C1D-93E6-8F538C19FD34}" type="presParOf" srcId="{D0C9C171-50CF-46CD-B1D3-801A2FCC52C2}" destId="{A7E10D41-0F82-4928-AB00-139676BB482E}" srcOrd="2" destOrd="0" presId="urn:microsoft.com/office/officeart/2005/8/layout/vList2"/>
    <dgm:cxn modelId="{3F089AE3-D2E5-4AE6-A267-72E191A25815}" type="presParOf" srcId="{D0C9C171-50CF-46CD-B1D3-801A2FCC52C2}" destId="{89EB618F-B899-4ED3-95C7-BA9575A65E83}" srcOrd="3" destOrd="0" presId="urn:microsoft.com/office/officeart/2005/8/layout/vList2"/>
    <dgm:cxn modelId="{C6325561-E9DD-4622-BC63-CC7FB5D9C336}" type="presParOf" srcId="{D0C9C171-50CF-46CD-B1D3-801A2FCC52C2}" destId="{DAB03808-D7F7-4B49-BB7C-1D3C991306C2}" srcOrd="4" destOrd="0" presId="urn:microsoft.com/office/officeart/2005/8/layout/vList2"/>
    <dgm:cxn modelId="{BC8038E6-D17D-4AFF-8254-59DDBF724931}" type="presParOf" srcId="{D0C9C171-50CF-46CD-B1D3-801A2FCC52C2}" destId="{89065BF4-97FB-424E-9FA3-80307DFD3585}" srcOrd="5" destOrd="0" presId="urn:microsoft.com/office/officeart/2005/8/layout/vList2"/>
    <dgm:cxn modelId="{32EF5015-D73F-4A6D-A59E-12CBB279F7FD}" type="presParOf" srcId="{D0C9C171-50CF-46CD-B1D3-801A2FCC52C2}" destId="{C700A06A-7F96-483A-B97C-463E8DAEA2C4}" srcOrd="6" destOrd="0" presId="urn:microsoft.com/office/officeart/2005/8/layout/vList2"/>
    <dgm:cxn modelId="{B80165D5-9004-4B56-9501-4F755FDEA4C8}" type="presParOf" srcId="{D0C9C171-50CF-46CD-B1D3-801A2FCC52C2}" destId="{4CFA49DF-0CD1-4BE7-B989-F4B4A2E3DF87}" srcOrd="7" destOrd="0" presId="urn:microsoft.com/office/officeart/2005/8/layout/vList2"/>
    <dgm:cxn modelId="{B4ACC089-B699-4B51-A84C-265313153C68}" type="presParOf" srcId="{D0C9C171-50CF-46CD-B1D3-801A2FCC52C2}" destId="{0654ABCE-C020-4DD0-803C-845BA84CE347}" srcOrd="8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77012D1C-63A3-46EE-9935-14264E4F9CF4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8D91D50-EF05-42E5-811C-2DADCD1B6018}">
      <dgm:prSet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Виключити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наявність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органічної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патології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ЦНС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58D4310-1EDC-4A95-A986-AE4FB113B7E2}" type="parTrans" cxnId="{D38B6620-C056-4648-8167-B72A1D0AE5D7}">
      <dgm:prSet/>
      <dgm:spPr/>
      <dgm:t>
        <a:bodyPr/>
        <a:lstStyle/>
        <a:p>
          <a:endParaRPr lang="ru-RU"/>
        </a:p>
      </dgm:t>
    </dgm:pt>
    <dgm:pt modelId="{1C44CB33-F2EB-4E3F-A971-4D0C705D792E}" type="sibTrans" cxnId="{D38B6620-C056-4648-8167-B72A1D0AE5D7}">
      <dgm:prSet/>
      <dgm:spPr/>
      <dgm:t>
        <a:bodyPr/>
        <a:lstStyle/>
        <a:p>
          <a:endParaRPr lang="ru-RU"/>
        </a:p>
      </dgm:t>
    </dgm:pt>
    <dgm:pt modelId="{38C20AAD-0195-4F27-90A2-008DCC24F00B}">
      <dgm:prSet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Виключити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наявність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психічних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захворювань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(при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важкому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перебігу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нейропсихічної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форми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мати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висновок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психіатра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FA231AC-8A5B-4553-B120-77E1A1F79B39}" type="parTrans" cxnId="{13AC12D5-1AF5-4BA3-A6C8-6C7B70707B65}">
      <dgm:prSet/>
      <dgm:spPr/>
      <dgm:t>
        <a:bodyPr/>
        <a:lstStyle/>
        <a:p>
          <a:endParaRPr lang="ru-RU"/>
        </a:p>
      </dgm:t>
    </dgm:pt>
    <dgm:pt modelId="{D2C8F5AD-96C3-43E7-87EC-3D6EE50F9DA7}" type="sibTrans" cxnId="{13AC12D5-1AF5-4BA3-A6C8-6C7B70707B65}">
      <dgm:prSet/>
      <dgm:spPr/>
      <dgm:t>
        <a:bodyPr/>
        <a:lstStyle/>
        <a:p>
          <a:endParaRPr lang="ru-RU"/>
        </a:p>
      </dgm:t>
    </dgm:pt>
    <dgm:pt modelId="{1F1F9FB0-1D96-4F85-AB63-6AC0EA727F08}">
      <dgm:prSet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Установити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чіткий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взаємозв</a:t>
          </a:r>
          <a:r>
            <a: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’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язок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симптоматики з фазами МЦ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ACAB7EA-0AF8-4271-B1E4-AFFA2080FB2C}" type="parTrans" cxnId="{747B2DC8-B93D-486E-9D15-32B76BFE1B0E}">
      <dgm:prSet/>
      <dgm:spPr/>
      <dgm:t>
        <a:bodyPr/>
        <a:lstStyle/>
        <a:p>
          <a:endParaRPr lang="ru-RU"/>
        </a:p>
      </dgm:t>
    </dgm:pt>
    <dgm:pt modelId="{E5B0C198-124B-4B22-9265-6986EDE98A88}" type="sibTrans" cxnId="{747B2DC8-B93D-486E-9D15-32B76BFE1B0E}">
      <dgm:prSet/>
      <dgm:spPr/>
      <dgm:t>
        <a:bodyPr/>
        <a:lstStyle/>
        <a:p>
          <a:endParaRPr lang="ru-RU"/>
        </a:p>
      </dgm:t>
    </dgm:pt>
    <dgm:pt modelId="{6BDE241F-BD9B-4F17-84E3-33AA254F932A}">
      <dgm:prSet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pPr rtl="0"/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Використовувати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відповідні</a:t>
          </a:r>
          <a:r>
            <a:rPr lang="ru-RU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опитувальники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5613B18-41DE-44B1-BDE0-974D242E7A82}" type="parTrans" cxnId="{7FF7BB08-9E7F-411F-BCBE-9296AFC6A27C}">
      <dgm:prSet/>
      <dgm:spPr/>
      <dgm:t>
        <a:bodyPr/>
        <a:lstStyle/>
        <a:p>
          <a:endParaRPr lang="ru-RU"/>
        </a:p>
      </dgm:t>
    </dgm:pt>
    <dgm:pt modelId="{E12ED76F-E84C-4CDE-8E73-86AB3B9269A1}" type="sibTrans" cxnId="{7FF7BB08-9E7F-411F-BCBE-9296AFC6A27C}">
      <dgm:prSet/>
      <dgm:spPr/>
      <dgm:t>
        <a:bodyPr/>
        <a:lstStyle/>
        <a:p>
          <a:endParaRPr lang="ru-RU"/>
        </a:p>
      </dgm:t>
    </dgm:pt>
    <dgm:pt modelId="{6C36FDEB-2943-4B29-BCE3-671805460BF2}" type="pres">
      <dgm:prSet presAssocID="{77012D1C-63A3-46EE-9935-14264E4F9CF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459FFA-7EB2-418A-997D-AFD44E5669C8}" type="pres">
      <dgm:prSet presAssocID="{B8D91D50-EF05-42E5-811C-2DADCD1B601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511B84-8BE7-4777-9323-00522E98FA1E}" type="pres">
      <dgm:prSet presAssocID="{1C44CB33-F2EB-4E3F-A971-4D0C705D792E}" presName="spacer" presStyleCnt="0"/>
      <dgm:spPr/>
    </dgm:pt>
    <dgm:pt modelId="{13FD28FA-5F75-4D55-80FF-E343C71BC3B1}" type="pres">
      <dgm:prSet presAssocID="{38C20AAD-0195-4F27-90A2-008DCC24F00B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1500FC-C945-4A48-9600-9CE08E73DA31}" type="pres">
      <dgm:prSet presAssocID="{D2C8F5AD-96C3-43E7-87EC-3D6EE50F9DA7}" presName="spacer" presStyleCnt="0"/>
      <dgm:spPr/>
    </dgm:pt>
    <dgm:pt modelId="{B48EF582-18E9-4937-95DA-A41529BB595C}" type="pres">
      <dgm:prSet presAssocID="{1F1F9FB0-1D96-4F85-AB63-6AC0EA727F0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97FE19-227D-494D-B830-A13FF4810E31}" type="pres">
      <dgm:prSet presAssocID="{E5B0C198-124B-4B22-9265-6986EDE98A88}" presName="spacer" presStyleCnt="0"/>
      <dgm:spPr/>
    </dgm:pt>
    <dgm:pt modelId="{35E11891-1EBA-4BC1-88E3-D3A58DF3A1F2}" type="pres">
      <dgm:prSet presAssocID="{6BDE241F-BD9B-4F17-84E3-33AA254F932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C2E4E67-53A4-4C60-85CB-08257F03E145}" type="presOf" srcId="{77012D1C-63A3-46EE-9935-14264E4F9CF4}" destId="{6C36FDEB-2943-4B29-BCE3-671805460BF2}" srcOrd="0" destOrd="0" presId="urn:microsoft.com/office/officeart/2005/8/layout/vList2"/>
    <dgm:cxn modelId="{747B2DC8-B93D-486E-9D15-32B76BFE1B0E}" srcId="{77012D1C-63A3-46EE-9935-14264E4F9CF4}" destId="{1F1F9FB0-1D96-4F85-AB63-6AC0EA727F08}" srcOrd="2" destOrd="0" parTransId="{DACAB7EA-0AF8-4271-B1E4-AFFA2080FB2C}" sibTransId="{E5B0C198-124B-4B22-9265-6986EDE98A88}"/>
    <dgm:cxn modelId="{E4CB63CB-05DA-4378-8FCF-E476489D49A4}" type="presOf" srcId="{6BDE241F-BD9B-4F17-84E3-33AA254F932A}" destId="{35E11891-1EBA-4BC1-88E3-D3A58DF3A1F2}" srcOrd="0" destOrd="0" presId="urn:microsoft.com/office/officeart/2005/8/layout/vList2"/>
    <dgm:cxn modelId="{13AC12D5-1AF5-4BA3-A6C8-6C7B70707B65}" srcId="{77012D1C-63A3-46EE-9935-14264E4F9CF4}" destId="{38C20AAD-0195-4F27-90A2-008DCC24F00B}" srcOrd="1" destOrd="0" parTransId="{0FA231AC-8A5B-4553-B120-77E1A1F79B39}" sibTransId="{D2C8F5AD-96C3-43E7-87EC-3D6EE50F9DA7}"/>
    <dgm:cxn modelId="{D38B6620-C056-4648-8167-B72A1D0AE5D7}" srcId="{77012D1C-63A3-46EE-9935-14264E4F9CF4}" destId="{B8D91D50-EF05-42E5-811C-2DADCD1B6018}" srcOrd="0" destOrd="0" parTransId="{358D4310-1EDC-4A95-A986-AE4FB113B7E2}" sibTransId="{1C44CB33-F2EB-4E3F-A971-4D0C705D792E}"/>
    <dgm:cxn modelId="{02D3520B-342E-4D5D-8173-FDC5DEF16EB7}" type="presOf" srcId="{38C20AAD-0195-4F27-90A2-008DCC24F00B}" destId="{13FD28FA-5F75-4D55-80FF-E343C71BC3B1}" srcOrd="0" destOrd="0" presId="urn:microsoft.com/office/officeart/2005/8/layout/vList2"/>
    <dgm:cxn modelId="{120B8B6E-B275-4E3D-B788-D55154F390CB}" type="presOf" srcId="{1F1F9FB0-1D96-4F85-AB63-6AC0EA727F08}" destId="{B48EF582-18E9-4937-95DA-A41529BB595C}" srcOrd="0" destOrd="0" presId="urn:microsoft.com/office/officeart/2005/8/layout/vList2"/>
    <dgm:cxn modelId="{7FF7BB08-9E7F-411F-BCBE-9296AFC6A27C}" srcId="{77012D1C-63A3-46EE-9935-14264E4F9CF4}" destId="{6BDE241F-BD9B-4F17-84E3-33AA254F932A}" srcOrd="3" destOrd="0" parTransId="{D5613B18-41DE-44B1-BDE0-974D242E7A82}" sibTransId="{E12ED76F-E84C-4CDE-8E73-86AB3B9269A1}"/>
    <dgm:cxn modelId="{C76CEED4-52EF-4FE3-8AD0-BA8F8EBAD2F1}" type="presOf" srcId="{B8D91D50-EF05-42E5-811C-2DADCD1B6018}" destId="{BD459FFA-7EB2-418A-997D-AFD44E5669C8}" srcOrd="0" destOrd="0" presId="urn:microsoft.com/office/officeart/2005/8/layout/vList2"/>
    <dgm:cxn modelId="{EAA76880-C156-4728-855C-447C66BA3724}" type="presParOf" srcId="{6C36FDEB-2943-4B29-BCE3-671805460BF2}" destId="{BD459FFA-7EB2-418A-997D-AFD44E5669C8}" srcOrd="0" destOrd="0" presId="urn:microsoft.com/office/officeart/2005/8/layout/vList2"/>
    <dgm:cxn modelId="{B4F96B2B-B74A-4423-8CB4-C273909DA04B}" type="presParOf" srcId="{6C36FDEB-2943-4B29-BCE3-671805460BF2}" destId="{32511B84-8BE7-4777-9323-00522E98FA1E}" srcOrd="1" destOrd="0" presId="urn:microsoft.com/office/officeart/2005/8/layout/vList2"/>
    <dgm:cxn modelId="{5182E9FD-F9F1-47AD-9CB7-C963F894E940}" type="presParOf" srcId="{6C36FDEB-2943-4B29-BCE3-671805460BF2}" destId="{13FD28FA-5F75-4D55-80FF-E343C71BC3B1}" srcOrd="2" destOrd="0" presId="urn:microsoft.com/office/officeart/2005/8/layout/vList2"/>
    <dgm:cxn modelId="{5BD4C909-68B0-4905-89FF-E34192E8E87D}" type="presParOf" srcId="{6C36FDEB-2943-4B29-BCE3-671805460BF2}" destId="{F61500FC-C945-4A48-9600-9CE08E73DA31}" srcOrd="3" destOrd="0" presId="urn:microsoft.com/office/officeart/2005/8/layout/vList2"/>
    <dgm:cxn modelId="{3220BCF3-BD6D-4522-9EBE-83296E23A68E}" type="presParOf" srcId="{6C36FDEB-2943-4B29-BCE3-671805460BF2}" destId="{B48EF582-18E9-4937-95DA-A41529BB595C}" srcOrd="4" destOrd="0" presId="urn:microsoft.com/office/officeart/2005/8/layout/vList2"/>
    <dgm:cxn modelId="{3D5538BE-DDF5-43C9-ADC5-C249F2D44BDB}" type="presParOf" srcId="{6C36FDEB-2943-4B29-BCE3-671805460BF2}" destId="{8197FE19-227D-494D-B830-A13FF4810E31}" srcOrd="5" destOrd="0" presId="urn:microsoft.com/office/officeart/2005/8/layout/vList2"/>
    <dgm:cxn modelId="{B5213D69-084D-46E4-86CC-C4362F3E6511}" type="presParOf" srcId="{6C36FDEB-2943-4B29-BCE3-671805460BF2}" destId="{35E11891-1EBA-4BC1-88E3-D3A58DF3A1F2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0D8ED4A6-81F7-4B81-A419-A32E0636B17D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CC2E8C1-DF64-4411-B4B5-EA17F616087C}">
      <dgm:prSet custT="1"/>
      <dgm:spPr>
        <a:solidFill>
          <a:schemeClr val="accent2"/>
        </a:solidFill>
      </dgm:spPr>
      <dgm:t>
        <a:bodyPr/>
        <a:lstStyle/>
        <a:p>
          <a:pPr rtl="0"/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Діагноз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встановлюють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при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наявності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не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менше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5 з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наступних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симптомів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при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обов'язковому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прояві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одного з перших </a:t>
          </a:r>
          <a:r>
            <a:rPr lang="ru-RU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чотирьох</a:t>
          </a:r>
          <a:r>
            <a: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:</a:t>
          </a:r>
          <a:endParaRPr lang="ru-RU" sz="2400" b="1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EE19BEE-744B-47A6-9775-5B7E504E3DD6}" type="parTrans" cxnId="{0EB61629-BA18-4148-947A-275BEF78C413}">
      <dgm:prSet/>
      <dgm:spPr/>
      <dgm:t>
        <a:bodyPr/>
        <a:lstStyle/>
        <a:p>
          <a:endParaRPr lang="ru-RU" sz="2000" b="1"/>
        </a:p>
      </dgm:t>
    </dgm:pt>
    <dgm:pt modelId="{316A3FA8-8C80-487D-89AB-44D972DDB41B}" type="sibTrans" cxnId="{0EB61629-BA18-4148-947A-275BEF78C413}">
      <dgm:prSet/>
      <dgm:spPr/>
      <dgm:t>
        <a:bodyPr/>
        <a:lstStyle/>
        <a:p>
          <a:endParaRPr lang="ru-RU" sz="2000" b="1"/>
        </a:p>
      </dgm:t>
    </dgm:pt>
    <dgm:pt modelId="{60540C2C-9EA3-4762-863C-4038B46E6798}">
      <dgm:prSet custT="1"/>
      <dgm:spPr/>
      <dgm:t>
        <a:bodyPr/>
        <a:lstStyle/>
        <a:p>
          <a:pPr rtl="0"/>
          <a:r>
            <a:rPr lang="ru-RU" sz="2000" b="1" smtClean="0"/>
            <a:t>Емоційна лабільність: дратівливість, плаксивість, швидка зміна настрою.</a:t>
          </a:r>
          <a:endParaRPr lang="ru-RU" sz="2000" b="1" noProof="0" dirty="0"/>
        </a:p>
      </dgm:t>
    </dgm:pt>
    <dgm:pt modelId="{28270378-CDC1-44D7-9F3C-63C12F42B078}" type="parTrans" cxnId="{DEE2592B-A545-44E5-92DF-6EFFBFBD666D}">
      <dgm:prSet/>
      <dgm:spPr/>
      <dgm:t>
        <a:bodyPr/>
        <a:lstStyle/>
        <a:p>
          <a:endParaRPr lang="ru-RU" sz="2000" b="1"/>
        </a:p>
      </dgm:t>
    </dgm:pt>
    <dgm:pt modelId="{AB0F2DB0-D08E-414C-BECA-4D86DA7666C5}" type="sibTrans" cxnId="{DEE2592B-A545-44E5-92DF-6EFFBFBD666D}">
      <dgm:prSet/>
      <dgm:spPr/>
      <dgm:t>
        <a:bodyPr/>
        <a:lstStyle/>
        <a:p>
          <a:endParaRPr lang="ru-RU" sz="2000" b="1"/>
        </a:p>
      </dgm:t>
    </dgm:pt>
    <dgm:pt modelId="{92A03374-E7D1-49B2-B66E-DC655AEB9340}">
      <dgm:prSet custT="1"/>
      <dgm:spPr/>
      <dgm:t>
        <a:bodyPr/>
        <a:lstStyle/>
        <a:p>
          <a:r>
            <a:rPr lang="ru-RU" sz="2000" b="1" dirty="0" err="1" smtClean="0"/>
            <a:t>Агресивний</a:t>
          </a:r>
          <a:r>
            <a:rPr lang="ru-RU" sz="2000" b="1" dirty="0" smtClean="0"/>
            <a:t>	 або депресивний стан.</a:t>
          </a:r>
        </a:p>
      </dgm:t>
    </dgm:pt>
    <dgm:pt modelId="{7F48BF0D-C8B1-43EF-B6C8-0DAC393709A0}" type="parTrans" cxnId="{4D65E608-4E69-43A9-807A-2608506F5DE9}">
      <dgm:prSet/>
      <dgm:spPr/>
      <dgm:t>
        <a:bodyPr/>
        <a:lstStyle/>
        <a:p>
          <a:endParaRPr lang="ru-RU"/>
        </a:p>
      </dgm:t>
    </dgm:pt>
    <dgm:pt modelId="{8EAACB46-CB38-4E80-B935-DF537744E278}" type="sibTrans" cxnId="{4D65E608-4E69-43A9-807A-2608506F5DE9}">
      <dgm:prSet/>
      <dgm:spPr/>
      <dgm:t>
        <a:bodyPr/>
        <a:lstStyle/>
        <a:p>
          <a:endParaRPr lang="ru-RU"/>
        </a:p>
      </dgm:t>
    </dgm:pt>
    <dgm:pt modelId="{348E073E-B5A2-4851-A7BE-2DA54050268F}">
      <dgm:prSet custT="1"/>
      <dgm:spPr/>
      <dgm:t>
        <a:bodyPr/>
        <a:lstStyle/>
        <a:p>
          <a:r>
            <a:rPr lang="ru-RU" sz="2000" b="1" dirty="0" smtClean="0"/>
            <a:t>Почуття тривоги і напруги.</a:t>
          </a:r>
        </a:p>
      </dgm:t>
    </dgm:pt>
    <dgm:pt modelId="{23BB2412-6C37-4565-ABDA-1011D0B4F488}" type="parTrans" cxnId="{2F66439B-0C64-4652-A043-46204C102DA5}">
      <dgm:prSet/>
      <dgm:spPr/>
      <dgm:t>
        <a:bodyPr/>
        <a:lstStyle/>
        <a:p>
          <a:endParaRPr lang="ru-RU"/>
        </a:p>
      </dgm:t>
    </dgm:pt>
    <dgm:pt modelId="{4470C71C-7DEF-4530-AA7E-7991920A0D42}" type="sibTrans" cxnId="{2F66439B-0C64-4652-A043-46204C102DA5}">
      <dgm:prSet/>
      <dgm:spPr/>
      <dgm:t>
        <a:bodyPr/>
        <a:lstStyle/>
        <a:p>
          <a:endParaRPr lang="ru-RU"/>
        </a:p>
      </dgm:t>
    </dgm:pt>
    <dgm:pt modelId="{55D6B82F-4A44-420E-AD1D-208623020ECC}">
      <dgm:prSet custT="1"/>
      <dgm:spPr/>
      <dgm:t>
        <a:bodyPr/>
        <a:lstStyle/>
        <a:p>
          <a:r>
            <a:rPr lang="ru-RU" sz="2000" b="1" dirty="0" smtClean="0"/>
            <a:t>Погіршення настрою, почуття безвиході.</a:t>
          </a:r>
        </a:p>
      </dgm:t>
    </dgm:pt>
    <dgm:pt modelId="{F91D5044-DAB9-4D40-80F2-33E2AD48A02F}" type="parTrans" cxnId="{7F7EB1C0-1234-4ED8-9EEF-145C890E5260}">
      <dgm:prSet/>
      <dgm:spPr/>
      <dgm:t>
        <a:bodyPr/>
        <a:lstStyle/>
        <a:p>
          <a:endParaRPr lang="ru-RU"/>
        </a:p>
      </dgm:t>
    </dgm:pt>
    <dgm:pt modelId="{9C10D107-94B2-4FBB-805D-5ECFB568AB68}" type="sibTrans" cxnId="{7F7EB1C0-1234-4ED8-9EEF-145C890E5260}">
      <dgm:prSet/>
      <dgm:spPr/>
      <dgm:t>
        <a:bodyPr/>
        <a:lstStyle/>
        <a:p>
          <a:endParaRPr lang="ru-RU"/>
        </a:p>
      </dgm:t>
    </dgm:pt>
    <dgm:pt modelId="{A2941782-F187-454A-B8EF-E626D6491F6E}">
      <dgm:prSet custT="1"/>
      <dgm:spPr/>
      <dgm:t>
        <a:bodyPr/>
        <a:lstStyle/>
        <a:p>
          <a:r>
            <a:rPr lang="ru-RU" sz="2000" b="1" dirty="0" smtClean="0"/>
            <a:t>Зниження інтересу до звичайного укладу життя.</a:t>
          </a:r>
        </a:p>
      </dgm:t>
    </dgm:pt>
    <dgm:pt modelId="{CF048A58-5D6A-4F54-8A69-DCC2AD3F7F21}" type="parTrans" cxnId="{435C866A-9AD4-4424-8C4A-44138D5B8ACB}">
      <dgm:prSet/>
      <dgm:spPr/>
      <dgm:t>
        <a:bodyPr/>
        <a:lstStyle/>
        <a:p>
          <a:endParaRPr lang="ru-RU"/>
        </a:p>
      </dgm:t>
    </dgm:pt>
    <dgm:pt modelId="{7FA50E39-D45F-4EDD-9328-7C10AF354CDB}" type="sibTrans" cxnId="{435C866A-9AD4-4424-8C4A-44138D5B8ACB}">
      <dgm:prSet/>
      <dgm:spPr/>
      <dgm:t>
        <a:bodyPr/>
        <a:lstStyle/>
        <a:p>
          <a:endParaRPr lang="ru-RU"/>
        </a:p>
      </dgm:t>
    </dgm:pt>
    <dgm:pt modelId="{276468A6-5FED-44C3-8298-232956476C2B}">
      <dgm:prSet custT="1"/>
      <dgm:spPr/>
      <dgm:t>
        <a:bodyPr/>
        <a:lstStyle/>
        <a:p>
          <a:r>
            <a:rPr lang="ru-RU" sz="2000" b="1" dirty="0" smtClean="0"/>
            <a:t>Швидка втомлюваність, слабкість.</a:t>
          </a:r>
        </a:p>
      </dgm:t>
    </dgm:pt>
    <dgm:pt modelId="{ACCFF8F2-2E27-416E-A505-46023F2462DF}" type="parTrans" cxnId="{98975181-8225-4B95-8A2C-A7B996E38F9B}">
      <dgm:prSet/>
      <dgm:spPr/>
      <dgm:t>
        <a:bodyPr/>
        <a:lstStyle/>
        <a:p>
          <a:endParaRPr lang="ru-RU"/>
        </a:p>
      </dgm:t>
    </dgm:pt>
    <dgm:pt modelId="{FAD4A39E-7DEC-478F-AF98-6BA9E161AEC4}" type="sibTrans" cxnId="{98975181-8225-4B95-8A2C-A7B996E38F9B}">
      <dgm:prSet/>
      <dgm:spPr/>
      <dgm:t>
        <a:bodyPr/>
        <a:lstStyle/>
        <a:p>
          <a:endParaRPr lang="ru-RU"/>
        </a:p>
      </dgm:t>
    </dgm:pt>
    <dgm:pt modelId="{18B2A573-F8B6-4A45-B2E0-7742CBF7C962}">
      <dgm:prSet custT="1"/>
      <dgm:spPr/>
      <dgm:t>
        <a:bodyPr/>
        <a:lstStyle/>
        <a:p>
          <a:r>
            <a:rPr lang="ru-RU" sz="2000" b="1" dirty="0" smtClean="0"/>
            <a:t>Неможливість сконцентруватися.</a:t>
          </a:r>
        </a:p>
      </dgm:t>
    </dgm:pt>
    <dgm:pt modelId="{789E5719-7C34-4E16-BBF6-BD38BD022B99}" type="parTrans" cxnId="{37F06174-AB7B-4705-B99D-02DB35D7D127}">
      <dgm:prSet/>
      <dgm:spPr/>
      <dgm:t>
        <a:bodyPr/>
        <a:lstStyle/>
        <a:p>
          <a:endParaRPr lang="ru-RU"/>
        </a:p>
      </dgm:t>
    </dgm:pt>
    <dgm:pt modelId="{7866763D-7570-4239-9035-600A064A556B}" type="sibTrans" cxnId="{37F06174-AB7B-4705-B99D-02DB35D7D127}">
      <dgm:prSet/>
      <dgm:spPr/>
      <dgm:t>
        <a:bodyPr/>
        <a:lstStyle/>
        <a:p>
          <a:endParaRPr lang="ru-RU"/>
        </a:p>
      </dgm:t>
    </dgm:pt>
    <dgm:pt modelId="{7DA058E6-F3BD-47A2-8657-011790DEADBA}">
      <dgm:prSet custT="1"/>
      <dgm:spPr/>
      <dgm:t>
        <a:bodyPr/>
        <a:lstStyle/>
        <a:p>
          <a:r>
            <a:rPr lang="ru-RU" sz="2000" b="1" dirty="0" smtClean="0"/>
            <a:t>Зміна апетиту, схильність до булімії.</a:t>
          </a:r>
        </a:p>
      </dgm:t>
    </dgm:pt>
    <dgm:pt modelId="{EF6F3BD2-DEE1-4384-B492-DEE167E1B489}" type="parTrans" cxnId="{BDF8110F-F70A-4088-BD22-8270569F171A}">
      <dgm:prSet/>
      <dgm:spPr/>
      <dgm:t>
        <a:bodyPr/>
        <a:lstStyle/>
        <a:p>
          <a:endParaRPr lang="ru-RU"/>
        </a:p>
      </dgm:t>
    </dgm:pt>
    <dgm:pt modelId="{EC9E0C07-3542-4193-8741-E103B4E731F9}" type="sibTrans" cxnId="{BDF8110F-F70A-4088-BD22-8270569F171A}">
      <dgm:prSet/>
      <dgm:spPr/>
      <dgm:t>
        <a:bodyPr/>
        <a:lstStyle/>
        <a:p>
          <a:endParaRPr lang="ru-RU"/>
        </a:p>
      </dgm:t>
    </dgm:pt>
    <dgm:pt modelId="{0C6B6A2B-6AFB-443D-8102-5D6708AEF231}">
      <dgm:prSet custT="1"/>
      <dgm:spPr/>
      <dgm:t>
        <a:bodyPr/>
        <a:lstStyle/>
        <a:p>
          <a:r>
            <a:rPr lang="ru-RU" sz="2000" b="1" dirty="0" smtClean="0"/>
            <a:t>Сонливість або безсоння.</a:t>
          </a:r>
        </a:p>
      </dgm:t>
    </dgm:pt>
    <dgm:pt modelId="{58153937-00D4-4B73-B954-42B922EF11CF}" type="parTrans" cxnId="{EAB2A275-B4C2-451C-AEB2-54A6CC82A4E9}">
      <dgm:prSet/>
      <dgm:spPr/>
      <dgm:t>
        <a:bodyPr/>
        <a:lstStyle/>
        <a:p>
          <a:endParaRPr lang="ru-RU"/>
        </a:p>
      </dgm:t>
    </dgm:pt>
    <dgm:pt modelId="{50D36BFA-FD1E-463F-B978-154328869274}" type="sibTrans" cxnId="{EAB2A275-B4C2-451C-AEB2-54A6CC82A4E9}">
      <dgm:prSet/>
      <dgm:spPr/>
      <dgm:t>
        <a:bodyPr/>
        <a:lstStyle/>
        <a:p>
          <a:endParaRPr lang="ru-RU"/>
        </a:p>
      </dgm:t>
    </dgm:pt>
    <dgm:pt modelId="{01EAADC6-5807-4599-BA35-FDACD1756CDF}">
      <dgm:prSet custT="1"/>
      <dgm:spPr/>
      <dgm:t>
        <a:bodyPr/>
        <a:lstStyle/>
        <a:p>
          <a:r>
            <a:rPr lang="ru-RU" sz="2000" b="1" dirty="0" err="1" smtClean="0"/>
            <a:t>Нагрубання</a:t>
          </a:r>
          <a:r>
            <a:rPr lang="ru-RU" sz="2000" b="1" dirty="0" smtClean="0"/>
            <a:t> і болючість молочних залоз, головний біль, набряки, </a:t>
          </a:r>
          <a:r>
            <a:rPr lang="ru-RU" sz="2000" b="1" dirty="0" err="1" smtClean="0"/>
            <a:t>суглобовий</a:t>
          </a:r>
          <a:r>
            <a:rPr lang="ru-RU" sz="2000" b="1" dirty="0" smtClean="0"/>
            <a:t> </a:t>
          </a:r>
          <a:r>
            <a:rPr lang="ru-RU" sz="2000" b="1" dirty="0" err="1" smtClean="0"/>
            <a:t>або</a:t>
          </a:r>
          <a:r>
            <a:rPr lang="ru-RU" sz="2000" b="1" dirty="0" smtClean="0"/>
            <a:t> </a:t>
          </a:r>
          <a:r>
            <a:rPr lang="ru-RU" sz="2000" b="1" dirty="0" err="1" smtClean="0"/>
            <a:t>м'язовий</a:t>
          </a:r>
          <a:r>
            <a:rPr lang="ru-RU" sz="2000" b="1" dirty="0" smtClean="0"/>
            <a:t> </a:t>
          </a:r>
          <a:r>
            <a:rPr lang="ru-RU" sz="2000" b="1" dirty="0" err="1" smtClean="0"/>
            <a:t>біль</a:t>
          </a:r>
          <a:r>
            <a:rPr lang="ru-RU" sz="2000" b="1" dirty="0" smtClean="0"/>
            <a:t>, збільшення маси тіла.</a:t>
          </a:r>
        </a:p>
      </dgm:t>
    </dgm:pt>
    <dgm:pt modelId="{01D0D74A-562A-4FE0-B2AD-C4BB42B225B0}" type="parTrans" cxnId="{F355ACA5-4528-4EFA-B9DD-0EC775D5784E}">
      <dgm:prSet/>
      <dgm:spPr/>
      <dgm:t>
        <a:bodyPr/>
        <a:lstStyle/>
        <a:p>
          <a:endParaRPr lang="ru-RU"/>
        </a:p>
      </dgm:t>
    </dgm:pt>
    <dgm:pt modelId="{BAEFF2B7-5B43-4A72-9A60-75342CD6E410}" type="sibTrans" cxnId="{F355ACA5-4528-4EFA-B9DD-0EC775D5784E}">
      <dgm:prSet/>
      <dgm:spPr/>
      <dgm:t>
        <a:bodyPr/>
        <a:lstStyle/>
        <a:p>
          <a:endParaRPr lang="ru-RU"/>
        </a:p>
      </dgm:t>
    </dgm:pt>
    <dgm:pt modelId="{2B568640-D10A-447B-BA13-984345D153DC}" type="pres">
      <dgm:prSet presAssocID="{0D8ED4A6-81F7-4B81-A419-A32E0636B17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7FC7C12-4B3D-4220-845B-59C838582D66}" type="pres">
      <dgm:prSet presAssocID="{ECC2E8C1-DF64-4411-B4B5-EA17F616087C}" presName="parentLin" presStyleCnt="0"/>
      <dgm:spPr/>
    </dgm:pt>
    <dgm:pt modelId="{C36DC506-27D5-4DBB-97E8-757940EFE3BD}" type="pres">
      <dgm:prSet presAssocID="{ECC2E8C1-DF64-4411-B4B5-EA17F616087C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D151AD61-3C53-4E3E-ACFC-9826E5E4F468}" type="pres">
      <dgm:prSet presAssocID="{ECC2E8C1-DF64-4411-B4B5-EA17F616087C}" presName="parentText" presStyleLbl="node1" presStyleIdx="0" presStyleCnt="1" custScaleX="10931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492A7B-3890-47D9-A128-64957A931F01}" type="pres">
      <dgm:prSet presAssocID="{ECC2E8C1-DF64-4411-B4B5-EA17F616087C}" presName="negativeSpace" presStyleCnt="0"/>
      <dgm:spPr/>
    </dgm:pt>
    <dgm:pt modelId="{8651754E-C4D8-4C3A-9010-B38B2AA524C2}" type="pres">
      <dgm:prSet presAssocID="{ECC2E8C1-DF64-4411-B4B5-EA17F616087C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975181-8225-4B95-8A2C-A7B996E38F9B}" srcId="{ECC2E8C1-DF64-4411-B4B5-EA17F616087C}" destId="{276468A6-5FED-44C3-8298-232956476C2B}" srcOrd="5" destOrd="0" parTransId="{ACCFF8F2-2E27-416E-A505-46023F2462DF}" sibTransId="{FAD4A39E-7DEC-478F-AF98-6BA9E161AEC4}"/>
    <dgm:cxn modelId="{EAB2A275-B4C2-451C-AEB2-54A6CC82A4E9}" srcId="{ECC2E8C1-DF64-4411-B4B5-EA17F616087C}" destId="{0C6B6A2B-6AFB-443D-8102-5D6708AEF231}" srcOrd="8" destOrd="0" parTransId="{58153937-00D4-4B73-B954-42B922EF11CF}" sibTransId="{50D36BFA-FD1E-463F-B978-154328869274}"/>
    <dgm:cxn modelId="{2F66439B-0C64-4652-A043-46204C102DA5}" srcId="{ECC2E8C1-DF64-4411-B4B5-EA17F616087C}" destId="{348E073E-B5A2-4851-A7BE-2DA54050268F}" srcOrd="2" destOrd="0" parTransId="{23BB2412-6C37-4565-ABDA-1011D0B4F488}" sibTransId="{4470C71C-7DEF-4530-AA7E-7991920A0D42}"/>
    <dgm:cxn modelId="{0EB61629-BA18-4148-947A-275BEF78C413}" srcId="{0D8ED4A6-81F7-4B81-A419-A32E0636B17D}" destId="{ECC2E8C1-DF64-4411-B4B5-EA17F616087C}" srcOrd="0" destOrd="0" parTransId="{CEE19BEE-744B-47A6-9775-5B7E504E3DD6}" sibTransId="{316A3FA8-8C80-487D-89AB-44D972DDB41B}"/>
    <dgm:cxn modelId="{37F06174-AB7B-4705-B99D-02DB35D7D127}" srcId="{ECC2E8C1-DF64-4411-B4B5-EA17F616087C}" destId="{18B2A573-F8B6-4A45-B2E0-7742CBF7C962}" srcOrd="6" destOrd="0" parTransId="{789E5719-7C34-4E16-BBF6-BD38BD022B99}" sibTransId="{7866763D-7570-4239-9035-600A064A556B}"/>
    <dgm:cxn modelId="{BC8B1B44-EC59-4DAD-A688-F3377A2F8B7A}" type="presOf" srcId="{0D8ED4A6-81F7-4B81-A419-A32E0636B17D}" destId="{2B568640-D10A-447B-BA13-984345D153DC}" srcOrd="0" destOrd="0" presId="urn:microsoft.com/office/officeart/2005/8/layout/list1"/>
    <dgm:cxn modelId="{E0014229-D2D3-434E-9AF4-81BA28C2B32D}" type="presOf" srcId="{7DA058E6-F3BD-47A2-8657-011790DEADBA}" destId="{8651754E-C4D8-4C3A-9010-B38B2AA524C2}" srcOrd="0" destOrd="7" presId="urn:microsoft.com/office/officeart/2005/8/layout/list1"/>
    <dgm:cxn modelId="{435C866A-9AD4-4424-8C4A-44138D5B8ACB}" srcId="{ECC2E8C1-DF64-4411-B4B5-EA17F616087C}" destId="{A2941782-F187-454A-B8EF-E626D6491F6E}" srcOrd="4" destOrd="0" parTransId="{CF048A58-5D6A-4F54-8A69-DCC2AD3F7F21}" sibTransId="{7FA50E39-D45F-4EDD-9328-7C10AF354CDB}"/>
    <dgm:cxn modelId="{7F7EB1C0-1234-4ED8-9EEF-145C890E5260}" srcId="{ECC2E8C1-DF64-4411-B4B5-EA17F616087C}" destId="{55D6B82F-4A44-420E-AD1D-208623020ECC}" srcOrd="3" destOrd="0" parTransId="{F91D5044-DAB9-4D40-80F2-33E2AD48A02F}" sibTransId="{9C10D107-94B2-4FBB-805D-5ECFB568AB68}"/>
    <dgm:cxn modelId="{BDF8110F-F70A-4088-BD22-8270569F171A}" srcId="{ECC2E8C1-DF64-4411-B4B5-EA17F616087C}" destId="{7DA058E6-F3BD-47A2-8657-011790DEADBA}" srcOrd="7" destOrd="0" parTransId="{EF6F3BD2-DEE1-4384-B492-DEE167E1B489}" sibTransId="{EC9E0C07-3542-4193-8741-E103B4E731F9}"/>
    <dgm:cxn modelId="{AF0EB6B6-7D55-4595-97D2-C2916EB8C67C}" type="presOf" srcId="{276468A6-5FED-44C3-8298-232956476C2B}" destId="{8651754E-C4D8-4C3A-9010-B38B2AA524C2}" srcOrd="0" destOrd="5" presId="urn:microsoft.com/office/officeart/2005/8/layout/list1"/>
    <dgm:cxn modelId="{EB4A6DEA-D25B-4770-84FB-8BACDDFFBDCB}" type="presOf" srcId="{A2941782-F187-454A-B8EF-E626D6491F6E}" destId="{8651754E-C4D8-4C3A-9010-B38B2AA524C2}" srcOrd="0" destOrd="4" presId="urn:microsoft.com/office/officeart/2005/8/layout/list1"/>
    <dgm:cxn modelId="{F355ACA5-4528-4EFA-B9DD-0EC775D5784E}" srcId="{ECC2E8C1-DF64-4411-B4B5-EA17F616087C}" destId="{01EAADC6-5807-4599-BA35-FDACD1756CDF}" srcOrd="9" destOrd="0" parTransId="{01D0D74A-562A-4FE0-B2AD-C4BB42B225B0}" sibTransId="{BAEFF2B7-5B43-4A72-9A60-75342CD6E410}"/>
    <dgm:cxn modelId="{C7FB56E0-A918-4AE2-949F-23B3601E0633}" type="presOf" srcId="{0C6B6A2B-6AFB-443D-8102-5D6708AEF231}" destId="{8651754E-C4D8-4C3A-9010-B38B2AA524C2}" srcOrd="0" destOrd="8" presId="urn:microsoft.com/office/officeart/2005/8/layout/list1"/>
    <dgm:cxn modelId="{4D65E608-4E69-43A9-807A-2608506F5DE9}" srcId="{ECC2E8C1-DF64-4411-B4B5-EA17F616087C}" destId="{92A03374-E7D1-49B2-B66E-DC655AEB9340}" srcOrd="1" destOrd="0" parTransId="{7F48BF0D-C8B1-43EF-B6C8-0DAC393709A0}" sibTransId="{8EAACB46-CB38-4E80-B935-DF537744E278}"/>
    <dgm:cxn modelId="{086356A5-069B-46B3-87C1-8318351AF2AA}" type="presOf" srcId="{ECC2E8C1-DF64-4411-B4B5-EA17F616087C}" destId="{D151AD61-3C53-4E3E-ACFC-9826E5E4F468}" srcOrd="1" destOrd="0" presId="urn:microsoft.com/office/officeart/2005/8/layout/list1"/>
    <dgm:cxn modelId="{DEE2592B-A545-44E5-92DF-6EFFBFBD666D}" srcId="{ECC2E8C1-DF64-4411-B4B5-EA17F616087C}" destId="{60540C2C-9EA3-4762-863C-4038B46E6798}" srcOrd="0" destOrd="0" parTransId="{28270378-CDC1-44D7-9F3C-63C12F42B078}" sibTransId="{AB0F2DB0-D08E-414C-BECA-4D86DA7666C5}"/>
    <dgm:cxn modelId="{783785D8-1E3D-4C1A-8851-8BBD76B019B7}" type="presOf" srcId="{01EAADC6-5807-4599-BA35-FDACD1756CDF}" destId="{8651754E-C4D8-4C3A-9010-B38B2AA524C2}" srcOrd="0" destOrd="9" presId="urn:microsoft.com/office/officeart/2005/8/layout/list1"/>
    <dgm:cxn modelId="{B263D164-41BD-4F42-A62B-4E60061B4687}" type="presOf" srcId="{348E073E-B5A2-4851-A7BE-2DA54050268F}" destId="{8651754E-C4D8-4C3A-9010-B38B2AA524C2}" srcOrd="0" destOrd="2" presId="urn:microsoft.com/office/officeart/2005/8/layout/list1"/>
    <dgm:cxn modelId="{C5E7D349-F1A3-4163-B1A6-5CFF08251F7A}" type="presOf" srcId="{ECC2E8C1-DF64-4411-B4B5-EA17F616087C}" destId="{C36DC506-27D5-4DBB-97E8-757940EFE3BD}" srcOrd="0" destOrd="0" presId="urn:microsoft.com/office/officeart/2005/8/layout/list1"/>
    <dgm:cxn modelId="{C02B4E04-0911-45AF-B555-866EA6121D89}" type="presOf" srcId="{60540C2C-9EA3-4762-863C-4038B46E6798}" destId="{8651754E-C4D8-4C3A-9010-B38B2AA524C2}" srcOrd="0" destOrd="0" presId="urn:microsoft.com/office/officeart/2005/8/layout/list1"/>
    <dgm:cxn modelId="{C3537E8A-2980-492F-BCA6-5692DA77A3D1}" type="presOf" srcId="{18B2A573-F8B6-4A45-B2E0-7742CBF7C962}" destId="{8651754E-C4D8-4C3A-9010-B38B2AA524C2}" srcOrd="0" destOrd="6" presId="urn:microsoft.com/office/officeart/2005/8/layout/list1"/>
    <dgm:cxn modelId="{F8822BAA-692B-410F-8B61-F11FEABAAD52}" type="presOf" srcId="{92A03374-E7D1-49B2-B66E-DC655AEB9340}" destId="{8651754E-C4D8-4C3A-9010-B38B2AA524C2}" srcOrd="0" destOrd="1" presId="urn:microsoft.com/office/officeart/2005/8/layout/list1"/>
    <dgm:cxn modelId="{FE896D6E-C622-44F9-909C-EA85CD14DB5D}" type="presOf" srcId="{55D6B82F-4A44-420E-AD1D-208623020ECC}" destId="{8651754E-C4D8-4C3A-9010-B38B2AA524C2}" srcOrd="0" destOrd="3" presId="urn:microsoft.com/office/officeart/2005/8/layout/list1"/>
    <dgm:cxn modelId="{6E69B127-9A71-414A-A92E-C23C29A0D628}" type="presParOf" srcId="{2B568640-D10A-447B-BA13-984345D153DC}" destId="{67FC7C12-4B3D-4220-845B-59C838582D66}" srcOrd="0" destOrd="0" presId="urn:microsoft.com/office/officeart/2005/8/layout/list1"/>
    <dgm:cxn modelId="{EE3B22E7-2B0F-4968-9DD3-AA26C692CE30}" type="presParOf" srcId="{67FC7C12-4B3D-4220-845B-59C838582D66}" destId="{C36DC506-27D5-4DBB-97E8-757940EFE3BD}" srcOrd="0" destOrd="0" presId="urn:microsoft.com/office/officeart/2005/8/layout/list1"/>
    <dgm:cxn modelId="{ECF320CA-3DFD-46F2-809D-26DB5E9F6451}" type="presParOf" srcId="{67FC7C12-4B3D-4220-845B-59C838582D66}" destId="{D151AD61-3C53-4E3E-ACFC-9826E5E4F468}" srcOrd="1" destOrd="0" presId="urn:microsoft.com/office/officeart/2005/8/layout/list1"/>
    <dgm:cxn modelId="{9E7F1C64-C719-4B28-9A6F-6AB1EE5369B9}" type="presParOf" srcId="{2B568640-D10A-447B-BA13-984345D153DC}" destId="{4C492A7B-3890-47D9-A128-64957A931F01}" srcOrd="1" destOrd="0" presId="urn:microsoft.com/office/officeart/2005/8/layout/list1"/>
    <dgm:cxn modelId="{F4BB0238-D59A-4EDE-AD7D-22D28C315A81}" type="presParOf" srcId="{2B568640-D10A-447B-BA13-984345D153DC}" destId="{8651754E-C4D8-4C3A-9010-B38B2AA524C2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C4FF0B39-ABF0-43C0-BF61-B0D1604A37AE}" type="doc">
      <dgm:prSet loTypeId="urn:microsoft.com/office/officeart/2005/8/layout/list1" loCatId="list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56A9B819-384D-448A-B038-21EDC79FBB7A}">
      <dgm:prSet/>
      <dgm:spPr/>
      <dgm:t>
        <a:bodyPr/>
        <a:lstStyle/>
        <a:p>
          <a:pPr rtl="0"/>
          <a:r>
            <a:rPr lang="ru-RU" b="1" dirty="0" err="1" smtClean="0"/>
            <a:t>Немедикаментозні</a:t>
          </a:r>
          <a:r>
            <a:rPr lang="ru-RU" b="1" dirty="0" smtClean="0"/>
            <a:t> </a:t>
          </a:r>
          <a:r>
            <a:rPr lang="ru-RU" b="1" dirty="0" err="1" smtClean="0"/>
            <a:t>методи</a:t>
          </a:r>
          <a:r>
            <a:rPr lang="ru-RU" b="1" dirty="0" smtClean="0"/>
            <a:t>:</a:t>
          </a:r>
          <a:endParaRPr lang="ru-RU" b="1" dirty="0"/>
        </a:p>
      </dgm:t>
    </dgm:pt>
    <dgm:pt modelId="{0A069C9D-0C07-4F68-8894-4A60094B0474}" type="parTrans" cxnId="{88B294BD-7535-4AFB-9FCF-32AC9E7A3C26}">
      <dgm:prSet/>
      <dgm:spPr/>
      <dgm:t>
        <a:bodyPr/>
        <a:lstStyle/>
        <a:p>
          <a:endParaRPr lang="ru-RU" b="1"/>
        </a:p>
      </dgm:t>
    </dgm:pt>
    <dgm:pt modelId="{8915D05B-0378-4F6A-A938-066B3FBA60AC}" type="sibTrans" cxnId="{88B294BD-7535-4AFB-9FCF-32AC9E7A3C26}">
      <dgm:prSet/>
      <dgm:spPr/>
      <dgm:t>
        <a:bodyPr/>
        <a:lstStyle/>
        <a:p>
          <a:endParaRPr lang="ru-RU" b="1"/>
        </a:p>
      </dgm:t>
    </dgm:pt>
    <dgm:pt modelId="{138C33A2-675C-4951-94A1-303E308F0842}">
      <dgm:prSet/>
      <dgm:spPr/>
      <dgm:t>
        <a:bodyPr/>
        <a:lstStyle/>
        <a:p>
          <a:pPr rtl="0"/>
          <a:r>
            <a:rPr lang="ru-RU" b="1" dirty="0" err="1" smtClean="0"/>
            <a:t>Нормалізація</a:t>
          </a:r>
          <a:r>
            <a:rPr lang="ru-RU" b="1" dirty="0" smtClean="0"/>
            <a:t> режиму </a:t>
          </a:r>
          <a:r>
            <a:rPr lang="ru-RU" b="1" dirty="0" err="1" smtClean="0"/>
            <a:t>праці</a:t>
          </a:r>
          <a:r>
            <a:rPr lang="ru-RU" b="1" dirty="0" smtClean="0"/>
            <a:t> та </a:t>
          </a:r>
          <a:r>
            <a:rPr lang="ru-RU" b="1" dirty="0" err="1" smtClean="0"/>
            <a:t>відпочинку</a:t>
          </a:r>
          <a:endParaRPr lang="ru-RU" b="1" dirty="0"/>
        </a:p>
      </dgm:t>
    </dgm:pt>
    <dgm:pt modelId="{20B28715-CA85-4EDA-BC75-A3EDF3446D0E}" type="parTrans" cxnId="{538D32CD-73FA-4153-8AEF-226E4B9F975E}">
      <dgm:prSet/>
      <dgm:spPr/>
      <dgm:t>
        <a:bodyPr/>
        <a:lstStyle/>
        <a:p>
          <a:endParaRPr lang="ru-RU" b="1"/>
        </a:p>
      </dgm:t>
    </dgm:pt>
    <dgm:pt modelId="{31798788-DC97-492A-8637-D082D75950DB}" type="sibTrans" cxnId="{538D32CD-73FA-4153-8AEF-226E4B9F975E}">
      <dgm:prSet/>
      <dgm:spPr/>
      <dgm:t>
        <a:bodyPr/>
        <a:lstStyle/>
        <a:p>
          <a:endParaRPr lang="ru-RU" b="1"/>
        </a:p>
      </dgm:t>
    </dgm:pt>
    <dgm:pt modelId="{6B1702C0-B731-4105-98F9-F15018013D22}">
      <dgm:prSet/>
      <dgm:spPr/>
      <dgm:t>
        <a:bodyPr/>
        <a:lstStyle/>
        <a:p>
          <a:r>
            <a:rPr lang="ru-RU" b="1" dirty="0" smtClean="0"/>
            <a:t>Рівномірні фізичні навантаження</a:t>
          </a:r>
        </a:p>
      </dgm:t>
    </dgm:pt>
    <dgm:pt modelId="{B5B2C21F-ABB4-46B5-B354-A9FF48AD593A}" type="parTrans" cxnId="{AFE74852-CD2C-4D2F-AD38-1C7AF838F59B}">
      <dgm:prSet/>
      <dgm:spPr/>
      <dgm:t>
        <a:bodyPr/>
        <a:lstStyle/>
        <a:p>
          <a:endParaRPr lang="ru-RU"/>
        </a:p>
      </dgm:t>
    </dgm:pt>
    <dgm:pt modelId="{BB613A92-594F-44D8-8675-350DAF1A1D4B}" type="sibTrans" cxnId="{AFE74852-CD2C-4D2F-AD38-1C7AF838F59B}">
      <dgm:prSet/>
      <dgm:spPr/>
      <dgm:t>
        <a:bodyPr/>
        <a:lstStyle/>
        <a:p>
          <a:endParaRPr lang="ru-RU"/>
        </a:p>
      </dgm:t>
    </dgm:pt>
    <dgm:pt modelId="{76B46985-AC7B-4F3E-AF79-2B2BB657FBAB}">
      <dgm:prSet/>
      <dgm:spPr/>
      <dgm:t>
        <a:bodyPr/>
        <a:lstStyle/>
        <a:p>
          <a:r>
            <a:rPr lang="ru-RU" b="1" dirty="0" smtClean="0"/>
            <a:t>Психотерапія, фізіотерапія, масаж</a:t>
          </a:r>
        </a:p>
      </dgm:t>
    </dgm:pt>
    <dgm:pt modelId="{1FEABE02-3E04-4817-969B-74AB0DF7B877}" type="parTrans" cxnId="{94609690-3E53-4E81-9F48-A3BE4CC66E39}">
      <dgm:prSet/>
      <dgm:spPr/>
      <dgm:t>
        <a:bodyPr/>
        <a:lstStyle/>
        <a:p>
          <a:endParaRPr lang="ru-RU"/>
        </a:p>
      </dgm:t>
    </dgm:pt>
    <dgm:pt modelId="{B58400E2-9C69-4895-A775-47A56F7422AD}" type="sibTrans" cxnId="{94609690-3E53-4E81-9F48-A3BE4CC66E39}">
      <dgm:prSet/>
      <dgm:spPr/>
      <dgm:t>
        <a:bodyPr/>
        <a:lstStyle/>
        <a:p>
          <a:endParaRPr lang="ru-RU"/>
        </a:p>
      </dgm:t>
    </dgm:pt>
    <dgm:pt modelId="{32529A97-048A-4C45-9970-63F32ACB0639}" type="pres">
      <dgm:prSet presAssocID="{C4FF0B39-ABF0-43C0-BF61-B0D1604A37A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8BFB67-9127-4157-968D-F09EAA20C0AF}" type="pres">
      <dgm:prSet presAssocID="{56A9B819-384D-448A-B038-21EDC79FBB7A}" presName="parentLin" presStyleCnt="0"/>
      <dgm:spPr/>
    </dgm:pt>
    <dgm:pt modelId="{4A24F378-1502-48AA-AC09-E207D9D6DD92}" type="pres">
      <dgm:prSet presAssocID="{56A9B819-384D-448A-B038-21EDC79FBB7A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F7B09F85-FA60-4189-9570-A6923CF4B5BA}" type="pres">
      <dgm:prSet presAssocID="{56A9B819-384D-448A-B038-21EDC79FBB7A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ABF998-2E69-447E-B3B5-80F8C6A0F621}" type="pres">
      <dgm:prSet presAssocID="{56A9B819-384D-448A-B038-21EDC79FBB7A}" presName="negativeSpace" presStyleCnt="0"/>
      <dgm:spPr/>
    </dgm:pt>
    <dgm:pt modelId="{2A99D78E-D4F8-4953-ADCC-59FA4195DB20}" type="pres">
      <dgm:prSet presAssocID="{56A9B819-384D-448A-B038-21EDC79FBB7A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B950220-03EA-4CBD-837B-7788F6F8425B}" type="presOf" srcId="{76B46985-AC7B-4F3E-AF79-2B2BB657FBAB}" destId="{2A99D78E-D4F8-4953-ADCC-59FA4195DB20}" srcOrd="0" destOrd="2" presId="urn:microsoft.com/office/officeart/2005/8/layout/list1"/>
    <dgm:cxn modelId="{5487BD9F-CE6E-4CA9-A1CB-A26F1648454A}" type="presOf" srcId="{6B1702C0-B731-4105-98F9-F15018013D22}" destId="{2A99D78E-D4F8-4953-ADCC-59FA4195DB20}" srcOrd="0" destOrd="1" presId="urn:microsoft.com/office/officeart/2005/8/layout/list1"/>
    <dgm:cxn modelId="{538D32CD-73FA-4153-8AEF-226E4B9F975E}" srcId="{56A9B819-384D-448A-B038-21EDC79FBB7A}" destId="{138C33A2-675C-4951-94A1-303E308F0842}" srcOrd="0" destOrd="0" parTransId="{20B28715-CA85-4EDA-BC75-A3EDF3446D0E}" sibTransId="{31798788-DC97-492A-8637-D082D75950DB}"/>
    <dgm:cxn modelId="{AFE74852-CD2C-4D2F-AD38-1C7AF838F59B}" srcId="{56A9B819-384D-448A-B038-21EDC79FBB7A}" destId="{6B1702C0-B731-4105-98F9-F15018013D22}" srcOrd="1" destOrd="0" parTransId="{B5B2C21F-ABB4-46B5-B354-A9FF48AD593A}" sibTransId="{BB613A92-594F-44D8-8675-350DAF1A1D4B}"/>
    <dgm:cxn modelId="{88B294BD-7535-4AFB-9FCF-32AC9E7A3C26}" srcId="{C4FF0B39-ABF0-43C0-BF61-B0D1604A37AE}" destId="{56A9B819-384D-448A-B038-21EDC79FBB7A}" srcOrd="0" destOrd="0" parTransId="{0A069C9D-0C07-4F68-8894-4A60094B0474}" sibTransId="{8915D05B-0378-4F6A-A938-066B3FBA60AC}"/>
    <dgm:cxn modelId="{BB84E6D0-5053-4511-93BA-A2AC9B40B2FB}" type="presOf" srcId="{56A9B819-384D-448A-B038-21EDC79FBB7A}" destId="{F7B09F85-FA60-4189-9570-A6923CF4B5BA}" srcOrd="1" destOrd="0" presId="urn:microsoft.com/office/officeart/2005/8/layout/list1"/>
    <dgm:cxn modelId="{40C3DB7A-C244-4B1C-A3DC-27EA763ED8B9}" type="presOf" srcId="{138C33A2-675C-4951-94A1-303E308F0842}" destId="{2A99D78E-D4F8-4953-ADCC-59FA4195DB20}" srcOrd="0" destOrd="0" presId="urn:microsoft.com/office/officeart/2005/8/layout/list1"/>
    <dgm:cxn modelId="{314C61B4-2D77-4703-804A-D8525BA34737}" type="presOf" srcId="{56A9B819-384D-448A-B038-21EDC79FBB7A}" destId="{4A24F378-1502-48AA-AC09-E207D9D6DD92}" srcOrd="0" destOrd="0" presId="urn:microsoft.com/office/officeart/2005/8/layout/list1"/>
    <dgm:cxn modelId="{97276014-0CBF-43CD-90AD-C0266F12ADAA}" type="presOf" srcId="{C4FF0B39-ABF0-43C0-BF61-B0D1604A37AE}" destId="{32529A97-048A-4C45-9970-63F32ACB0639}" srcOrd="0" destOrd="0" presId="urn:microsoft.com/office/officeart/2005/8/layout/list1"/>
    <dgm:cxn modelId="{94609690-3E53-4E81-9F48-A3BE4CC66E39}" srcId="{56A9B819-384D-448A-B038-21EDC79FBB7A}" destId="{76B46985-AC7B-4F3E-AF79-2B2BB657FBAB}" srcOrd="2" destOrd="0" parTransId="{1FEABE02-3E04-4817-969B-74AB0DF7B877}" sibTransId="{B58400E2-9C69-4895-A775-47A56F7422AD}"/>
    <dgm:cxn modelId="{FB1A8E81-C9D0-4965-A26A-FB4A0E314A9D}" type="presParOf" srcId="{32529A97-048A-4C45-9970-63F32ACB0639}" destId="{A38BFB67-9127-4157-968D-F09EAA20C0AF}" srcOrd="0" destOrd="0" presId="urn:microsoft.com/office/officeart/2005/8/layout/list1"/>
    <dgm:cxn modelId="{CD25111C-0EB2-4F3A-994C-CD0A0F7B5DF5}" type="presParOf" srcId="{A38BFB67-9127-4157-968D-F09EAA20C0AF}" destId="{4A24F378-1502-48AA-AC09-E207D9D6DD92}" srcOrd="0" destOrd="0" presId="urn:microsoft.com/office/officeart/2005/8/layout/list1"/>
    <dgm:cxn modelId="{3D1BB30E-5A7E-4BCB-875B-EA2C7CD70B84}" type="presParOf" srcId="{A38BFB67-9127-4157-968D-F09EAA20C0AF}" destId="{F7B09F85-FA60-4189-9570-A6923CF4B5BA}" srcOrd="1" destOrd="0" presId="urn:microsoft.com/office/officeart/2005/8/layout/list1"/>
    <dgm:cxn modelId="{82A3CB13-A4CE-422B-8297-15395598C44B}" type="presParOf" srcId="{32529A97-048A-4C45-9970-63F32ACB0639}" destId="{83ABF998-2E69-447E-B3B5-80F8C6A0F621}" srcOrd="1" destOrd="0" presId="urn:microsoft.com/office/officeart/2005/8/layout/list1"/>
    <dgm:cxn modelId="{1224440F-91BB-4EBF-89E6-72FB3225DF9C}" type="presParOf" srcId="{32529A97-048A-4C45-9970-63F32ACB0639}" destId="{2A99D78E-D4F8-4953-ADCC-59FA4195DB20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1DF2F601-2966-4495-9612-8FE67370305A}" type="doc">
      <dgm:prSet loTypeId="urn:microsoft.com/office/officeart/2005/8/layout/list1" loCatId="list" qsTypeId="urn:microsoft.com/office/officeart/2005/8/quickstyle/simple1" qsCatId="simple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0BAFE0AB-626D-41C0-85B2-F08536D6C3BD}">
      <dgm:prSet/>
      <dgm:spPr/>
      <dgm:t>
        <a:bodyPr/>
        <a:lstStyle/>
        <a:p>
          <a:pPr rtl="0"/>
          <a:r>
            <a:rPr lang="ru-RU" b="1" dirty="0" err="1" smtClean="0"/>
            <a:t>медикаментозні</a:t>
          </a:r>
          <a:r>
            <a:rPr lang="ru-RU" b="1" dirty="0" smtClean="0"/>
            <a:t> </a:t>
          </a:r>
          <a:r>
            <a:rPr lang="ru-RU" b="1" dirty="0" err="1" smtClean="0"/>
            <a:t>методи</a:t>
          </a:r>
          <a:r>
            <a:rPr lang="ru-RU" b="1" dirty="0" smtClean="0"/>
            <a:t>:</a:t>
          </a:r>
          <a:endParaRPr lang="ru-RU" b="1" dirty="0"/>
        </a:p>
      </dgm:t>
    </dgm:pt>
    <dgm:pt modelId="{2FDFC5FA-631B-4F4C-8D05-C49E03FF958A}" type="parTrans" cxnId="{CB080B99-AD99-4CDD-B65F-A0154AB6B266}">
      <dgm:prSet/>
      <dgm:spPr/>
      <dgm:t>
        <a:bodyPr/>
        <a:lstStyle/>
        <a:p>
          <a:endParaRPr lang="ru-RU" b="1"/>
        </a:p>
      </dgm:t>
    </dgm:pt>
    <dgm:pt modelId="{349ACC0B-9D5E-4FD5-9E77-E712A7F9A218}" type="sibTrans" cxnId="{CB080B99-AD99-4CDD-B65F-A0154AB6B266}">
      <dgm:prSet/>
      <dgm:spPr/>
      <dgm:t>
        <a:bodyPr/>
        <a:lstStyle/>
        <a:p>
          <a:endParaRPr lang="ru-RU" b="1"/>
        </a:p>
      </dgm:t>
    </dgm:pt>
    <dgm:pt modelId="{D4A7B1F5-85CE-4E5E-B23B-B783E376DF67}">
      <dgm:prSet/>
      <dgm:spPr/>
      <dgm:t>
        <a:bodyPr/>
        <a:lstStyle/>
        <a:p>
          <a:pPr rtl="0"/>
          <a:r>
            <a:rPr lang="ru-RU" b="1" dirty="0" err="1" smtClean="0"/>
            <a:t>препарати</a:t>
          </a:r>
          <a:r>
            <a:rPr lang="ru-RU" b="1" dirty="0" smtClean="0"/>
            <a:t>, </a:t>
          </a:r>
          <a:r>
            <a:rPr lang="ru-RU" b="1" dirty="0" err="1" smtClean="0"/>
            <a:t>що</a:t>
          </a:r>
          <a:r>
            <a:rPr lang="ru-RU" b="1" dirty="0" smtClean="0"/>
            <a:t> </a:t>
          </a:r>
          <a:r>
            <a:rPr lang="ru-RU" b="1" dirty="0" err="1" smtClean="0"/>
            <a:t>впливають</a:t>
          </a:r>
          <a:r>
            <a:rPr lang="ru-RU" b="1" dirty="0" smtClean="0"/>
            <a:t> на </a:t>
          </a:r>
          <a:r>
            <a:rPr lang="ru-RU" b="1" dirty="0" err="1" smtClean="0"/>
            <a:t>кровообіг</a:t>
          </a:r>
          <a:r>
            <a:rPr lang="ru-RU" b="1" dirty="0" smtClean="0"/>
            <a:t>, </a:t>
          </a:r>
          <a:r>
            <a:rPr lang="ru-RU" b="1" dirty="0" err="1" smtClean="0"/>
            <a:t>метаболізм</a:t>
          </a:r>
          <a:r>
            <a:rPr lang="ru-RU" b="1" dirty="0" smtClean="0"/>
            <a:t> і </a:t>
          </a:r>
          <a:r>
            <a:rPr lang="ru-RU" b="1" dirty="0" err="1" smtClean="0"/>
            <a:t>функціональний</a:t>
          </a:r>
          <a:r>
            <a:rPr lang="ru-RU" b="1" dirty="0" smtClean="0"/>
            <a:t> стан ЦНС (</a:t>
          </a:r>
          <a:r>
            <a:rPr lang="ru-RU" b="1" dirty="0" err="1" smtClean="0"/>
            <a:t>Магне</a:t>
          </a:r>
          <a:r>
            <a:rPr lang="ru-RU" b="1" dirty="0" smtClean="0"/>
            <a:t> В6 1-2 табл. 3 рази на день, </a:t>
          </a:r>
          <a:r>
            <a:rPr lang="ru-RU" b="1" dirty="0" err="1" smtClean="0"/>
            <a:t>кавінтон</a:t>
          </a:r>
          <a:r>
            <a:rPr lang="ru-RU" b="1" dirty="0" smtClean="0"/>
            <a:t>-форте 1 табл. 3 рази на день)</a:t>
          </a:r>
          <a:endParaRPr lang="ru-RU" b="1" dirty="0"/>
        </a:p>
      </dgm:t>
    </dgm:pt>
    <dgm:pt modelId="{04EB9703-1873-458D-984A-4B44EF5C2048}" type="parTrans" cxnId="{D459F9ED-D96F-421C-9C30-ED3ADC247320}">
      <dgm:prSet/>
      <dgm:spPr/>
      <dgm:t>
        <a:bodyPr/>
        <a:lstStyle/>
        <a:p>
          <a:endParaRPr lang="ru-RU" b="1"/>
        </a:p>
      </dgm:t>
    </dgm:pt>
    <dgm:pt modelId="{2530736E-3A3A-4BB5-9269-A993016C05C4}" type="sibTrans" cxnId="{D459F9ED-D96F-421C-9C30-ED3ADC247320}">
      <dgm:prSet/>
      <dgm:spPr/>
      <dgm:t>
        <a:bodyPr/>
        <a:lstStyle/>
        <a:p>
          <a:endParaRPr lang="ru-RU" b="1"/>
        </a:p>
      </dgm:t>
    </dgm:pt>
    <dgm:pt modelId="{C98AE70A-EF19-440F-BF0E-ABBE7015086E}">
      <dgm:prSet/>
      <dgm:spPr/>
      <dgm:t>
        <a:bodyPr/>
        <a:lstStyle/>
        <a:p>
          <a:pPr rtl="0"/>
          <a:r>
            <a:rPr lang="ru-RU" b="1" dirty="0" smtClean="0"/>
            <a:t>НПЗП</a:t>
          </a:r>
          <a:endParaRPr lang="ru-RU" b="1" dirty="0"/>
        </a:p>
      </dgm:t>
    </dgm:pt>
    <dgm:pt modelId="{DDECD1C1-3275-489F-BA2B-7C7492B8F16E}" type="parTrans" cxnId="{A6BFCD4C-0805-45AA-A12F-3516009D7140}">
      <dgm:prSet/>
      <dgm:spPr/>
      <dgm:t>
        <a:bodyPr/>
        <a:lstStyle/>
        <a:p>
          <a:endParaRPr lang="ru-RU" b="1"/>
        </a:p>
      </dgm:t>
    </dgm:pt>
    <dgm:pt modelId="{5ADE4965-5D8E-4BA2-8838-106DFD59164D}" type="sibTrans" cxnId="{A6BFCD4C-0805-45AA-A12F-3516009D7140}">
      <dgm:prSet/>
      <dgm:spPr/>
      <dgm:t>
        <a:bodyPr/>
        <a:lstStyle/>
        <a:p>
          <a:endParaRPr lang="ru-RU" b="1"/>
        </a:p>
      </dgm:t>
    </dgm:pt>
    <dgm:pt modelId="{B049FE1A-B30C-4AB1-8CF8-6E4AA2A82552}">
      <dgm:prSet/>
      <dgm:spPr/>
      <dgm:t>
        <a:bodyPr/>
        <a:lstStyle/>
        <a:p>
          <a:r>
            <a:rPr lang="ru-RU" b="1" dirty="0" smtClean="0"/>
            <a:t>Вазоактивні препарати (пентоксифілін 100-300 мг / добу)</a:t>
          </a:r>
        </a:p>
      </dgm:t>
    </dgm:pt>
    <dgm:pt modelId="{2CD6DA6D-948C-4423-AE03-E165912C9FCE}" type="parTrans" cxnId="{BEECD595-3B9E-4952-BB87-11FAA5079ACE}">
      <dgm:prSet/>
      <dgm:spPr/>
      <dgm:t>
        <a:bodyPr/>
        <a:lstStyle/>
        <a:p>
          <a:endParaRPr lang="ru-RU"/>
        </a:p>
      </dgm:t>
    </dgm:pt>
    <dgm:pt modelId="{600C3A80-87A1-4836-8001-D20DD13ACE66}" type="sibTrans" cxnId="{BEECD595-3B9E-4952-BB87-11FAA5079ACE}">
      <dgm:prSet/>
      <dgm:spPr/>
      <dgm:t>
        <a:bodyPr/>
        <a:lstStyle/>
        <a:p>
          <a:endParaRPr lang="ru-RU"/>
        </a:p>
      </dgm:t>
    </dgm:pt>
    <dgm:pt modelId="{DA4F52AF-23B2-4E89-B18D-36C107F7AA5B}">
      <dgm:prSet/>
      <dgm:spPr/>
      <dgm:t>
        <a:bodyPr/>
        <a:lstStyle/>
        <a:p>
          <a:r>
            <a:rPr lang="ru-RU" b="1" dirty="0" err="1" smtClean="0"/>
            <a:t>Препарати</a:t>
          </a:r>
          <a:r>
            <a:rPr lang="ru-RU" b="1" dirty="0" smtClean="0"/>
            <a:t> </a:t>
          </a:r>
          <a:r>
            <a:rPr lang="ru-RU" b="1" dirty="0" err="1" smtClean="0"/>
            <a:t>нейромедіаторної</a:t>
          </a:r>
          <a:r>
            <a:rPr lang="ru-RU" b="1" dirty="0" smtClean="0"/>
            <a:t> дії (бромокриптин 5,0-15,0 мг / добу в другу фазу менструального циклу)</a:t>
          </a:r>
        </a:p>
      </dgm:t>
    </dgm:pt>
    <dgm:pt modelId="{484221ED-9852-4D6D-A316-548F78EA0C4D}" type="parTrans" cxnId="{14F5E04A-4B0E-4010-8C5C-3760EBD5888E}">
      <dgm:prSet/>
      <dgm:spPr/>
      <dgm:t>
        <a:bodyPr/>
        <a:lstStyle/>
        <a:p>
          <a:endParaRPr lang="ru-RU"/>
        </a:p>
      </dgm:t>
    </dgm:pt>
    <dgm:pt modelId="{E3927C5C-9A1D-405C-AF8D-96AD74385AE2}" type="sibTrans" cxnId="{14F5E04A-4B0E-4010-8C5C-3760EBD5888E}">
      <dgm:prSet/>
      <dgm:spPr/>
      <dgm:t>
        <a:bodyPr/>
        <a:lstStyle/>
        <a:p>
          <a:endParaRPr lang="ru-RU"/>
        </a:p>
      </dgm:t>
    </dgm:pt>
    <dgm:pt modelId="{1CEB34AC-87DB-4B28-A02E-80FA5C26839D}">
      <dgm:prSet/>
      <dgm:spPr/>
      <dgm:t>
        <a:bodyPr/>
        <a:lstStyle/>
        <a:p>
          <a:r>
            <a:rPr lang="ru-RU" b="1" dirty="0" smtClean="0"/>
            <a:t>Метаболічні препарати, </a:t>
          </a:r>
          <a:r>
            <a:rPr lang="ru-RU" b="1" dirty="0" err="1" smtClean="0"/>
            <a:t>імуннокоректори</a:t>
          </a:r>
          <a:r>
            <a:rPr lang="ru-RU" b="1" dirty="0" smtClean="0"/>
            <a:t> і адаптогени</a:t>
          </a:r>
        </a:p>
      </dgm:t>
    </dgm:pt>
    <dgm:pt modelId="{54F86BBA-D500-483E-BCA4-0A7BAAEE7192}" type="parTrans" cxnId="{3F8F94BC-31EF-4E22-BCE7-255C3FC93A2F}">
      <dgm:prSet/>
      <dgm:spPr/>
      <dgm:t>
        <a:bodyPr/>
        <a:lstStyle/>
        <a:p>
          <a:endParaRPr lang="ru-RU"/>
        </a:p>
      </dgm:t>
    </dgm:pt>
    <dgm:pt modelId="{912EED41-77C7-4992-AE02-9929D4349FC0}" type="sibTrans" cxnId="{3F8F94BC-31EF-4E22-BCE7-255C3FC93A2F}">
      <dgm:prSet/>
      <dgm:spPr/>
      <dgm:t>
        <a:bodyPr/>
        <a:lstStyle/>
        <a:p>
          <a:endParaRPr lang="ru-RU"/>
        </a:p>
      </dgm:t>
    </dgm:pt>
    <dgm:pt modelId="{2AD6B9D1-CF25-4C86-B2E4-FB1AA3FD8975}" type="pres">
      <dgm:prSet presAssocID="{1DF2F601-2966-4495-9612-8FE67370305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8858720-CBA5-4A54-A68A-09E60F8EB592}" type="pres">
      <dgm:prSet presAssocID="{0BAFE0AB-626D-41C0-85B2-F08536D6C3BD}" presName="parentLin" presStyleCnt="0"/>
      <dgm:spPr/>
    </dgm:pt>
    <dgm:pt modelId="{20214F60-743E-4808-8142-C8C70F1978D4}" type="pres">
      <dgm:prSet presAssocID="{0BAFE0AB-626D-41C0-85B2-F08536D6C3BD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4CA59528-F8F8-4ABB-8C75-8DC56F4AD9DF}" type="pres">
      <dgm:prSet presAssocID="{0BAFE0AB-626D-41C0-85B2-F08536D6C3B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2BDC4D-E2B2-416F-9D4F-339FF4A6B4D3}" type="pres">
      <dgm:prSet presAssocID="{0BAFE0AB-626D-41C0-85B2-F08536D6C3BD}" presName="negativeSpace" presStyleCnt="0"/>
      <dgm:spPr/>
    </dgm:pt>
    <dgm:pt modelId="{F758550A-8AB6-4669-963D-C4962232ECDC}" type="pres">
      <dgm:prSet presAssocID="{0BAFE0AB-626D-41C0-85B2-F08536D6C3BD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AE791F8-19EB-407D-8EC0-832B97A51BE6}" type="presOf" srcId="{D4A7B1F5-85CE-4E5E-B23B-B783E376DF67}" destId="{F758550A-8AB6-4669-963D-C4962232ECDC}" srcOrd="0" destOrd="0" presId="urn:microsoft.com/office/officeart/2005/8/layout/list1"/>
    <dgm:cxn modelId="{83FC2740-9FF6-43BE-B4C3-7900C799A21A}" type="presOf" srcId="{C98AE70A-EF19-440F-BF0E-ABBE7015086E}" destId="{F758550A-8AB6-4669-963D-C4962232ECDC}" srcOrd="0" destOrd="4" presId="urn:microsoft.com/office/officeart/2005/8/layout/list1"/>
    <dgm:cxn modelId="{9ADA4E80-837C-425A-AD22-3DCA284E8805}" type="presOf" srcId="{1CEB34AC-87DB-4B28-A02E-80FA5C26839D}" destId="{F758550A-8AB6-4669-963D-C4962232ECDC}" srcOrd="0" destOrd="3" presId="urn:microsoft.com/office/officeart/2005/8/layout/list1"/>
    <dgm:cxn modelId="{D459F9ED-D96F-421C-9C30-ED3ADC247320}" srcId="{0BAFE0AB-626D-41C0-85B2-F08536D6C3BD}" destId="{D4A7B1F5-85CE-4E5E-B23B-B783E376DF67}" srcOrd="0" destOrd="0" parTransId="{04EB9703-1873-458D-984A-4B44EF5C2048}" sibTransId="{2530736E-3A3A-4BB5-9269-A993016C05C4}"/>
    <dgm:cxn modelId="{CB080B99-AD99-4CDD-B65F-A0154AB6B266}" srcId="{1DF2F601-2966-4495-9612-8FE67370305A}" destId="{0BAFE0AB-626D-41C0-85B2-F08536D6C3BD}" srcOrd="0" destOrd="0" parTransId="{2FDFC5FA-631B-4F4C-8D05-C49E03FF958A}" sibTransId="{349ACC0B-9D5E-4FD5-9E77-E712A7F9A218}"/>
    <dgm:cxn modelId="{7835D172-FE69-4D5D-B840-8B62BEA4FFE6}" type="presOf" srcId="{B049FE1A-B30C-4AB1-8CF8-6E4AA2A82552}" destId="{F758550A-8AB6-4669-963D-C4962232ECDC}" srcOrd="0" destOrd="1" presId="urn:microsoft.com/office/officeart/2005/8/layout/list1"/>
    <dgm:cxn modelId="{A6BFCD4C-0805-45AA-A12F-3516009D7140}" srcId="{0BAFE0AB-626D-41C0-85B2-F08536D6C3BD}" destId="{C98AE70A-EF19-440F-BF0E-ABBE7015086E}" srcOrd="4" destOrd="0" parTransId="{DDECD1C1-3275-489F-BA2B-7C7492B8F16E}" sibTransId="{5ADE4965-5D8E-4BA2-8838-106DFD59164D}"/>
    <dgm:cxn modelId="{D4F4F681-6CE6-4221-BC9D-DE3CAB354749}" type="presOf" srcId="{1DF2F601-2966-4495-9612-8FE67370305A}" destId="{2AD6B9D1-CF25-4C86-B2E4-FB1AA3FD8975}" srcOrd="0" destOrd="0" presId="urn:microsoft.com/office/officeart/2005/8/layout/list1"/>
    <dgm:cxn modelId="{8F5480FA-1CF0-4F4C-9510-05A232D70733}" type="presOf" srcId="{0BAFE0AB-626D-41C0-85B2-F08536D6C3BD}" destId="{4CA59528-F8F8-4ABB-8C75-8DC56F4AD9DF}" srcOrd="1" destOrd="0" presId="urn:microsoft.com/office/officeart/2005/8/layout/list1"/>
    <dgm:cxn modelId="{1F179BED-A064-44B8-9E23-73010DEAC8BC}" type="presOf" srcId="{DA4F52AF-23B2-4E89-B18D-36C107F7AA5B}" destId="{F758550A-8AB6-4669-963D-C4962232ECDC}" srcOrd="0" destOrd="2" presId="urn:microsoft.com/office/officeart/2005/8/layout/list1"/>
    <dgm:cxn modelId="{3F8F94BC-31EF-4E22-BCE7-255C3FC93A2F}" srcId="{0BAFE0AB-626D-41C0-85B2-F08536D6C3BD}" destId="{1CEB34AC-87DB-4B28-A02E-80FA5C26839D}" srcOrd="3" destOrd="0" parTransId="{54F86BBA-D500-483E-BCA4-0A7BAAEE7192}" sibTransId="{912EED41-77C7-4992-AE02-9929D4349FC0}"/>
    <dgm:cxn modelId="{048A6839-EE7A-48A3-89DD-D30E045BD79D}" type="presOf" srcId="{0BAFE0AB-626D-41C0-85B2-F08536D6C3BD}" destId="{20214F60-743E-4808-8142-C8C70F1978D4}" srcOrd="0" destOrd="0" presId="urn:microsoft.com/office/officeart/2005/8/layout/list1"/>
    <dgm:cxn modelId="{BEECD595-3B9E-4952-BB87-11FAA5079ACE}" srcId="{0BAFE0AB-626D-41C0-85B2-F08536D6C3BD}" destId="{B049FE1A-B30C-4AB1-8CF8-6E4AA2A82552}" srcOrd="1" destOrd="0" parTransId="{2CD6DA6D-948C-4423-AE03-E165912C9FCE}" sibTransId="{600C3A80-87A1-4836-8001-D20DD13ACE66}"/>
    <dgm:cxn modelId="{14F5E04A-4B0E-4010-8C5C-3760EBD5888E}" srcId="{0BAFE0AB-626D-41C0-85B2-F08536D6C3BD}" destId="{DA4F52AF-23B2-4E89-B18D-36C107F7AA5B}" srcOrd="2" destOrd="0" parTransId="{484221ED-9852-4D6D-A316-548F78EA0C4D}" sibTransId="{E3927C5C-9A1D-405C-AF8D-96AD74385AE2}"/>
    <dgm:cxn modelId="{B79C3520-CD9B-4674-9991-17882AA69F5B}" type="presParOf" srcId="{2AD6B9D1-CF25-4C86-B2E4-FB1AA3FD8975}" destId="{88858720-CBA5-4A54-A68A-09E60F8EB592}" srcOrd="0" destOrd="0" presId="urn:microsoft.com/office/officeart/2005/8/layout/list1"/>
    <dgm:cxn modelId="{37122829-D77D-4280-9083-91F15BEDF135}" type="presParOf" srcId="{88858720-CBA5-4A54-A68A-09E60F8EB592}" destId="{20214F60-743E-4808-8142-C8C70F1978D4}" srcOrd="0" destOrd="0" presId="urn:microsoft.com/office/officeart/2005/8/layout/list1"/>
    <dgm:cxn modelId="{4B8E50BD-B5C7-40AE-BD5F-82ADA239D928}" type="presParOf" srcId="{88858720-CBA5-4A54-A68A-09E60F8EB592}" destId="{4CA59528-F8F8-4ABB-8C75-8DC56F4AD9DF}" srcOrd="1" destOrd="0" presId="urn:microsoft.com/office/officeart/2005/8/layout/list1"/>
    <dgm:cxn modelId="{CEA910E3-31FF-470A-A4EF-E3699D364D55}" type="presParOf" srcId="{2AD6B9D1-CF25-4C86-B2E4-FB1AA3FD8975}" destId="{4E2BDC4D-E2B2-416F-9D4F-339FF4A6B4D3}" srcOrd="1" destOrd="0" presId="urn:microsoft.com/office/officeart/2005/8/layout/list1"/>
    <dgm:cxn modelId="{4A2483A7-5153-4C57-BEEC-C49CA4030DE6}" type="presParOf" srcId="{2AD6B9D1-CF25-4C86-B2E4-FB1AA3FD8975}" destId="{F758550A-8AB6-4669-963D-C4962232ECDC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E873CB45-114C-4DCF-B7FB-2C666575965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0C9ED3F6-850F-48E9-8C41-A8F7269B5B80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4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Сучасні</a:t>
          </a:r>
          <a:r>
            <a:rPr lang="ru-RU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4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принципи</a:t>
          </a:r>
          <a:r>
            <a:rPr lang="ru-RU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4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корекції</a:t>
          </a:r>
          <a:r>
            <a:rPr lang="ru-RU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4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симптомів</a:t>
          </a:r>
          <a:r>
            <a:rPr lang="ru-RU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ПМС:</a:t>
          </a:r>
          <a:endParaRPr lang="uk-UA" sz="4000" dirty="0">
            <a:solidFill>
              <a:srgbClr val="FFFF00"/>
            </a:solidFill>
          </a:endParaRPr>
        </a:p>
      </dgm:t>
    </dgm:pt>
    <dgm:pt modelId="{3338AE49-7539-45EA-9C2F-DFDA0E1C1D00}" type="parTrans" cxnId="{DB50D172-96E0-4467-9FEB-480159B53C7D}">
      <dgm:prSet/>
      <dgm:spPr/>
      <dgm:t>
        <a:bodyPr/>
        <a:lstStyle/>
        <a:p>
          <a:endParaRPr lang="uk-UA"/>
        </a:p>
      </dgm:t>
    </dgm:pt>
    <dgm:pt modelId="{644A2775-6D62-426D-9434-2D188E2D82B2}" type="sibTrans" cxnId="{DB50D172-96E0-4467-9FEB-480159B53C7D}">
      <dgm:prSet/>
      <dgm:spPr/>
      <dgm:t>
        <a:bodyPr/>
        <a:lstStyle/>
        <a:p>
          <a:endParaRPr lang="uk-UA"/>
        </a:p>
      </dgm:t>
    </dgm:pt>
    <dgm:pt modelId="{2F4CDB90-6F03-45D1-BB5F-EC328982FE7D}">
      <dgm:prSet custT="1"/>
      <dgm:spPr/>
      <dgm:t>
        <a:bodyPr/>
        <a:lstStyle/>
        <a:p>
          <a:r>
            <a:rPr lang="ru-RU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↓ФСГ, ЛГ</a:t>
          </a:r>
        </a:p>
      </dgm:t>
    </dgm:pt>
    <dgm:pt modelId="{4F1BD027-8DBE-4105-BD08-E6759D5F8822}" type="parTrans" cxnId="{BE83762F-1021-459D-8C06-F09095458789}">
      <dgm:prSet/>
      <dgm:spPr/>
      <dgm:t>
        <a:bodyPr/>
        <a:lstStyle/>
        <a:p>
          <a:endParaRPr lang="uk-UA"/>
        </a:p>
      </dgm:t>
    </dgm:pt>
    <dgm:pt modelId="{62231B54-B0B0-473F-9E8E-6D69BC56865D}" type="sibTrans" cxnId="{BE83762F-1021-459D-8C06-F09095458789}">
      <dgm:prSet/>
      <dgm:spPr/>
      <dgm:t>
        <a:bodyPr/>
        <a:lstStyle/>
        <a:p>
          <a:endParaRPr lang="uk-UA"/>
        </a:p>
      </dgm:t>
    </dgm:pt>
    <dgm:pt modelId="{22A3E427-F463-4617-A6A2-B4121658E945}">
      <dgm:prSet custT="1"/>
      <dgm:spPr/>
      <dgm:t>
        <a:bodyPr/>
        <a:lstStyle/>
        <a:p>
          <a:r>
            <a:rPr lang="ru-RU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↓ пролактину</a:t>
          </a:r>
        </a:p>
      </dgm:t>
    </dgm:pt>
    <dgm:pt modelId="{DCB11ECC-ECDD-4F68-A89C-6EDDB93567F3}" type="parTrans" cxnId="{F0D51221-7D53-4A19-869D-493862E42583}">
      <dgm:prSet/>
      <dgm:spPr/>
      <dgm:t>
        <a:bodyPr/>
        <a:lstStyle/>
        <a:p>
          <a:endParaRPr lang="uk-UA"/>
        </a:p>
      </dgm:t>
    </dgm:pt>
    <dgm:pt modelId="{3F853846-64E9-4B30-B4E8-18D4E3D9A724}" type="sibTrans" cxnId="{F0D51221-7D53-4A19-869D-493862E42583}">
      <dgm:prSet/>
      <dgm:spPr/>
      <dgm:t>
        <a:bodyPr/>
        <a:lstStyle/>
        <a:p>
          <a:endParaRPr lang="uk-UA"/>
        </a:p>
      </dgm:t>
    </dgm:pt>
    <dgm:pt modelId="{8DF1A4CC-4005-49E8-ACE7-D5CAF1719E17}">
      <dgm:prSet custT="1"/>
      <dgm:spPr/>
      <dgm:t>
        <a:bodyPr/>
        <a:lstStyle/>
        <a:p>
          <a:r>
            <a:rPr lang="ru-RU" sz="3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нормалізація</a:t>
          </a:r>
          <a:r>
            <a:rPr lang="ru-RU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3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співвідношення</a:t>
          </a:r>
          <a:r>
            <a:rPr lang="ru-RU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3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Пг</a:t>
          </a:r>
          <a:r>
            <a:rPr lang="en-US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/</a:t>
          </a:r>
          <a:r>
            <a:rPr lang="ru-RU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Е2</a:t>
          </a:r>
        </a:p>
      </dgm:t>
    </dgm:pt>
    <dgm:pt modelId="{5D8DE0BF-8FA7-4728-8C0A-F6F3E77D804D}" type="parTrans" cxnId="{020E61D5-F383-49B6-9035-931C5318C082}">
      <dgm:prSet/>
      <dgm:spPr/>
      <dgm:t>
        <a:bodyPr/>
        <a:lstStyle/>
        <a:p>
          <a:endParaRPr lang="uk-UA"/>
        </a:p>
      </dgm:t>
    </dgm:pt>
    <dgm:pt modelId="{AD373B28-3066-44B0-8CFF-E54246FE38A3}" type="sibTrans" cxnId="{020E61D5-F383-49B6-9035-931C5318C082}">
      <dgm:prSet/>
      <dgm:spPr/>
      <dgm:t>
        <a:bodyPr/>
        <a:lstStyle/>
        <a:p>
          <a:endParaRPr lang="uk-UA"/>
        </a:p>
      </dgm:t>
    </dgm:pt>
    <dgm:pt modelId="{CD59C9A9-56BE-4427-8A1B-C45ED6527A8C}">
      <dgm:prSet custT="1"/>
      <dgm:spPr/>
      <dgm:t>
        <a:bodyPr/>
        <a:lstStyle/>
        <a:p>
          <a:r>
            <a:rPr lang="ru-RU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↓ </a:t>
          </a:r>
          <a:r>
            <a:rPr lang="ru-RU" sz="3600" b="1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рівня</a:t>
          </a:r>
          <a:r>
            <a:rPr lang="ru-RU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альдостерону</a:t>
          </a:r>
        </a:p>
      </dgm:t>
    </dgm:pt>
    <dgm:pt modelId="{E18C1683-5F2D-4F28-AFEA-F212A00A9F98}" type="parTrans" cxnId="{EED2C26B-DFC2-4D5D-8F2A-192F31787608}">
      <dgm:prSet/>
      <dgm:spPr/>
      <dgm:t>
        <a:bodyPr/>
        <a:lstStyle/>
        <a:p>
          <a:endParaRPr lang="uk-UA"/>
        </a:p>
      </dgm:t>
    </dgm:pt>
    <dgm:pt modelId="{C11AAE78-976B-49E4-84FB-C1A646E7E4FF}" type="sibTrans" cxnId="{EED2C26B-DFC2-4D5D-8F2A-192F31787608}">
      <dgm:prSet/>
      <dgm:spPr/>
      <dgm:t>
        <a:bodyPr/>
        <a:lstStyle/>
        <a:p>
          <a:endParaRPr lang="uk-UA"/>
        </a:p>
      </dgm:t>
    </dgm:pt>
    <dgm:pt modelId="{5805B6A3-9382-40D3-B9EC-C25B223356A6}" type="pres">
      <dgm:prSet presAssocID="{E873CB45-114C-4DCF-B7FB-2C666575965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34C7B12-092B-431A-8781-46C2187FF127}" type="pres">
      <dgm:prSet presAssocID="{0C9ED3F6-850F-48E9-8C41-A8F7269B5B80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97B5F3D-04D9-475B-96E4-CC2077090364}" type="pres">
      <dgm:prSet presAssocID="{0C9ED3F6-850F-48E9-8C41-A8F7269B5B80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020E61D5-F383-49B6-9035-931C5318C082}" srcId="{0C9ED3F6-850F-48E9-8C41-A8F7269B5B80}" destId="{8DF1A4CC-4005-49E8-ACE7-D5CAF1719E17}" srcOrd="2" destOrd="0" parTransId="{5D8DE0BF-8FA7-4728-8C0A-F6F3E77D804D}" sibTransId="{AD373B28-3066-44B0-8CFF-E54246FE38A3}"/>
    <dgm:cxn modelId="{C65D306A-3975-4E45-9C15-3C88507CE9AC}" type="presOf" srcId="{E873CB45-114C-4DCF-B7FB-2C666575965C}" destId="{5805B6A3-9382-40D3-B9EC-C25B223356A6}" srcOrd="0" destOrd="0" presId="urn:microsoft.com/office/officeart/2005/8/layout/vList2"/>
    <dgm:cxn modelId="{F0D51221-7D53-4A19-869D-493862E42583}" srcId="{0C9ED3F6-850F-48E9-8C41-A8F7269B5B80}" destId="{22A3E427-F463-4617-A6A2-B4121658E945}" srcOrd="1" destOrd="0" parTransId="{DCB11ECC-ECDD-4F68-A89C-6EDDB93567F3}" sibTransId="{3F853846-64E9-4B30-B4E8-18D4E3D9A724}"/>
    <dgm:cxn modelId="{94EADA57-2981-4C9D-B4F3-97D01DE56DB2}" type="presOf" srcId="{2F4CDB90-6F03-45D1-BB5F-EC328982FE7D}" destId="{197B5F3D-04D9-475B-96E4-CC2077090364}" srcOrd="0" destOrd="0" presId="urn:microsoft.com/office/officeart/2005/8/layout/vList2"/>
    <dgm:cxn modelId="{BE83762F-1021-459D-8C06-F09095458789}" srcId="{0C9ED3F6-850F-48E9-8C41-A8F7269B5B80}" destId="{2F4CDB90-6F03-45D1-BB5F-EC328982FE7D}" srcOrd="0" destOrd="0" parTransId="{4F1BD027-8DBE-4105-BD08-E6759D5F8822}" sibTransId="{62231B54-B0B0-473F-9E8E-6D69BC56865D}"/>
    <dgm:cxn modelId="{0C7AA9E7-2A47-4CBD-B94D-171DB31626EF}" type="presOf" srcId="{0C9ED3F6-850F-48E9-8C41-A8F7269B5B80}" destId="{F34C7B12-092B-431A-8781-46C2187FF127}" srcOrd="0" destOrd="0" presId="urn:microsoft.com/office/officeart/2005/8/layout/vList2"/>
    <dgm:cxn modelId="{2851FCB9-2D17-42D5-B29F-F444B50FD51A}" type="presOf" srcId="{CD59C9A9-56BE-4427-8A1B-C45ED6527A8C}" destId="{197B5F3D-04D9-475B-96E4-CC2077090364}" srcOrd="0" destOrd="3" presId="urn:microsoft.com/office/officeart/2005/8/layout/vList2"/>
    <dgm:cxn modelId="{EED2C26B-DFC2-4D5D-8F2A-192F31787608}" srcId="{0C9ED3F6-850F-48E9-8C41-A8F7269B5B80}" destId="{CD59C9A9-56BE-4427-8A1B-C45ED6527A8C}" srcOrd="3" destOrd="0" parTransId="{E18C1683-5F2D-4F28-AFEA-F212A00A9F98}" sibTransId="{C11AAE78-976B-49E4-84FB-C1A646E7E4FF}"/>
    <dgm:cxn modelId="{5AEE0E2F-308D-433E-BA8B-C3707E069C3F}" type="presOf" srcId="{22A3E427-F463-4617-A6A2-B4121658E945}" destId="{197B5F3D-04D9-475B-96E4-CC2077090364}" srcOrd="0" destOrd="1" presId="urn:microsoft.com/office/officeart/2005/8/layout/vList2"/>
    <dgm:cxn modelId="{9E7D338F-DD6F-4B7B-BA06-2955C6BC6E9A}" type="presOf" srcId="{8DF1A4CC-4005-49E8-ACE7-D5CAF1719E17}" destId="{197B5F3D-04D9-475B-96E4-CC2077090364}" srcOrd="0" destOrd="2" presId="urn:microsoft.com/office/officeart/2005/8/layout/vList2"/>
    <dgm:cxn modelId="{DB50D172-96E0-4467-9FEB-480159B53C7D}" srcId="{E873CB45-114C-4DCF-B7FB-2C666575965C}" destId="{0C9ED3F6-850F-48E9-8C41-A8F7269B5B80}" srcOrd="0" destOrd="0" parTransId="{3338AE49-7539-45EA-9C2F-DFDA0E1C1D00}" sibTransId="{644A2775-6D62-426D-9434-2D188E2D82B2}"/>
    <dgm:cxn modelId="{03BBEEC6-56E8-4E9E-AA0A-759302C39B53}" type="presParOf" srcId="{5805B6A3-9382-40D3-B9EC-C25B223356A6}" destId="{F34C7B12-092B-431A-8781-46C2187FF127}" srcOrd="0" destOrd="0" presId="urn:microsoft.com/office/officeart/2005/8/layout/vList2"/>
    <dgm:cxn modelId="{E0D2025E-43FA-4807-A44C-83683E297AE9}" type="presParOf" srcId="{5805B6A3-9382-40D3-B9EC-C25B223356A6}" destId="{197B5F3D-04D9-475B-96E4-CC207709036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6E878C14-AC6F-4AAC-BFE0-E621B4341AAB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E10FED6-39A8-4DD6-AB8E-699D81F335A9}">
      <dgm:prSet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2400" b="1" noProof="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Корекція</a:t>
          </a:r>
          <a:r>
            <a:rPr lang="ru-RU" sz="2400" b="1" noProof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noProof="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симптомів</a:t>
          </a:r>
          <a:r>
            <a:rPr lang="ru-RU" sz="2400" b="1" noProof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ПМС у </a:t>
          </a:r>
          <a:r>
            <a:rPr lang="ru-RU" sz="2400" b="1" noProof="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жінок</a:t>
          </a:r>
          <a:r>
            <a:rPr lang="ru-RU" sz="2400" b="1" noProof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noProof="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раннього</a:t>
          </a:r>
          <a:r>
            <a:rPr lang="ru-RU" sz="2400" b="1" noProof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репродуктивного </a:t>
          </a:r>
          <a:r>
            <a:rPr lang="ru-RU" sz="2400" b="1" noProof="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віку</a:t>
          </a:r>
          <a:endParaRPr lang="uk-UA" sz="2400" b="1" noProof="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4359EEC-5EEC-4499-8D08-0D2E2F1C4380}" type="parTrans" cxnId="{DE1B0E6D-6EFD-428C-A232-9EFB25DC7A46}">
      <dgm:prSet/>
      <dgm:spPr/>
      <dgm:t>
        <a:bodyPr/>
        <a:lstStyle/>
        <a:p>
          <a:endParaRPr lang="uk-UA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4AC92E0-4E83-4897-9114-33417E98D686}" type="sibTrans" cxnId="{DE1B0E6D-6EFD-428C-A232-9EFB25DC7A46}">
      <dgm:prSet/>
      <dgm:spPr/>
      <dgm:t>
        <a:bodyPr/>
        <a:lstStyle/>
        <a:p>
          <a:endParaRPr lang="uk-UA" sz="24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A5DD3F6-7452-4783-B7DB-323BCC87AA1F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ru-RU" sz="2400" b="1" dirty="0" smtClean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ru-RU" sz="24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Корекція</a:t>
          </a:r>
          <a:r>
            <a:rPr lang="ru-RU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симптомів</a:t>
          </a:r>
          <a:r>
            <a:rPr lang="ru-RU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ПМС у </a:t>
          </a:r>
          <a:r>
            <a:rPr lang="ru-RU" sz="24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жінок</a:t>
          </a:r>
          <a:r>
            <a:rPr lang="ru-RU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активного  репродуктивного </a:t>
          </a:r>
          <a:r>
            <a:rPr lang="ru-RU" sz="24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віку</a:t>
          </a:r>
          <a:endParaRPr lang="ru-RU" sz="2400" b="1" dirty="0" smtClean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2400" b="1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4F11F48-6845-4965-86AE-627C9E741E74}" type="parTrans" cxnId="{B03A204A-D0D1-470A-B2AD-49E618344561}">
      <dgm:prSet/>
      <dgm:spPr/>
      <dgm:t>
        <a:bodyPr/>
        <a:lstStyle/>
        <a:p>
          <a:endParaRPr lang="uk-UA" sz="2400"/>
        </a:p>
      </dgm:t>
    </dgm:pt>
    <dgm:pt modelId="{1A0138AB-9A73-43F5-90E3-520CC1F2C938}" type="sibTrans" cxnId="{B03A204A-D0D1-470A-B2AD-49E618344561}">
      <dgm:prSet/>
      <dgm:spPr/>
      <dgm:t>
        <a:bodyPr/>
        <a:lstStyle/>
        <a:p>
          <a:endParaRPr lang="uk-UA" sz="2400"/>
        </a:p>
      </dgm:t>
    </dgm:pt>
    <dgm:pt modelId="{5649E5BE-4A11-4689-BCF2-B445767FF6A9}">
      <dgm:prSet custT="1"/>
      <dgm:spPr/>
      <dgm:t>
        <a:bodyPr/>
        <a:lstStyle/>
        <a:p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Циклодинон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по 40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кр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 1 раз на день (↓ПРЛ)</a:t>
          </a:r>
          <a:endParaRPr lang="en-US" sz="2400" b="1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2B1E05C-819E-4961-A3EA-9AD6942092C8}" type="parTrans" cxnId="{C13C5E65-6CF3-451F-9F13-9483D333E900}">
      <dgm:prSet/>
      <dgm:spPr/>
      <dgm:t>
        <a:bodyPr/>
        <a:lstStyle/>
        <a:p>
          <a:endParaRPr lang="uk-UA"/>
        </a:p>
      </dgm:t>
    </dgm:pt>
    <dgm:pt modelId="{1A47DA55-6A60-42D0-B8CA-065D1FD6016D}" type="sibTrans" cxnId="{C13C5E65-6CF3-451F-9F13-9483D333E900}">
      <dgm:prSet/>
      <dgm:spPr/>
      <dgm:t>
        <a:bodyPr/>
        <a:lstStyle/>
        <a:p>
          <a:endParaRPr lang="uk-UA"/>
        </a:p>
      </dgm:t>
    </dgm:pt>
    <dgm:pt modelId="{CA5998B8-7EEF-4014-AC3E-B2036D7F4602}">
      <dgm:prSet custT="1"/>
      <dgm:spPr/>
      <dgm:t>
        <a:bodyPr/>
        <a:lstStyle/>
        <a:p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Гамааміномасляна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кислота (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Фенибут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 - 250 мг 3 р / день 2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тижні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прямий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вплив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на ГАМК-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рецептори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uk-UA" sz="240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8546B35-6C55-4002-858F-490CDFAB9E2F}" type="parTrans" cxnId="{D89CF6C7-1DD5-4F23-A669-C63608452928}">
      <dgm:prSet/>
      <dgm:spPr/>
      <dgm:t>
        <a:bodyPr/>
        <a:lstStyle/>
        <a:p>
          <a:endParaRPr lang="uk-UA"/>
        </a:p>
      </dgm:t>
    </dgm:pt>
    <dgm:pt modelId="{C1ADF469-52B4-43BF-95EE-0791C89C9BD8}" type="sibTrans" cxnId="{D89CF6C7-1DD5-4F23-A669-C63608452928}">
      <dgm:prSet/>
      <dgm:spPr/>
      <dgm:t>
        <a:bodyPr/>
        <a:lstStyle/>
        <a:p>
          <a:endParaRPr lang="uk-UA"/>
        </a:p>
      </dgm:t>
    </dgm:pt>
    <dgm:pt modelId="{A2685414-0B9B-47CA-8D51-7F2358B114D3}">
      <dgm:prSet custT="1"/>
      <dgm:spPr/>
      <dgm:t>
        <a:bodyPr/>
        <a:lstStyle/>
        <a:p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Гамааміномасляна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кислота (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Фенибут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 - 250 мг 3 р / день 2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тижні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прямий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вплив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на ГАМК-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рецептори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uk-UA" sz="240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A3822F-16CA-4D5F-9EAC-5840D2FECC8A}" type="sibTrans" cxnId="{5DAE50F5-D534-4255-925B-DBB0417C4E15}">
      <dgm:prSet/>
      <dgm:spPr/>
      <dgm:t>
        <a:bodyPr/>
        <a:lstStyle/>
        <a:p>
          <a:endParaRPr lang="uk-UA" sz="2400"/>
        </a:p>
      </dgm:t>
    </dgm:pt>
    <dgm:pt modelId="{3460BDDA-643A-4714-8B52-5523CAD28919}" type="parTrans" cxnId="{5DAE50F5-D534-4255-925B-DBB0417C4E15}">
      <dgm:prSet/>
      <dgm:spPr/>
      <dgm:t>
        <a:bodyPr/>
        <a:lstStyle/>
        <a:p>
          <a:endParaRPr lang="uk-UA" sz="2400"/>
        </a:p>
      </dgm:t>
    </dgm:pt>
    <dgm:pt modelId="{6DA10664-C013-4D3C-B244-3F9DA46CF749}">
      <dgm:prSet custT="1"/>
      <dgm:spPr/>
      <dgm:t>
        <a:bodyPr/>
        <a:lstStyle/>
        <a:p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КОКи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effectLst/>
            </a:rPr>
            <a:t>↓ФСГ, ↓ЛГ,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effectLst/>
            </a:rPr>
            <a:t>пригнічення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effectLst/>
            </a:rPr>
            <a:t>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effectLst/>
            </a:rPr>
            <a:t>овуляції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effectLst/>
            </a:rPr>
            <a:t>)</a:t>
          </a:r>
          <a:endParaRPr lang="en-US" sz="2400" b="1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687793-B0B6-441C-8B77-2CFB9CAA0511}" type="parTrans" cxnId="{5A044FFB-AE9F-4055-9E12-7402C5967AF2}">
      <dgm:prSet/>
      <dgm:spPr/>
      <dgm:t>
        <a:bodyPr/>
        <a:lstStyle/>
        <a:p>
          <a:endParaRPr lang="ru-RU"/>
        </a:p>
      </dgm:t>
    </dgm:pt>
    <dgm:pt modelId="{E1844A39-D6D6-4045-B611-E2DF4F5252A4}" type="sibTrans" cxnId="{5A044FFB-AE9F-4055-9E12-7402C5967AF2}">
      <dgm:prSet/>
      <dgm:spPr/>
      <dgm:t>
        <a:bodyPr/>
        <a:lstStyle/>
        <a:p>
          <a:endParaRPr lang="ru-RU"/>
        </a:p>
      </dgm:t>
    </dgm:pt>
    <dgm:pt modelId="{ECD8CD79-61C5-4858-B913-88F6A0C506E3}">
      <dgm:prSet custT="1"/>
      <dgm:spPr/>
      <dgm:t>
        <a:bodyPr/>
        <a:lstStyle/>
        <a:p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Мастодинон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по 30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кр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 рази в день (↓ ПРЛ)</a:t>
          </a:r>
        </a:p>
      </dgm:t>
    </dgm:pt>
    <dgm:pt modelId="{545956FA-C5EB-460A-A6C4-4F31CF336FB0}" type="parTrans" cxnId="{3710D52F-ABA4-4D70-8C71-FCAB7B824D20}">
      <dgm:prSet/>
      <dgm:spPr/>
      <dgm:t>
        <a:bodyPr/>
        <a:lstStyle/>
        <a:p>
          <a:endParaRPr lang="ru-RU"/>
        </a:p>
      </dgm:t>
    </dgm:pt>
    <dgm:pt modelId="{420733EF-F6CA-4B53-BC7F-28378784393E}" type="sibTrans" cxnId="{3710D52F-ABA4-4D70-8C71-FCAB7B824D20}">
      <dgm:prSet/>
      <dgm:spPr/>
      <dgm:t>
        <a:bodyPr/>
        <a:lstStyle/>
        <a:p>
          <a:endParaRPr lang="ru-RU"/>
        </a:p>
      </dgm:t>
    </dgm:pt>
    <dgm:pt modelId="{F3BD592A-8F34-4BCC-9B1E-2E9BB005BEEE}">
      <dgm:prSet custT="1"/>
      <dgm:spPr/>
      <dgm:t>
        <a:bodyPr/>
        <a:lstStyle/>
        <a:p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Коки (↓ ФСГ, ↓ ЛГ,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пригнічення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овуляції</a:t>
          </a:r>
          <a:r>
            <a:rPr lang="ru-RU" sz="2400" b="1" dirty="0" smtClean="0">
              <a:solidFill>
                <a:schemeClr val="tx2">
                  <a:lumMod val="75000"/>
                </a:schemeClr>
              </a:solidFill>
              <a:effectLst/>
            </a:rPr>
            <a:t>)</a:t>
          </a:r>
          <a:endParaRPr lang="ru-RU" sz="2400" b="1" dirty="0" smtClean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6C381CF-A314-43B6-BA62-3C606898C7D7}" type="parTrans" cxnId="{85770E2C-7FCD-4A3E-8382-C09CA550109A}">
      <dgm:prSet/>
      <dgm:spPr/>
      <dgm:t>
        <a:bodyPr/>
        <a:lstStyle/>
        <a:p>
          <a:endParaRPr lang="ru-RU"/>
        </a:p>
      </dgm:t>
    </dgm:pt>
    <dgm:pt modelId="{179448C9-A3C6-4889-88ED-748116E55FA3}" type="sibTrans" cxnId="{85770E2C-7FCD-4A3E-8382-C09CA550109A}">
      <dgm:prSet/>
      <dgm:spPr/>
      <dgm:t>
        <a:bodyPr/>
        <a:lstStyle/>
        <a:p>
          <a:endParaRPr lang="ru-RU"/>
        </a:p>
      </dgm:t>
    </dgm:pt>
    <dgm:pt modelId="{2426D141-77AC-4214-8ACA-9551C83DECE0}" type="pres">
      <dgm:prSet presAssocID="{6E878C14-AC6F-4AAC-BFE0-E621B4341AA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uk-UA"/>
        </a:p>
      </dgm:t>
    </dgm:pt>
    <dgm:pt modelId="{A16CF00F-BC43-446E-B025-789FBA4DB869}" type="pres">
      <dgm:prSet presAssocID="{2E10FED6-39A8-4DD6-AB8E-699D81F335A9}" presName="parentLin" presStyleCnt="0"/>
      <dgm:spPr/>
    </dgm:pt>
    <dgm:pt modelId="{ACC5AD6B-9D86-437E-A874-17D177008105}" type="pres">
      <dgm:prSet presAssocID="{2E10FED6-39A8-4DD6-AB8E-699D81F335A9}" presName="parentLeftMargin" presStyleLbl="node1" presStyleIdx="0" presStyleCnt="2"/>
      <dgm:spPr/>
      <dgm:t>
        <a:bodyPr/>
        <a:lstStyle/>
        <a:p>
          <a:endParaRPr lang="uk-UA"/>
        </a:p>
      </dgm:t>
    </dgm:pt>
    <dgm:pt modelId="{F5145E88-47C9-46B0-B09F-4DC9214FFDF4}" type="pres">
      <dgm:prSet presAssocID="{2E10FED6-39A8-4DD6-AB8E-699D81F335A9}" presName="parentText" presStyleLbl="node1" presStyleIdx="0" presStyleCnt="2" custScaleY="205087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1028049E-3024-4FC4-A3BC-008F37C1D636}" type="pres">
      <dgm:prSet presAssocID="{2E10FED6-39A8-4DD6-AB8E-699D81F335A9}" presName="negativeSpace" presStyleCnt="0"/>
      <dgm:spPr/>
    </dgm:pt>
    <dgm:pt modelId="{83C8635E-901D-4BE5-9176-7197AD679FA7}" type="pres">
      <dgm:prSet presAssocID="{2E10FED6-39A8-4DD6-AB8E-699D81F335A9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857972D5-70A1-4AC2-B338-F83187914440}" type="pres">
      <dgm:prSet presAssocID="{E4AC92E0-4E83-4897-9114-33417E98D686}" presName="spaceBetweenRectangles" presStyleCnt="0"/>
      <dgm:spPr/>
    </dgm:pt>
    <dgm:pt modelId="{61220E4D-19A7-4CB9-BB4A-11A5DE22FAFA}" type="pres">
      <dgm:prSet presAssocID="{CA5DD3F6-7452-4783-B7DB-323BCC87AA1F}" presName="parentLin" presStyleCnt="0"/>
      <dgm:spPr/>
    </dgm:pt>
    <dgm:pt modelId="{0EA994EE-8E4B-4B06-80E6-174D9A978781}" type="pres">
      <dgm:prSet presAssocID="{CA5DD3F6-7452-4783-B7DB-323BCC87AA1F}" presName="parentLeftMargin" presStyleLbl="node1" presStyleIdx="0" presStyleCnt="2"/>
      <dgm:spPr/>
      <dgm:t>
        <a:bodyPr/>
        <a:lstStyle/>
        <a:p>
          <a:endParaRPr lang="uk-UA"/>
        </a:p>
      </dgm:t>
    </dgm:pt>
    <dgm:pt modelId="{2E54AC96-40B0-432E-A64C-9161A647EBDA}" type="pres">
      <dgm:prSet presAssocID="{CA5DD3F6-7452-4783-B7DB-323BCC87AA1F}" presName="parentText" presStyleLbl="node1" presStyleIdx="1" presStyleCnt="2" custScaleY="210746" custLinFactNeighborX="9091" custLinFactNeighborY="-2055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7BCCA7B5-0978-4DB8-9BBD-BCB75F4889C2}" type="pres">
      <dgm:prSet presAssocID="{CA5DD3F6-7452-4783-B7DB-323BCC87AA1F}" presName="negativeSpace" presStyleCnt="0"/>
      <dgm:spPr/>
    </dgm:pt>
    <dgm:pt modelId="{B9EC2E2A-B2F8-4C4F-AB1B-291FA1B62F5D}" type="pres">
      <dgm:prSet presAssocID="{CA5DD3F6-7452-4783-B7DB-323BCC87AA1F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uk-UA"/>
        </a:p>
      </dgm:t>
    </dgm:pt>
  </dgm:ptLst>
  <dgm:cxnLst>
    <dgm:cxn modelId="{F14962A7-6283-456E-B2C1-5E44A8975134}" type="presOf" srcId="{6E878C14-AC6F-4AAC-BFE0-E621B4341AAB}" destId="{2426D141-77AC-4214-8ACA-9551C83DECE0}" srcOrd="0" destOrd="0" presId="urn:microsoft.com/office/officeart/2005/8/layout/list1"/>
    <dgm:cxn modelId="{774609FB-FC33-41E6-AC3D-567FC54D0B50}" type="presOf" srcId="{CA5DD3F6-7452-4783-B7DB-323BCC87AA1F}" destId="{2E54AC96-40B0-432E-A64C-9161A647EBDA}" srcOrd="1" destOrd="0" presId="urn:microsoft.com/office/officeart/2005/8/layout/list1"/>
    <dgm:cxn modelId="{D89CF6C7-1DD5-4F23-A669-C63608452928}" srcId="{2E10FED6-39A8-4DD6-AB8E-699D81F335A9}" destId="{CA5998B8-7EEF-4014-AC3E-B2036D7F4602}" srcOrd="0" destOrd="0" parTransId="{88546B35-6C55-4002-858F-490CDFAB9E2F}" sibTransId="{C1ADF469-52B4-43BF-95EE-0791C89C9BD8}"/>
    <dgm:cxn modelId="{DE1B0E6D-6EFD-428C-A232-9EFB25DC7A46}" srcId="{6E878C14-AC6F-4AAC-BFE0-E621B4341AAB}" destId="{2E10FED6-39A8-4DD6-AB8E-699D81F335A9}" srcOrd="0" destOrd="0" parTransId="{04359EEC-5EEC-4499-8D08-0D2E2F1C4380}" sibTransId="{E4AC92E0-4E83-4897-9114-33417E98D686}"/>
    <dgm:cxn modelId="{249CD7FB-CC0D-4A36-8BAD-05D7E0A139B2}" type="presOf" srcId="{6DA10664-C013-4D3C-B244-3F9DA46CF749}" destId="{B9EC2E2A-B2F8-4C4F-AB1B-291FA1B62F5D}" srcOrd="0" destOrd="2" presId="urn:microsoft.com/office/officeart/2005/8/layout/list1"/>
    <dgm:cxn modelId="{8673A2E8-BB9C-4E17-9D35-6EF4CF083632}" type="presOf" srcId="{5649E5BE-4A11-4689-BCF2-B445767FF6A9}" destId="{B9EC2E2A-B2F8-4C4F-AB1B-291FA1B62F5D}" srcOrd="0" destOrd="1" presId="urn:microsoft.com/office/officeart/2005/8/layout/list1"/>
    <dgm:cxn modelId="{5A044FFB-AE9F-4055-9E12-7402C5967AF2}" srcId="{CA5DD3F6-7452-4783-B7DB-323BCC87AA1F}" destId="{6DA10664-C013-4D3C-B244-3F9DA46CF749}" srcOrd="2" destOrd="0" parTransId="{26687793-B0B6-441C-8B77-2CFB9CAA0511}" sibTransId="{E1844A39-D6D6-4045-B611-E2DF4F5252A4}"/>
    <dgm:cxn modelId="{C9A22AC8-8ED0-491F-B64E-E5CCB771F14C}" type="presOf" srcId="{CA5DD3F6-7452-4783-B7DB-323BCC87AA1F}" destId="{0EA994EE-8E4B-4B06-80E6-174D9A978781}" srcOrd="0" destOrd="0" presId="urn:microsoft.com/office/officeart/2005/8/layout/list1"/>
    <dgm:cxn modelId="{DB62C4B3-B2E4-4652-A08E-ADE0C670D9FB}" type="presOf" srcId="{CA5998B8-7EEF-4014-AC3E-B2036D7F4602}" destId="{83C8635E-901D-4BE5-9176-7197AD679FA7}" srcOrd="0" destOrd="0" presId="urn:microsoft.com/office/officeart/2005/8/layout/list1"/>
    <dgm:cxn modelId="{5B2DCEEE-619B-4BB8-8FBE-6C6D53BA9702}" type="presOf" srcId="{A2685414-0B9B-47CA-8D51-7F2358B114D3}" destId="{B9EC2E2A-B2F8-4C4F-AB1B-291FA1B62F5D}" srcOrd="0" destOrd="0" presId="urn:microsoft.com/office/officeart/2005/8/layout/list1"/>
    <dgm:cxn modelId="{C86BF58B-CC44-4818-9B35-7F1D636F5217}" type="presOf" srcId="{F3BD592A-8F34-4BCC-9B1E-2E9BB005BEEE}" destId="{83C8635E-901D-4BE5-9176-7197AD679FA7}" srcOrd="0" destOrd="2" presId="urn:microsoft.com/office/officeart/2005/8/layout/list1"/>
    <dgm:cxn modelId="{53DD906A-71A8-45BD-A839-09169A59FDDD}" type="presOf" srcId="{ECD8CD79-61C5-4858-B913-88F6A0C506E3}" destId="{83C8635E-901D-4BE5-9176-7197AD679FA7}" srcOrd="0" destOrd="1" presId="urn:microsoft.com/office/officeart/2005/8/layout/list1"/>
    <dgm:cxn modelId="{3710D52F-ABA4-4D70-8C71-FCAB7B824D20}" srcId="{2E10FED6-39A8-4DD6-AB8E-699D81F335A9}" destId="{ECD8CD79-61C5-4858-B913-88F6A0C506E3}" srcOrd="1" destOrd="0" parTransId="{545956FA-C5EB-460A-A6C4-4F31CF336FB0}" sibTransId="{420733EF-F6CA-4B53-BC7F-28378784393E}"/>
    <dgm:cxn modelId="{B03A204A-D0D1-470A-B2AD-49E618344561}" srcId="{6E878C14-AC6F-4AAC-BFE0-E621B4341AAB}" destId="{CA5DD3F6-7452-4783-B7DB-323BCC87AA1F}" srcOrd="1" destOrd="0" parTransId="{F4F11F48-6845-4965-86AE-627C9E741E74}" sibTransId="{1A0138AB-9A73-43F5-90E3-520CC1F2C938}"/>
    <dgm:cxn modelId="{5DAE50F5-D534-4255-925B-DBB0417C4E15}" srcId="{CA5DD3F6-7452-4783-B7DB-323BCC87AA1F}" destId="{A2685414-0B9B-47CA-8D51-7F2358B114D3}" srcOrd="0" destOrd="0" parTransId="{3460BDDA-643A-4714-8B52-5523CAD28919}" sibTransId="{96A3822F-16CA-4D5F-9EAC-5840D2FECC8A}"/>
    <dgm:cxn modelId="{AEB208B6-E708-41A5-B5B8-756E941B2DF1}" type="presOf" srcId="{2E10FED6-39A8-4DD6-AB8E-699D81F335A9}" destId="{ACC5AD6B-9D86-437E-A874-17D177008105}" srcOrd="0" destOrd="0" presId="urn:microsoft.com/office/officeart/2005/8/layout/list1"/>
    <dgm:cxn modelId="{D8FBD4E1-B8EB-4F07-82BA-C6EBFE2F4DEC}" type="presOf" srcId="{2E10FED6-39A8-4DD6-AB8E-699D81F335A9}" destId="{F5145E88-47C9-46B0-B09F-4DC9214FFDF4}" srcOrd="1" destOrd="0" presId="urn:microsoft.com/office/officeart/2005/8/layout/list1"/>
    <dgm:cxn modelId="{85770E2C-7FCD-4A3E-8382-C09CA550109A}" srcId="{2E10FED6-39A8-4DD6-AB8E-699D81F335A9}" destId="{F3BD592A-8F34-4BCC-9B1E-2E9BB005BEEE}" srcOrd="2" destOrd="0" parTransId="{16C381CF-A314-43B6-BA62-3C606898C7D7}" sibTransId="{179448C9-A3C6-4889-88ED-748116E55FA3}"/>
    <dgm:cxn modelId="{C13C5E65-6CF3-451F-9F13-9483D333E900}" srcId="{CA5DD3F6-7452-4783-B7DB-323BCC87AA1F}" destId="{5649E5BE-4A11-4689-BCF2-B445767FF6A9}" srcOrd="1" destOrd="0" parTransId="{C2B1E05C-819E-4961-A3EA-9AD6942092C8}" sibTransId="{1A47DA55-6A60-42D0-B8CA-065D1FD6016D}"/>
    <dgm:cxn modelId="{C302583D-FEEF-44EA-93CF-3AA30CF4AE6E}" type="presParOf" srcId="{2426D141-77AC-4214-8ACA-9551C83DECE0}" destId="{A16CF00F-BC43-446E-B025-789FBA4DB869}" srcOrd="0" destOrd="0" presId="urn:microsoft.com/office/officeart/2005/8/layout/list1"/>
    <dgm:cxn modelId="{D61CEC81-0AEF-4331-ACCD-01574E0616FB}" type="presParOf" srcId="{A16CF00F-BC43-446E-B025-789FBA4DB869}" destId="{ACC5AD6B-9D86-437E-A874-17D177008105}" srcOrd="0" destOrd="0" presId="urn:microsoft.com/office/officeart/2005/8/layout/list1"/>
    <dgm:cxn modelId="{FCF94E34-D105-4085-A6B9-9758C6E14871}" type="presParOf" srcId="{A16CF00F-BC43-446E-B025-789FBA4DB869}" destId="{F5145E88-47C9-46B0-B09F-4DC9214FFDF4}" srcOrd="1" destOrd="0" presId="urn:microsoft.com/office/officeart/2005/8/layout/list1"/>
    <dgm:cxn modelId="{48254E8B-2827-4C21-8119-757A293EAA83}" type="presParOf" srcId="{2426D141-77AC-4214-8ACA-9551C83DECE0}" destId="{1028049E-3024-4FC4-A3BC-008F37C1D636}" srcOrd="1" destOrd="0" presId="urn:microsoft.com/office/officeart/2005/8/layout/list1"/>
    <dgm:cxn modelId="{5DF1CBA9-7313-47B5-BC4A-205B933E0CEC}" type="presParOf" srcId="{2426D141-77AC-4214-8ACA-9551C83DECE0}" destId="{83C8635E-901D-4BE5-9176-7197AD679FA7}" srcOrd="2" destOrd="0" presId="urn:microsoft.com/office/officeart/2005/8/layout/list1"/>
    <dgm:cxn modelId="{5262BB64-4513-4C8F-8E04-07CA4F249A03}" type="presParOf" srcId="{2426D141-77AC-4214-8ACA-9551C83DECE0}" destId="{857972D5-70A1-4AC2-B338-F83187914440}" srcOrd="3" destOrd="0" presId="urn:microsoft.com/office/officeart/2005/8/layout/list1"/>
    <dgm:cxn modelId="{9B598B1D-70EC-4823-A249-DD1774892F81}" type="presParOf" srcId="{2426D141-77AC-4214-8ACA-9551C83DECE0}" destId="{61220E4D-19A7-4CB9-BB4A-11A5DE22FAFA}" srcOrd="4" destOrd="0" presId="urn:microsoft.com/office/officeart/2005/8/layout/list1"/>
    <dgm:cxn modelId="{26A4453D-8B6E-4D26-802B-0D75775C4985}" type="presParOf" srcId="{61220E4D-19A7-4CB9-BB4A-11A5DE22FAFA}" destId="{0EA994EE-8E4B-4B06-80E6-174D9A978781}" srcOrd="0" destOrd="0" presId="urn:microsoft.com/office/officeart/2005/8/layout/list1"/>
    <dgm:cxn modelId="{8B1CEA0B-0AAA-4840-B6AB-12B3519F2B63}" type="presParOf" srcId="{61220E4D-19A7-4CB9-BB4A-11A5DE22FAFA}" destId="{2E54AC96-40B0-432E-A64C-9161A647EBDA}" srcOrd="1" destOrd="0" presId="urn:microsoft.com/office/officeart/2005/8/layout/list1"/>
    <dgm:cxn modelId="{D64EC1F8-66F9-4034-A3BB-92868D50081B}" type="presParOf" srcId="{2426D141-77AC-4214-8ACA-9551C83DECE0}" destId="{7BCCA7B5-0978-4DB8-9BBD-BCB75F4889C2}" srcOrd="5" destOrd="0" presId="urn:microsoft.com/office/officeart/2005/8/layout/list1"/>
    <dgm:cxn modelId="{F4B918A8-75F3-4B81-B99A-2CDB4B8A49EA}" type="presParOf" srcId="{2426D141-77AC-4214-8ACA-9551C83DECE0}" destId="{B9EC2E2A-B2F8-4C4F-AB1B-291FA1B62F5D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99BF2831-AC90-49BE-857C-3B2FC76CDA43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8B1AB641-FA7A-4EA2-81C6-38FCE2A05C01}">
      <dgm:prSet phldrT="[Текст]" custT="1">
        <dgm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sz="4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Критерії</a:t>
          </a:r>
          <a:r>
            <a:rPr lang="ru-RU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 </a:t>
          </a:r>
          <a:r>
            <a:rPr lang="ru-RU" sz="4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вибору</a:t>
          </a:r>
          <a:r>
            <a:rPr lang="ru-RU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 КОК </a:t>
          </a:r>
          <a:r>
            <a:rPr lang="ru-RU" sz="4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залежить</a:t>
          </a:r>
          <a:r>
            <a:rPr lang="ru-RU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 </a:t>
          </a:r>
          <a:r>
            <a:rPr lang="ru-RU" sz="4000" b="1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від</a:t>
          </a:r>
          <a:r>
            <a:rPr lang="ru-RU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:</a:t>
          </a:r>
          <a:endParaRPr lang="uk-UA" sz="40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390321F3-F692-4CEA-A7C2-70FEA4B89294}" type="parTrans" cxnId="{37C55921-4A33-4F89-BE3E-7803BEF14609}">
      <dgm:prSet/>
      <dgm:spPr/>
      <dgm:t>
        <a:bodyPr/>
        <a:lstStyle/>
        <a:p>
          <a:endParaRPr lang="uk-UA"/>
        </a:p>
      </dgm:t>
    </dgm:pt>
    <dgm:pt modelId="{729E11FD-EF6A-4920-99DC-D05874D554AB}" type="sibTrans" cxnId="{37C55921-4A33-4F89-BE3E-7803BEF14609}">
      <dgm:prSet/>
      <dgm:spPr/>
      <dgm:t>
        <a:bodyPr/>
        <a:lstStyle/>
        <a:p>
          <a:endParaRPr lang="uk-UA"/>
        </a:p>
      </dgm:t>
    </dgm:pt>
    <dgm:pt modelId="{87A7B9DC-BE17-47E0-9C50-9DB14B9B5FC5}">
      <dgm:prSet/>
      <dgm:spPr/>
      <dgm:t>
        <a:bodyPr/>
        <a:lstStyle/>
        <a:p>
          <a:r>
            <a:rPr lang="ru-RU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наявності</a:t>
          </a:r>
          <a:r>
            <a: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 та </a:t>
          </a:r>
          <a:r>
            <a:rPr lang="ru-RU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кількості</a:t>
          </a:r>
          <a:r>
            <a: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 </a:t>
          </a:r>
          <a:r>
            <a:rPr lang="ru-RU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естрогенів</a:t>
          </a:r>
          <a:endParaRPr lang="ru-RU" dirty="0" smtClean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0CDF2F53-E656-4795-BFDB-55843404DC34}" type="parTrans" cxnId="{0050C170-6359-417F-9618-C1AF8538B71D}">
      <dgm:prSet/>
      <dgm:spPr/>
      <dgm:t>
        <a:bodyPr/>
        <a:lstStyle/>
        <a:p>
          <a:endParaRPr lang="uk-UA"/>
        </a:p>
      </dgm:t>
    </dgm:pt>
    <dgm:pt modelId="{0D9595D9-5FB0-409B-B569-03274564B70D}" type="sibTrans" cxnId="{0050C170-6359-417F-9618-C1AF8538B71D}">
      <dgm:prSet/>
      <dgm:spPr/>
      <dgm:t>
        <a:bodyPr/>
        <a:lstStyle/>
        <a:p>
          <a:endParaRPr lang="uk-UA"/>
        </a:p>
      </dgm:t>
    </dgm:pt>
    <dgm:pt modelId="{92C6E0DF-B980-4D17-B750-57E6E9E90B61}">
      <dgm:prSet/>
      <dgm:spPr/>
      <dgm:t>
        <a:bodyPr/>
        <a:lstStyle/>
        <a:p>
          <a:r>
            <a: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виду прогестинів</a:t>
          </a:r>
        </a:p>
      </dgm:t>
    </dgm:pt>
    <dgm:pt modelId="{EB075A88-36C5-429F-A268-085F888DD7CF}" type="parTrans" cxnId="{7386AA37-AF02-4B90-BF0E-6D440EB6C0FC}">
      <dgm:prSet/>
      <dgm:spPr/>
      <dgm:t>
        <a:bodyPr/>
        <a:lstStyle/>
        <a:p>
          <a:endParaRPr lang="ru-RU"/>
        </a:p>
      </dgm:t>
    </dgm:pt>
    <dgm:pt modelId="{165D3901-F983-455B-84FF-D3B30729204F}" type="sibTrans" cxnId="{7386AA37-AF02-4B90-BF0E-6D440EB6C0FC}">
      <dgm:prSet/>
      <dgm:spPr/>
      <dgm:t>
        <a:bodyPr/>
        <a:lstStyle/>
        <a:p>
          <a:endParaRPr lang="ru-RU"/>
        </a:p>
      </dgm:t>
    </dgm:pt>
    <dgm:pt modelId="{A94ABE5B-562A-4054-94E1-15DCCD4F0919}">
      <dgm:prSet/>
      <dgm:spPr/>
      <dgm:t>
        <a:bodyPr/>
        <a:lstStyle/>
        <a:p>
          <a:r>
            <a:rPr lang="ru-RU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режиму застосування</a:t>
          </a:r>
        </a:p>
      </dgm:t>
    </dgm:pt>
    <dgm:pt modelId="{7B8F5D9F-05AA-4170-8892-8605EA166961}" type="parTrans" cxnId="{0B0A20AE-8D4C-4DBC-9785-F068F57CA6DE}">
      <dgm:prSet/>
      <dgm:spPr/>
      <dgm:t>
        <a:bodyPr/>
        <a:lstStyle/>
        <a:p>
          <a:endParaRPr lang="ru-RU"/>
        </a:p>
      </dgm:t>
    </dgm:pt>
    <dgm:pt modelId="{E53D9398-FA30-4BAA-8E2F-0622F0CB578D}" type="sibTrans" cxnId="{0B0A20AE-8D4C-4DBC-9785-F068F57CA6DE}">
      <dgm:prSet/>
      <dgm:spPr/>
      <dgm:t>
        <a:bodyPr/>
        <a:lstStyle/>
        <a:p>
          <a:endParaRPr lang="ru-RU"/>
        </a:p>
      </dgm:t>
    </dgm:pt>
    <dgm:pt modelId="{FC843204-75E1-4AC2-B909-73B9C53E1588}" type="pres">
      <dgm:prSet presAssocID="{99BF2831-AC90-49BE-857C-3B2FC76CDA4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6143ABA-0904-49DC-83BE-7391BDA88154}" type="pres">
      <dgm:prSet presAssocID="{8B1AB641-FA7A-4EA2-81C6-38FCE2A05C0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uk-UA"/>
        </a:p>
      </dgm:t>
    </dgm:pt>
    <dgm:pt modelId="{5FEB1733-4B7B-43B9-BEAC-04D82469419C}" type="pres">
      <dgm:prSet presAssocID="{8B1AB641-FA7A-4EA2-81C6-38FCE2A05C01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05DE3A8-58FE-40CD-A5F4-3ABEAC688001}" type="presOf" srcId="{A94ABE5B-562A-4054-94E1-15DCCD4F0919}" destId="{5FEB1733-4B7B-43B9-BEAC-04D82469419C}" srcOrd="0" destOrd="2" presId="urn:microsoft.com/office/officeart/2005/8/layout/vList2"/>
    <dgm:cxn modelId="{BBBA822A-DB9E-4F7B-9C73-12BEEB4BA89F}" type="presOf" srcId="{92C6E0DF-B980-4D17-B750-57E6E9E90B61}" destId="{5FEB1733-4B7B-43B9-BEAC-04D82469419C}" srcOrd="0" destOrd="1" presId="urn:microsoft.com/office/officeart/2005/8/layout/vList2"/>
    <dgm:cxn modelId="{0050C170-6359-417F-9618-C1AF8538B71D}" srcId="{8B1AB641-FA7A-4EA2-81C6-38FCE2A05C01}" destId="{87A7B9DC-BE17-47E0-9C50-9DB14B9B5FC5}" srcOrd="0" destOrd="0" parTransId="{0CDF2F53-E656-4795-BFDB-55843404DC34}" sibTransId="{0D9595D9-5FB0-409B-B569-03274564B70D}"/>
    <dgm:cxn modelId="{0B0A20AE-8D4C-4DBC-9785-F068F57CA6DE}" srcId="{8B1AB641-FA7A-4EA2-81C6-38FCE2A05C01}" destId="{A94ABE5B-562A-4054-94E1-15DCCD4F0919}" srcOrd="2" destOrd="0" parTransId="{7B8F5D9F-05AA-4170-8892-8605EA166961}" sibTransId="{E53D9398-FA30-4BAA-8E2F-0622F0CB578D}"/>
    <dgm:cxn modelId="{8690DD62-757A-4B23-AFF0-4500BC69FB37}" type="presOf" srcId="{99BF2831-AC90-49BE-857C-3B2FC76CDA43}" destId="{FC843204-75E1-4AC2-B909-73B9C53E1588}" srcOrd="0" destOrd="0" presId="urn:microsoft.com/office/officeart/2005/8/layout/vList2"/>
    <dgm:cxn modelId="{7386AA37-AF02-4B90-BF0E-6D440EB6C0FC}" srcId="{8B1AB641-FA7A-4EA2-81C6-38FCE2A05C01}" destId="{92C6E0DF-B980-4D17-B750-57E6E9E90B61}" srcOrd="1" destOrd="0" parTransId="{EB075A88-36C5-429F-A268-085F888DD7CF}" sibTransId="{165D3901-F983-455B-84FF-D3B30729204F}"/>
    <dgm:cxn modelId="{37C55921-4A33-4F89-BE3E-7803BEF14609}" srcId="{99BF2831-AC90-49BE-857C-3B2FC76CDA43}" destId="{8B1AB641-FA7A-4EA2-81C6-38FCE2A05C01}" srcOrd="0" destOrd="0" parTransId="{390321F3-F692-4CEA-A7C2-70FEA4B89294}" sibTransId="{729E11FD-EF6A-4920-99DC-D05874D554AB}"/>
    <dgm:cxn modelId="{BAB7614A-91FB-4A95-92E5-2D9B5D1DAB6E}" type="presOf" srcId="{8B1AB641-FA7A-4EA2-81C6-38FCE2A05C01}" destId="{66143ABA-0904-49DC-83BE-7391BDA88154}" srcOrd="0" destOrd="0" presId="urn:microsoft.com/office/officeart/2005/8/layout/vList2"/>
    <dgm:cxn modelId="{49EE5139-232D-4F21-9D92-51A169BE442F}" type="presOf" srcId="{87A7B9DC-BE17-47E0-9C50-9DB14B9B5FC5}" destId="{5FEB1733-4B7B-43B9-BEAC-04D82469419C}" srcOrd="0" destOrd="0" presId="urn:microsoft.com/office/officeart/2005/8/layout/vList2"/>
    <dgm:cxn modelId="{DA6673D2-7FBD-4F82-AA56-956CF3D7921A}" type="presParOf" srcId="{FC843204-75E1-4AC2-B909-73B9C53E1588}" destId="{66143ABA-0904-49DC-83BE-7391BDA88154}" srcOrd="0" destOrd="0" presId="urn:microsoft.com/office/officeart/2005/8/layout/vList2"/>
    <dgm:cxn modelId="{5A8E7BC8-A2D1-4C10-B066-3CA220C29FBB}" type="presParOf" srcId="{FC843204-75E1-4AC2-B909-73B9C53E1588}" destId="{5FEB1733-4B7B-43B9-BEAC-04D82469419C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138C5298-9A0C-49B6-8485-222C58AE3F46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214BBF-B704-41ED-B93B-7455B80C2A80}">
      <dgm:prSet/>
      <dgm:spPr/>
      <dgm:t>
        <a:bodyPr/>
        <a:lstStyle/>
        <a:p>
          <a:pPr rtl="0"/>
          <a:r>
            <a: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Фази: 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815C8F4-A986-4B15-B819-064E5A0DC87F}" type="parTrans" cxnId="{4CDA6F96-46C3-4A90-AB66-119E58BF9CDE}">
      <dgm:prSet/>
      <dgm:spPr/>
      <dgm:t>
        <a:bodyPr/>
        <a:lstStyle/>
        <a:p>
          <a:endParaRPr lang="ru-RU"/>
        </a:p>
      </dgm:t>
    </dgm:pt>
    <dgm:pt modelId="{290F0EA7-D21A-4FD1-BA6D-36F43397B204}" type="sibTrans" cxnId="{4CDA6F96-46C3-4A90-AB66-119E58BF9CDE}">
      <dgm:prSet/>
      <dgm:spPr/>
      <dgm:t>
        <a:bodyPr/>
        <a:lstStyle/>
        <a:p>
          <a:endParaRPr lang="ru-RU"/>
        </a:p>
      </dgm:t>
    </dgm:pt>
    <dgm:pt modelId="{CC22A27A-CA7C-4C78-A3CE-613BCCC5A6DD}">
      <dgm:prSet/>
      <dgm:spPr/>
      <dgm:t>
        <a:bodyPr/>
        <a:lstStyle/>
        <a:p>
          <a:pPr rtl="0"/>
          <a:r>
            <a:rPr lang="ru-RU" dirty="0" err="1" smtClean="0">
              <a:solidFill>
                <a:srgbClr val="FF0000"/>
              </a:solidFill>
            </a:rPr>
            <a:t>Перехідний</a:t>
          </a:r>
          <a:r>
            <a:rPr lang="ru-RU" dirty="0" smtClean="0">
              <a:solidFill>
                <a:srgbClr val="FF0000"/>
              </a:solidFill>
            </a:rPr>
            <a:t> </a:t>
          </a:r>
          <a:r>
            <a:rPr lang="ru-RU" dirty="0" err="1" smtClean="0">
              <a:solidFill>
                <a:srgbClr val="FF0000"/>
              </a:solidFill>
            </a:rPr>
            <a:t>період</a:t>
          </a:r>
          <a:endParaRPr lang="ru-RU" dirty="0">
            <a:solidFill>
              <a:srgbClr val="FF0000"/>
            </a:solidFill>
          </a:endParaRPr>
        </a:p>
      </dgm:t>
    </dgm:pt>
    <dgm:pt modelId="{BEC90DFD-D718-4251-9F38-E8F0A8C4C47A}" type="parTrans" cxnId="{93A2FF17-09CC-43CE-BB0F-4D7E6B7B0490}">
      <dgm:prSet/>
      <dgm:spPr/>
      <dgm:t>
        <a:bodyPr/>
        <a:lstStyle/>
        <a:p>
          <a:endParaRPr lang="ru-RU"/>
        </a:p>
      </dgm:t>
    </dgm:pt>
    <dgm:pt modelId="{8F63EFEC-BC6A-4E68-AFCB-E776774C27EC}" type="sibTrans" cxnId="{93A2FF17-09CC-43CE-BB0F-4D7E6B7B0490}">
      <dgm:prSet/>
      <dgm:spPr/>
      <dgm:t>
        <a:bodyPr/>
        <a:lstStyle/>
        <a:p>
          <a:endParaRPr lang="ru-RU"/>
        </a:p>
      </dgm:t>
    </dgm:pt>
    <dgm:pt modelId="{976FD4B5-D6F8-4F33-AD45-B3534FCB676D}">
      <dgm:prSet/>
      <dgm:spPr/>
      <dgm:t>
        <a:bodyPr/>
        <a:lstStyle/>
        <a:p>
          <a:pPr rtl="0"/>
          <a:r>
            <a:rPr lang="ru-RU" dirty="0" smtClean="0">
              <a:solidFill>
                <a:srgbClr val="FF0000"/>
              </a:solidFill>
            </a:rPr>
            <a:t>Менопауза</a:t>
          </a:r>
          <a:r>
            <a:rPr lang="ru-RU" dirty="0" smtClean="0"/>
            <a:t> – дата </a:t>
          </a:r>
          <a:r>
            <a:rPr lang="ru-RU" dirty="0" err="1" smtClean="0"/>
            <a:t>останньої</a:t>
          </a:r>
          <a:r>
            <a:rPr lang="ru-RU" dirty="0" smtClean="0"/>
            <a:t> </a:t>
          </a:r>
          <a:r>
            <a:rPr lang="ru-RU" dirty="0" err="1" smtClean="0"/>
            <a:t>менструації</a:t>
          </a:r>
          <a:endParaRPr lang="ru-RU" dirty="0"/>
        </a:p>
      </dgm:t>
    </dgm:pt>
    <dgm:pt modelId="{31D6CE4E-6318-47CE-811E-D3021ECE31F9}" type="parTrans" cxnId="{7DF835DE-5D99-4E01-9DBC-F1E351A4BAF8}">
      <dgm:prSet/>
      <dgm:spPr/>
      <dgm:t>
        <a:bodyPr/>
        <a:lstStyle/>
        <a:p>
          <a:endParaRPr lang="ru-RU"/>
        </a:p>
      </dgm:t>
    </dgm:pt>
    <dgm:pt modelId="{4DA9A712-3557-4F34-ABFD-22789626E51F}" type="sibTrans" cxnId="{7DF835DE-5D99-4E01-9DBC-F1E351A4BAF8}">
      <dgm:prSet/>
      <dgm:spPr/>
      <dgm:t>
        <a:bodyPr/>
        <a:lstStyle/>
        <a:p>
          <a:endParaRPr lang="ru-RU"/>
        </a:p>
      </dgm:t>
    </dgm:pt>
    <dgm:pt modelId="{1A4C76D9-DA8A-465F-9138-F27B5E747809}">
      <dgm:prSet/>
      <dgm:spPr/>
      <dgm:t>
        <a:bodyPr/>
        <a:lstStyle/>
        <a:p>
          <a:pPr rtl="0"/>
          <a:r>
            <a:rPr lang="ru-RU" dirty="0" err="1" smtClean="0">
              <a:solidFill>
                <a:srgbClr val="FF0000"/>
              </a:solidFill>
            </a:rPr>
            <a:t>Перименопауза</a:t>
          </a:r>
          <a:r>
            <a:rPr lang="ru-RU" dirty="0" smtClean="0"/>
            <a:t> – </a:t>
          </a:r>
          <a:r>
            <a:rPr lang="ru-RU" dirty="0" err="1" smtClean="0"/>
            <a:t>включає</a:t>
          </a:r>
          <a:r>
            <a:rPr lang="ru-RU" dirty="0" smtClean="0"/>
            <a:t> </a:t>
          </a:r>
          <a:r>
            <a:rPr lang="ru-RU" dirty="0" err="1" smtClean="0"/>
            <a:t>пременопаузу</a:t>
          </a:r>
          <a:r>
            <a:rPr lang="ru-RU" dirty="0" smtClean="0"/>
            <a:t> і  один </a:t>
          </a:r>
          <a:r>
            <a:rPr lang="ru-RU" dirty="0" err="1" smtClean="0"/>
            <a:t>рік</a:t>
          </a:r>
          <a:r>
            <a:rPr lang="ru-RU" dirty="0" smtClean="0"/>
            <a:t> </a:t>
          </a:r>
          <a:r>
            <a:rPr lang="ru-RU" dirty="0" err="1" smtClean="0"/>
            <a:t>після</a:t>
          </a:r>
          <a:r>
            <a:rPr lang="ru-RU" dirty="0" smtClean="0"/>
            <a:t> </a:t>
          </a:r>
          <a:r>
            <a:rPr lang="ru-RU" dirty="0" err="1" smtClean="0"/>
            <a:t>останньої</a:t>
          </a:r>
          <a:r>
            <a:rPr lang="ru-RU" dirty="0" smtClean="0"/>
            <a:t> </a:t>
          </a:r>
          <a:r>
            <a:rPr lang="ru-RU" dirty="0" err="1" smtClean="0"/>
            <a:t>менструації</a:t>
          </a:r>
          <a:endParaRPr lang="ru-RU" dirty="0"/>
        </a:p>
      </dgm:t>
    </dgm:pt>
    <dgm:pt modelId="{A7592C13-83C9-488D-B729-8B9996469A7F}" type="parTrans" cxnId="{34A0E1B9-71C9-4584-9719-067B8728DB66}">
      <dgm:prSet/>
      <dgm:spPr/>
      <dgm:t>
        <a:bodyPr/>
        <a:lstStyle/>
        <a:p>
          <a:endParaRPr lang="ru-RU"/>
        </a:p>
      </dgm:t>
    </dgm:pt>
    <dgm:pt modelId="{379013B8-8120-4CED-A358-3BA6D921B470}" type="sibTrans" cxnId="{34A0E1B9-71C9-4584-9719-067B8728DB66}">
      <dgm:prSet/>
      <dgm:spPr/>
      <dgm:t>
        <a:bodyPr/>
        <a:lstStyle/>
        <a:p>
          <a:endParaRPr lang="ru-RU"/>
        </a:p>
      </dgm:t>
    </dgm:pt>
    <dgm:pt modelId="{858C3235-8F7E-4D36-985E-6326FBC393B1}">
      <dgm:prSet/>
      <dgm:spPr/>
      <dgm:t>
        <a:bodyPr/>
        <a:lstStyle/>
        <a:p>
          <a:pPr rtl="0"/>
          <a:endParaRPr lang="ru-RU" dirty="0"/>
        </a:p>
      </dgm:t>
    </dgm:pt>
    <dgm:pt modelId="{745B54FE-7B8B-4BE7-B319-B5CE26D7DD17}" type="parTrans" cxnId="{76F63218-4AA6-4E2B-9554-77E8D057C9E2}">
      <dgm:prSet/>
      <dgm:spPr/>
      <dgm:t>
        <a:bodyPr/>
        <a:lstStyle/>
        <a:p>
          <a:endParaRPr lang="ru-RU"/>
        </a:p>
      </dgm:t>
    </dgm:pt>
    <dgm:pt modelId="{4AD63DDF-35C2-485B-B00F-56F21EA8D305}" type="sibTrans" cxnId="{76F63218-4AA6-4E2B-9554-77E8D057C9E2}">
      <dgm:prSet/>
      <dgm:spPr/>
      <dgm:t>
        <a:bodyPr/>
        <a:lstStyle/>
        <a:p>
          <a:endParaRPr lang="ru-RU"/>
        </a:p>
      </dgm:t>
    </dgm:pt>
    <dgm:pt modelId="{EBE776C5-D972-4014-A5B3-C1CCC6C2A860}">
      <dgm:prSet/>
      <dgm:spPr/>
      <dgm:t>
        <a:bodyPr/>
        <a:lstStyle/>
        <a:p>
          <a:pPr rtl="0"/>
          <a:r>
            <a:rPr lang="ru-RU" dirty="0" err="1" smtClean="0">
              <a:solidFill>
                <a:srgbClr val="FF0000"/>
              </a:solidFill>
            </a:rPr>
            <a:t>Постменопауза</a:t>
          </a:r>
          <a:endParaRPr lang="ru-RU" dirty="0">
            <a:solidFill>
              <a:srgbClr val="FF0000"/>
            </a:solidFill>
          </a:endParaRPr>
        </a:p>
      </dgm:t>
    </dgm:pt>
    <dgm:pt modelId="{17CE7E0C-DFFF-48DF-BDD1-F5EB0DCEB5B1}" type="parTrans" cxnId="{72F31AEF-0E9A-4238-9E85-E5DB64DBB373}">
      <dgm:prSet/>
      <dgm:spPr/>
      <dgm:t>
        <a:bodyPr/>
        <a:lstStyle/>
        <a:p>
          <a:endParaRPr lang="ru-RU"/>
        </a:p>
      </dgm:t>
    </dgm:pt>
    <dgm:pt modelId="{F272FE9C-0BB8-466C-A28A-8DDF7AADD06F}" type="sibTrans" cxnId="{72F31AEF-0E9A-4238-9E85-E5DB64DBB373}">
      <dgm:prSet/>
      <dgm:spPr/>
      <dgm:t>
        <a:bodyPr/>
        <a:lstStyle/>
        <a:p>
          <a:endParaRPr lang="ru-RU"/>
        </a:p>
      </dgm:t>
    </dgm:pt>
    <dgm:pt modelId="{3AA25979-6B5F-4397-AFA7-FE546B98A8AF}" type="pres">
      <dgm:prSet presAssocID="{138C5298-9A0C-49B6-8485-222C58AE3F4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FDE8FCE-FF36-4DAD-8E1D-D4458F9D84C1}" type="pres">
      <dgm:prSet presAssocID="{80214BBF-B704-41ED-B93B-7455B80C2A80}" presName="parentLin" presStyleCnt="0"/>
      <dgm:spPr/>
    </dgm:pt>
    <dgm:pt modelId="{C9CF85E0-A474-42A3-A779-0B500AF98A87}" type="pres">
      <dgm:prSet presAssocID="{80214BBF-B704-41ED-B93B-7455B80C2A80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30D91B87-EF96-44B0-99E6-C8C7437FB372}" type="pres">
      <dgm:prSet presAssocID="{80214BBF-B704-41ED-B93B-7455B80C2A80}" presName="parentText" presStyleLbl="node1" presStyleIdx="0" presStyleCnt="1" custScaleY="69339" custLinFactNeighborX="-1961" custLinFactNeighborY="1634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E178-F75F-409F-A48A-4E113047A4B7}" type="pres">
      <dgm:prSet presAssocID="{80214BBF-B704-41ED-B93B-7455B80C2A80}" presName="negativeSpace" presStyleCnt="0"/>
      <dgm:spPr/>
    </dgm:pt>
    <dgm:pt modelId="{065CD895-59EA-4A97-AD58-F52ED5504146}" type="pres">
      <dgm:prSet presAssocID="{80214BBF-B704-41ED-B93B-7455B80C2A80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A0E1B9-71C9-4584-9719-067B8728DB66}" srcId="{80214BBF-B704-41ED-B93B-7455B80C2A80}" destId="{1A4C76D9-DA8A-465F-9138-F27B5E747809}" srcOrd="2" destOrd="0" parTransId="{A7592C13-83C9-488D-B729-8B9996469A7F}" sibTransId="{379013B8-8120-4CED-A358-3BA6D921B470}"/>
    <dgm:cxn modelId="{2DB10D44-1DE4-452F-AC46-581625D9CDD1}" type="presOf" srcId="{80214BBF-B704-41ED-B93B-7455B80C2A80}" destId="{30D91B87-EF96-44B0-99E6-C8C7437FB372}" srcOrd="1" destOrd="0" presId="urn:microsoft.com/office/officeart/2005/8/layout/list1"/>
    <dgm:cxn modelId="{B0B8C047-D5C3-4162-9F76-37761C72212C}" type="presOf" srcId="{976FD4B5-D6F8-4F33-AD45-B3534FCB676D}" destId="{065CD895-59EA-4A97-AD58-F52ED5504146}" srcOrd="0" destOrd="1" presId="urn:microsoft.com/office/officeart/2005/8/layout/list1"/>
    <dgm:cxn modelId="{FAD69216-DF03-4382-A734-6575B9F4644B}" type="presOf" srcId="{1A4C76D9-DA8A-465F-9138-F27B5E747809}" destId="{065CD895-59EA-4A97-AD58-F52ED5504146}" srcOrd="0" destOrd="2" presId="urn:microsoft.com/office/officeart/2005/8/layout/list1"/>
    <dgm:cxn modelId="{76F63218-4AA6-4E2B-9554-77E8D057C9E2}" srcId="{80214BBF-B704-41ED-B93B-7455B80C2A80}" destId="{858C3235-8F7E-4D36-985E-6326FBC393B1}" srcOrd="4" destOrd="0" parTransId="{745B54FE-7B8B-4BE7-B319-B5CE26D7DD17}" sibTransId="{4AD63DDF-35C2-485B-B00F-56F21EA8D305}"/>
    <dgm:cxn modelId="{FA324F75-DB1F-48CB-B28D-16ECA34833EA}" type="presOf" srcId="{138C5298-9A0C-49B6-8485-222C58AE3F46}" destId="{3AA25979-6B5F-4397-AFA7-FE546B98A8AF}" srcOrd="0" destOrd="0" presId="urn:microsoft.com/office/officeart/2005/8/layout/list1"/>
    <dgm:cxn modelId="{DAB78F43-58F8-4647-AF9D-6AEC0CAF3104}" type="presOf" srcId="{CC22A27A-CA7C-4C78-A3CE-613BCCC5A6DD}" destId="{065CD895-59EA-4A97-AD58-F52ED5504146}" srcOrd="0" destOrd="0" presId="urn:microsoft.com/office/officeart/2005/8/layout/list1"/>
    <dgm:cxn modelId="{93A2FF17-09CC-43CE-BB0F-4D7E6B7B0490}" srcId="{80214BBF-B704-41ED-B93B-7455B80C2A80}" destId="{CC22A27A-CA7C-4C78-A3CE-613BCCC5A6DD}" srcOrd="0" destOrd="0" parTransId="{BEC90DFD-D718-4251-9F38-E8F0A8C4C47A}" sibTransId="{8F63EFEC-BC6A-4E68-AFCB-E776774C27EC}"/>
    <dgm:cxn modelId="{4CDA6F96-46C3-4A90-AB66-119E58BF9CDE}" srcId="{138C5298-9A0C-49B6-8485-222C58AE3F46}" destId="{80214BBF-B704-41ED-B93B-7455B80C2A80}" srcOrd="0" destOrd="0" parTransId="{8815C8F4-A986-4B15-B819-064E5A0DC87F}" sibTransId="{290F0EA7-D21A-4FD1-BA6D-36F43397B204}"/>
    <dgm:cxn modelId="{7DF835DE-5D99-4E01-9DBC-F1E351A4BAF8}" srcId="{80214BBF-B704-41ED-B93B-7455B80C2A80}" destId="{976FD4B5-D6F8-4F33-AD45-B3534FCB676D}" srcOrd="1" destOrd="0" parTransId="{31D6CE4E-6318-47CE-811E-D3021ECE31F9}" sibTransId="{4DA9A712-3557-4F34-ABFD-22789626E51F}"/>
    <dgm:cxn modelId="{B74BD442-D1B2-4D95-981B-05F334B75B52}" type="presOf" srcId="{858C3235-8F7E-4D36-985E-6326FBC393B1}" destId="{065CD895-59EA-4A97-AD58-F52ED5504146}" srcOrd="0" destOrd="4" presId="urn:microsoft.com/office/officeart/2005/8/layout/list1"/>
    <dgm:cxn modelId="{0E2E825A-0747-4EB7-B20B-1FBC333E0B03}" type="presOf" srcId="{80214BBF-B704-41ED-B93B-7455B80C2A80}" destId="{C9CF85E0-A474-42A3-A779-0B500AF98A87}" srcOrd="0" destOrd="0" presId="urn:microsoft.com/office/officeart/2005/8/layout/list1"/>
    <dgm:cxn modelId="{72F31AEF-0E9A-4238-9E85-E5DB64DBB373}" srcId="{80214BBF-B704-41ED-B93B-7455B80C2A80}" destId="{EBE776C5-D972-4014-A5B3-C1CCC6C2A860}" srcOrd="3" destOrd="0" parTransId="{17CE7E0C-DFFF-48DF-BDD1-F5EB0DCEB5B1}" sibTransId="{F272FE9C-0BB8-466C-A28A-8DDF7AADD06F}"/>
    <dgm:cxn modelId="{255C37F4-DF48-4C35-BE89-0F8C0BE830FB}" type="presOf" srcId="{EBE776C5-D972-4014-A5B3-C1CCC6C2A860}" destId="{065CD895-59EA-4A97-AD58-F52ED5504146}" srcOrd="0" destOrd="3" presId="urn:microsoft.com/office/officeart/2005/8/layout/list1"/>
    <dgm:cxn modelId="{90A36D77-1444-4630-A17C-46BB467F7A83}" type="presParOf" srcId="{3AA25979-6B5F-4397-AFA7-FE546B98A8AF}" destId="{5FDE8FCE-FF36-4DAD-8E1D-D4458F9D84C1}" srcOrd="0" destOrd="0" presId="urn:microsoft.com/office/officeart/2005/8/layout/list1"/>
    <dgm:cxn modelId="{0DC1B57F-78B8-4437-99AF-2A4A42418A9A}" type="presParOf" srcId="{5FDE8FCE-FF36-4DAD-8E1D-D4458F9D84C1}" destId="{C9CF85E0-A474-42A3-A779-0B500AF98A87}" srcOrd="0" destOrd="0" presId="urn:microsoft.com/office/officeart/2005/8/layout/list1"/>
    <dgm:cxn modelId="{CDF822A4-150B-4A45-A178-2A3290E68B93}" type="presParOf" srcId="{5FDE8FCE-FF36-4DAD-8E1D-D4458F9D84C1}" destId="{30D91B87-EF96-44B0-99E6-C8C7437FB372}" srcOrd="1" destOrd="0" presId="urn:microsoft.com/office/officeart/2005/8/layout/list1"/>
    <dgm:cxn modelId="{1449CBFF-E2E0-4160-83CC-16138562C2A3}" type="presParOf" srcId="{3AA25979-6B5F-4397-AFA7-FE546B98A8AF}" destId="{FE0EE178-F75F-409F-A48A-4E113047A4B7}" srcOrd="1" destOrd="0" presId="urn:microsoft.com/office/officeart/2005/8/layout/list1"/>
    <dgm:cxn modelId="{37C06B38-2C32-4A72-83BA-9D614A4033F6}" type="presParOf" srcId="{3AA25979-6B5F-4397-AFA7-FE546B98A8AF}" destId="{065CD895-59EA-4A97-AD58-F52ED5504146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8358616F-0E86-4393-91AA-633E6E03B391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13E04C5-78EB-4010-8262-38AF57BE213D}">
      <dgm:prSet custT="1"/>
      <dgm:spPr/>
      <dgm:t>
        <a:bodyPr/>
        <a:lstStyle/>
        <a:p>
          <a:pPr rtl="0"/>
          <a:r>
            <a:rPr lang="uk-U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Ранні  симптоми клімактеричних порушень: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C38DAB1-C860-431D-8B41-93868E320B80}" type="parTrans" cxnId="{A6A47854-4274-4134-B409-54374E8EBE3C}">
      <dgm:prSet/>
      <dgm:spPr/>
      <dgm:t>
        <a:bodyPr/>
        <a:lstStyle/>
        <a:p>
          <a:endParaRPr lang="ru-RU"/>
        </a:p>
      </dgm:t>
    </dgm:pt>
    <dgm:pt modelId="{502E42EF-C54D-471A-A645-42AA39090559}" type="sibTrans" cxnId="{A6A47854-4274-4134-B409-54374E8EBE3C}">
      <dgm:prSet/>
      <dgm:spPr/>
      <dgm:t>
        <a:bodyPr/>
        <a:lstStyle/>
        <a:p>
          <a:endParaRPr lang="ru-RU"/>
        </a:p>
      </dgm:t>
    </dgm:pt>
    <dgm:pt modelId="{213D8CE4-ABE5-415C-8DF4-00B6BB908436}">
      <dgm:prSet/>
      <dgm:spPr/>
      <dgm:t>
        <a:bodyPr/>
        <a:lstStyle/>
        <a:p>
          <a:pPr rtl="0"/>
          <a:r>
            <a:rPr lang="ru-RU" b="1" dirty="0" err="1" smtClean="0">
              <a:solidFill>
                <a:srgbClr val="FF0000"/>
              </a:solidFill>
            </a:rPr>
            <a:t>Вазомоторні</a:t>
          </a:r>
          <a:r>
            <a:rPr lang="ru-RU" b="1" dirty="0" smtClean="0">
              <a:solidFill>
                <a:srgbClr val="FF0000"/>
              </a:solidFill>
            </a:rPr>
            <a:t> - </a:t>
          </a:r>
          <a:r>
            <a:rPr lang="ru-RU" b="0" dirty="0" err="1" smtClean="0">
              <a:solidFill>
                <a:schemeClr val="tx1"/>
              </a:solidFill>
            </a:rPr>
            <a:t>припливи</a:t>
          </a:r>
          <a:r>
            <a:rPr lang="ru-RU" b="0" dirty="0" smtClean="0">
              <a:solidFill>
                <a:schemeClr val="tx1"/>
              </a:solidFill>
            </a:rPr>
            <a:t>, </a:t>
          </a:r>
          <a:r>
            <a:rPr lang="ru-RU" b="0" dirty="0" err="1" smtClean="0">
              <a:solidFill>
                <a:schemeClr val="tx1"/>
              </a:solidFill>
            </a:rPr>
            <a:t>підвищена</a:t>
          </a:r>
          <a:r>
            <a:rPr lang="ru-RU" b="0" dirty="0" smtClean="0">
              <a:solidFill>
                <a:schemeClr val="tx1"/>
              </a:solidFill>
            </a:rPr>
            <a:t> </a:t>
          </a:r>
          <a:r>
            <a:rPr lang="ru-RU" b="0" dirty="0" err="1" smtClean="0">
              <a:solidFill>
                <a:schemeClr val="tx1"/>
              </a:solidFill>
            </a:rPr>
            <a:t>пітливість</a:t>
          </a:r>
          <a:r>
            <a:rPr lang="ru-RU" b="0" dirty="0" smtClean="0">
              <a:solidFill>
                <a:schemeClr val="tx1"/>
              </a:solidFill>
            </a:rPr>
            <a:t>, </a:t>
          </a:r>
          <a:r>
            <a:rPr lang="ru-RU" b="0" dirty="0" err="1" smtClean="0">
              <a:solidFill>
                <a:schemeClr val="tx1"/>
              </a:solidFill>
            </a:rPr>
            <a:t>головний</a:t>
          </a:r>
          <a:r>
            <a:rPr lang="ru-RU" b="0" dirty="0" smtClean="0">
              <a:solidFill>
                <a:schemeClr val="tx1"/>
              </a:solidFill>
            </a:rPr>
            <a:t> </a:t>
          </a:r>
          <a:r>
            <a:rPr lang="ru-RU" b="0" dirty="0" err="1" smtClean="0">
              <a:solidFill>
                <a:schemeClr val="tx1"/>
              </a:solidFill>
            </a:rPr>
            <a:t>біль</a:t>
          </a:r>
          <a:r>
            <a:rPr lang="ru-RU" b="0" dirty="0" smtClean="0">
              <a:solidFill>
                <a:schemeClr val="tx1"/>
              </a:solidFill>
            </a:rPr>
            <a:t>, </a:t>
          </a:r>
          <a:r>
            <a:rPr lang="ru-RU" b="0" dirty="0" err="1" smtClean="0">
              <a:solidFill>
                <a:schemeClr val="tx1"/>
              </a:solidFill>
            </a:rPr>
            <a:t>коливання</a:t>
          </a:r>
          <a:r>
            <a:rPr lang="ru-RU" b="0" dirty="0" smtClean="0">
              <a:solidFill>
                <a:schemeClr val="tx1"/>
              </a:solidFill>
            </a:rPr>
            <a:t> </a:t>
          </a:r>
          <a:r>
            <a:rPr lang="ru-RU" b="0" dirty="0" err="1" smtClean="0">
              <a:solidFill>
                <a:schemeClr val="tx1"/>
              </a:solidFill>
            </a:rPr>
            <a:t>артеріального</a:t>
          </a:r>
          <a:r>
            <a:rPr lang="ru-RU" b="0" dirty="0" smtClean="0">
              <a:solidFill>
                <a:schemeClr val="tx1"/>
              </a:solidFill>
            </a:rPr>
            <a:t> </a:t>
          </a:r>
          <a:r>
            <a:rPr lang="ru-RU" b="0" dirty="0" err="1" smtClean="0">
              <a:solidFill>
                <a:schemeClr val="tx1"/>
              </a:solidFill>
            </a:rPr>
            <a:t>тиску</a:t>
          </a:r>
          <a:r>
            <a:rPr lang="ru-RU" b="0" dirty="0" smtClean="0">
              <a:solidFill>
                <a:schemeClr val="tx1"/>
              </a:solidFill>
            </a:rPr>
            <a:t>.</a:t>
          </a:r>
          <a:endParaRPr lang="ru-RU" b="0" dirty="0">
            <a:solidFill>
              <a:schemeClr val="tx1"/>
            </a:solidFill>
          </a:endParaRPr>
        </a:p>
      </dgm:t>
    </dgm:pt>
    <dgm:pt modelId="{D8ED5EBD-DD9A-481F-9FFA-BBF2AA518D92}" type="parTrans" cxnId="{6C72F1E9-2C3F-41AB-B5DA-A30CCA5F99A7}">
      <dgm:prSet/>
      <dgm:spPr/>
      <dgm:t>
        <a:bodyPr/>
        <a:lstStyle/>
        <a:p>
          <a:endParaRPr lang="ru-RU"/>
        </a:p>
      </dgm:t>
    </dgm:pt>
    <dgm:pt modelId="{2FCB66E1-1BBE-427B-BA8C-52F21309539F}" type="sibTrans" cxnId="{6C72F1E9-2C3F-41AB-B5DA-A30CCA5F99A7}">
      <dgm:prSet/>
      <dgm:spPr/>
      <dgm:t>
        <a:bodyPr/>
        <a:lstStyle/>
        <a:p>
          <a:endParaRPr lang="ru-RU"/>
        </a:p>
      </dgm:t>
    </dgm:pt>
    <dgm:pt modelId="{A7E4988C-F734-480D-8566-313EDDB3F3C0}">
      <dgm:prSet custT="1"/>
      <dgm:spPr/>
      <dgm:t>
        <a:bodyPr/>
        <a:lstStyle/>
        <a:p>
          <a:pPr rtl="0"/>
          <a:r>
            <a:rPr lang="uk-U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Середньочасові симптоми: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E9D1D45-6F13-45FE-9E05-8BA1971EA28A}" type="parTrans" cxnId="{78433D77-822B-4E62-B3F2-89BFFB4AAFC7}">
      <dgm:prSet/>
      <dgm:spPr/>
      <dgm:t>
        <a:bodyPr/>
        <a:lstStyle/>
        <a:p>
          <a:endParaRPr lang="ru-RU"/>
        </a:p>
      </dgm:t>
    </dgm:pt>
    <dgm:pt modelId="{2D5F014B-79E3-4073-A8F7-73C112C8BBBD}" type="sibTrans" cxnId="{78433D77-822B-4E62-B3F2-89BFFB4AAFC7}">
      <dgm:prSet/>
      <dgm:spPr/>
      <dgm:t>
        <a:bodyPr/>
        <a:lstStyle/>
        <a:p>
          <a:endParaRPr lang="ru-RU"/>
        </a:p>
      </dgm:t>
    </dgm:pt>
    <dgm:pt modelId="{28ADBC6E-4CCF-461B-8E6D-370A280C695D}">
      <dgm:prSet/>
      <dgm:spPr/>
      <dgm:t>
        <a:bodyPr/>
        <a:lstStyle/>
        <a:p>
          <a:pPr rtl="0"/>
          <a:r>
            <a:rPr lang="ru-RU" b="1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Урогенітальні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</a:t>
          </a:r>
          <a:r>
            <a:rPr lang="ru-RU" b="0" dirty="0" err="1" smtClean="0">
              <a:solidFill>
                <a:schemeClr val="tx1"/>
              </a:solidFill>
              <a:effectLst/>
            </a:rPr>
            <a:t>сухість</a:t>
          </a:r>
          <a:r>
            <a:rPr lang="ru-RU" b="0" dirty="0" smtClean="0">
              <a:solidFill>
                <a:schemeClr val="tx1"/>
              </a:solidFill>
              <a:effectLst/>
            </a:rPr>
            <a:t> </a:t>
          </a:r>
          <a:r>
            <a:rPr lang="ru-RU" b="0" dirty="0" err="1" smtClean="0">
              <a:solidFill>
                <a:schemeClr val="tx1"/>
              </a:solidFill>
              <a:effectLst/>
            </a:rPr>
            <a:t>слизової</a:t>
          </a:r>
          <a:r>
            <a:rPr lang="ru-RU" b="0" dirty="0" smtClean="0">
              <a:solidFill>
                <a:schemeClr val="tx1"/>
              </a:solidFill>
              <a:effectLst/>
            </a:rPr>
            <a:t> </a:t>
          </a:r>
          <a:r>
            <a:rPr lang="ru-RU" b="0" dirty="0" err="1" smtClean="0">
              <a:solidFill>
                <a:schemeClr val="tx1"/>
              </a:solidFill>
              <a:effectLst/>
            </a:rPr>
            <a:t>оболонки</a:t>
          </a:r>
          <a:r>
            <a:rPr lang="ru-RU" b="0" dirty="0" smtClean="0">
              <a:solidFill>
                <a:schemeClr val="tx1"/>
              </a:solidFill>
              <a:effectLst/>
            </a:rPr>
            <a:t> </a:t>
          </a:r>
          <a:r>
            <a:rPr lang="ru-RU" b="0" dirty="0" err="1" smtClean="0">
              <a:solidFill>
                <a:schemeClr val="tx1"/>
              </a:solidFill>
              <a:effectLst/>
            </a:rPr>
            <a:t>піхви</a:t>
          </a:r>
          <a:r>
            <a:rPr lang="ru-RU" b="0" dirty="0" smtClean="0">
              <a:solidFill>
                <a:schemeClr val="tx1"/>
              </a:solidFill>
              <a:effectLst/>
            </a:rPr>
            <a:t>, </a:t>
          </a:r>
          <a:r>
            <a:rPr lang="ru-RU" b="0" dirty="0" err="1" smtClean="0">
              <a:solidFill>
                <a:schemeClr val="tx1"/>
              </a:solidFill>
              <a:effectLst/>
            </a:rPr>
            <a:t>біль</a:t>
          </a:r>
          <a:r>
            <a:rPr lang="ru-RU" b="0" dirty="0" smtClean="0">
              <a:solidFill>
                <a:schemeClr val="tx1"/>
              </a:solidFill>
              <a:effectLst/>
            </a:rPr>
            <a:t> при </a:t>
          </a:r>
          <a:r>
            <a:rPr lang="ru-RU" b="0" dirty="0" err="1" smtClean="0">
              <a:solidFill>
                <a:schemeClr val="tx1"/>
              </a:solidFill>
              <a:effectLst/>
            </a:rPr>
            <a:t>статевому</a:t>
          </a:r>
          <a:r>
            <a:rPr lang="ru-RU" b="0" dirty="0" smtClean="0">
              <a:solidFill>
                <a:schemeClr val="tx1"/>
              </a:solidFill>
              <a:effectLst/>
            </a:rPr>
            <a:t> </a:t>
          </a:r>
          <a:r>
            <a:rPr lang="ru-RU" b="0" dirty="0" err="1" smtClean="0">
              <a:solidFill>
                <a:schemeClr val="tx1"/>
              </a:solidFill>
              <a:effectLst/>
            </a:rPr>
            <a:t>акті</a:t>
          </a:r>
          <a:r>
            <a:rPr lang="ru-RU" b="0" dirty="0" smtClean="0">
              <a:solidFill>
                <a:schemeClr val="tx1"/>
              </a:solidFill>
              <a:effectLst/>
            </a:rPr>
            <a:t>, </a:t>
          </a:r>
          <a:r>
            <a:rPr lang="ru-RU" b="0" dirty="0" err="1" smtClean="0">
              <a:solidFill>
                <a:schemeClr val="tx1"/>
              </a:solidFill>
              <a:effectLst/>
            </a:rPr>
            <a:t>свербіж</a:t>
          </a:r>
          <a:r>
            <a:rPr lang="ru-RU" b="0" dirty="0" smtClean="0">
              <a:solidFill>
                <a:schemeClr val="tx1"/>
              </a:solidFill>
              <a:effectLst/>
            </a:rPr>
            <a:t>, </a:t>
          </a:r>
          <a:r>
            <a:rPr lang="ru-RU" b="0" dirty="0" err="1" smtClean="0">
              <a:solidFill>
                <a:schemeClr val="tx1"/>
              </a:solidFill>
              <a:effectLst/>
            </a:rPr>
            <a:t>цисталгія</a:t>
          </a:r>
          <a:r>
            <a:rPr lang="ru-RU" b="0" dirty="0" smtClean="0">
              <a:solidFill>
                <a:schemeClr val="tx1"/>
              </a:solidFill>
              <a:effectLst/>
            </a:rPr>
            <a:t>, </a:t>
          </a:r>
          <a:r>
            <a:rPr lang="ru-RU" b="0" dirty="0" err="1" smtClean="0">
              <a:solidFill>
                <a:schemeClr val="tx1"/>
              </a:solidFill>
              <a:effectLst/>
            </a:rPr>
            <a:t>нетримання</a:t>
          </a:r>
          <a:r>
            <a:rPr lang="ru-RU" b="0" dirty="0" smtClean="0">
              <a:solidFill>
                <a:schemeClr val="tx1"/>
              </a:solidFill>
              <a:effectLst/>
            </a:rPr>
            <a:t> </a:t>
          </a:r>
          <a:r>
            <a:rPr lang="ru-RU" b="0" dirty="0" err="1" smtClean="0">
              <a:solidFill>
                <a:schemeClr val="tx1"/>
              </a:solidFill>
              <a:effectLst/>
            </a:rPr>
            <a:t>сечі</a:t>
          </a:r>
          <a:endParaRPr lang="ru-RU" b="0" dirty="0">
            <a:solidFill>
              <a:schemeClr val="tx1"/>
            </a:solidFill>
            <a:effectLst/>
          </a:endParaRPr>
        </a:p>
      </dgm:t>
    </dgm:pt>
    <dgm:pt modelId="{F64DF9A7-62E9-4F2A-803D-081AC3B0802E}" type="parTrans" cxnId="{BBAC8A6F-8187-471B-8BBE-695EC624F518}">
      <dgm:prSet/>
      <dgm:spPr/>
      <dgm:t>
        <a:bodyPr/>
        <a:lstStyle/>
        <a:p>
          <a:endParaRPr lang="ru-RU"/>
        </a:p>
      </dgm:t>
    </dgm:pt>
    <dgm:pt modelId="{A61E8518-A11E-404A-AE1B-6A160A32744A}" type="sibTrans" cxnId="{BBAC8A6F-8187-471B-8BBE-695EC624F518}">
      <dgm:prSet/>
      <dgm:spPr/>
      <dgm:t>
        <a:bodyPr/>
        <a:lstStyle/>
        <a:p>
          <a:endParaRPr lang="ru-RU"/>
        </a:p>
      </dgm:t>
    </dgm:pt>
    <dgm:pt modelId="{779EE9D4-D1CE-4ABF-B38E-B85048FAE0B5}">
      <dgm:prSet custT="1"/>
      <dgm:spPr/>
      <dgm:t>
        <a:bodyPr/>
        <a:lstStyle/>
        <a:p>
          <a:pPr rtl="0"/>
          <a:r>
            <a:rPr lang="uk-U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Пізні симптоми: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A767E70-788D-46AA-9B25-06BAF9A62BA2}" type="parTrans" cxnId="{844C0FF2-E2F1-485B-ABD3-1E7F5F35C9EF}">
      <dgm:prSet/>
      <dgm:spPr/>
      <dgm:t>
        <a:bodyPr/>
        <a:lstStyle/>
        <a:p>
          <a:endParaRPr lang="ru-RU"/>
        </a:p>
      </dgm:t>
    </dgm:pt>
    <dgm:pt modelId="{0AF0C57D-650C-4125-BAD1-F0809DA19DBC}" type="sibTrans" cxnId="{844C0FF2-E2F1-485B-ABD3-1E7F5F35C9EF}">
      <dgm:prSet/>
      <dgm:spPr/>
      <dgm:t>
        <a:bodyPr/>
        <a:lstStyle/>
        <a:p>
          <a:endParaRPr lang="ru-RU"/>
        </a:p>
      </dgm:t>
    </dgm:pt>
    <dgm:pt modelId="{C1EFBB69-96E6-4665-8113-2BE3612D4BB1}">
      <dgm:prSet/>
      <dgm:spPr/>
      <dgm:t>
        <a:bodyPr/>
        <a:lstStyle/>
        <a:p>
          <a:pPr rtl="0"/>
          <a:r>
            <a:rPr lang="ru-RU" b="1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Порушення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обміну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</a:t>
          </a:r>
          <a:r>
            <a:rPr lang="ru-RU" b="0" dirty="0" smtClean="0">
              <a:solidFill>
                <a:schemeClr val="tx1"/>
              </a:solidFill>
              <a:effectLst/>
            </a:rPr>
            <a:t>атеросклероз, </a:t>
          </a:r>
          <a:r>
            <a:rPr lang="ru-RU" b="0" dirty="0" err="1" smtClean="0">
              <a:solidFill>
                <a:schemeClr val="tx1"/>
              </a:solidFill>
              <a:effectLst/>
            </a:rPr>
            <a:t>постменопаузальний</a:t>
          </a:r>
          <a:r>
            <a:rPr lang="ru-RU" b="0" dirty="0" smtClean="0">
              <a:solidFill>
                <a:schemeClr val="tx1"/>
              </a:solidFill>
              <a:effectLst/>
            </a:rPr>
            <a:t> остеопороз, хвороба Альцгеймера.</a:t>
          </a:r>
          <a:endParaRPr lang="ru-RU" b="0" dirty="0">
            <a:solidFill>
              <a:schemeClr val="tx1"/>
            </a:solidFill>
            <a:effectLst/>
          </a:endParaRPr>
        </a:p>
      </dgm:t>
    </dgm:pt>
    <dgm:pt modelId="{D1B62CA4-80CA-4A26-A493-B09F58C29EAC}" type="parTrans" cxnId="{392CC5B0-15A9-4F9C-BE6E-F6AD153F8779}">
      <dgm:prSet/>
      <dgm:spPr/>
      <dgm:t>
        <a:bodyPr/>
        <a:lstStyle/>
        <a:p>
          <a:endParaRPr lang="ru-RU"/>
        </a:p>
      </dgm:t>
    </dgm:pt>
    <dgm:pt modelId="{33E8DC34-48EC-4D27-B491-12C40E8FBAD7}" type="sibTrans" cxnId="{392CC5B0-15A9-4F9C-BE6E-F6AD153F8779}">
      <dgm:prSet/>
      <dgm:spPr/>
      <dgm:t>
        <a:bodyPr/>
        <a:lstStyle/>
        <a:p>
          <a:endParaRPr lang="ru-RU"/>
        </a:p>
      </dgm:t>
    </dgm:pt>
    <dgm:pt modelId="{E6D9388D-0569-4625-926B-0D5A16B92FC5}">
      <dgm:prSet/>
      <dgm:spPr/>
      <dgm:t>
        <a:bodyPr/>
        <a:lstStyle/>
        <a:p>
          <a:r>
            <a:rPr lang="ru-RU" b="1" dirty="0" err="1" smtClean="0">
              <a:solidFill>
                <a:srgbClr val="FF0000"/>
              </a:solidFill>
            </a:rPr>
            <a:t>Емоційно-вегетативні - </a:t>
          </a:r>
          <a:r>
            <a:rPr lang="ru-RU" b="0" dirty="0" err="1" smtClean="0">
              <a:solidFill>
                <a:schemeClr val="tx1"/>
              </a:solidFill>
            </a:rPr>
            <a:t>дратівливість, порушення сну, слабкість, відчуття небезпеки, депресія, зниження пам'яті.</a:t>
          </a:r>
        </a:p>
      </dgm:t>
    </dgm:pt>
    <dgm:pt modelId="{CD26F757-2576-4000-9988-54447DDBA999}" type="parTrans" cxnId="{F82618D2-A62B-482F-A3B7-B667D2DE8655}">
      <dgm:prSet/>
      <dgm:spPr/>
      <dgm:t>
        <a:bodyPr/>
        <a:lstStyle/>
        <a:p>
          <a:endParaRPr lang="ru-RU"/>
        </a:p>
      </dgm:t>
    </dgm:pt>
    <dgm:pt modelId="{A75440E1-5FF2-43AE-89CC-EFB760610F90}" type="sibTrans" cxnId="{F82618D2-A62B-482F-A3B7-B667D2DE8655}">
      <dgm:prSet/>
      <dgm:spPr/>
      <dgm:t>
        <a:bodyPr/>
        <a:lstStyle/>
        <a:p>
          <a:endParaRPr lang="ru-RU"/>
        </a:p>
      </dgm:t>
    </dgm:pt>
    <dgm:pt modelId="{7A6E97A0-9987-443C-88CF-2C482659749E}">
      <dgm:prSet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Стан </a:t>
          </a:r>
          <a:r>
            <a:rPr lang="ru-RU" b="1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шкіри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і </a:t>
          </a:r>
          <a:r>
            <a:rPr lang="ru-RU" b="1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її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b="1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придатків</a:t>
          </a:r>
          <a:r>
            <a:rPr lang="ru-RU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</a:t>
          </a:r>
          <a:r>
            <a:rPr lang="ru-RU" b="0" dirty="0" err="1" smtClean="0">
              <a:solidFill>
                <a:schemeClr val="tx1"/>
              </a:solidFill>
              <a:effectLst/>
            </a:rPr>
            <a:t>сухість</a:t>
          </a:r>
          <a:r>
            <a:rPr lang="ru-RU" b="0" dirty="0" smtClean="0">
              <a:solidFill>
                <a:schemeClr val="tx1"/>
              </a:solidFill>
              <a:effectLst/>
            </a:rPr>
            <a:t>, </a:t>
          </a:r>
          <a:r>
            <a:rPr lang="ru-RU" b="0" dirty="0" err="1" smtClean="0">
              <a:solidFill>
                <a:schemeClr val="tx1"/>
              </a:solidFill>
              <a:effectLst/>
            </a:rPr>
            <a:t>поява</a:t>
          </a:r>
          <a:r>
            <a:rPr lang="ru-RU" b="0" dirty="0" smtClean="0">
              <a:solidFill>
                <a:schemeClr val="tx1"/>
              </a:solidFill>
              <a:effectLst/>
            </a:rPr>
            <a:t> </a:t>
          </a:r>
          <a:r>
            <a:rPr lang="ru-RU" b="0" dirty="0" err="1" smtClean="0">
              <a:solidFill>
                <a:schemeClr val="tx1"/>
              </a:solidFill>
              <a:effectLst/>
            </a:rPr>
            <a:t>зморшок</a:t>
          </a:r>
          <a:r>
            <a:rPr lang="ru-RU" b="0" dirty="0" smtClean="0">
              <a:solidFill>
                <a:schemeClr val="tx1"/>
              </a:solidFill>
              <a:effectLst/>
            </a:rPr>
            <a:t>, </a:t>
          </a:r>
          <a:r>
            <a:rPr lang="ru-RU" b="0" dirty="0" err="1" smtClean="0">
              <a:solidFill>
                <a:schemeClr val="tx1"/>
              </a:solidFill>
              <a:effectLst/>
            </a:rPr>
            <a:t>ламкість</a:t>
          </a:r>
          <a:r>
            <a:rPr lang="ru-RU" b="0" dirty="0" smtClean="0">
              <a:solidFill>
                <a:schemeClr val="tx1"/>
              </a:solidFill>
              <a:effectLst/>
            </a:rPr>
            <a:t> </a:t>
          </a:r>
          <a:r>
            <a:rPr lang="ru-RU" b="0" dirty="0" err="1" smtClean="0">
              <a:solidFill>
                <a:schemeClr val="tx1"/>
              </a:solidFill>
              <a:effectLst/>
            </a:rPr>
            <a:t>нігтів</a:t>
          </a:r>
          <a:r>
            <a:rPr lang="ru-RU" b="0" dirty="0" smtClean="0">
              <a:solidFill>
                <a:schemeClr val="tx1"/>
              </a:solidFill>
              <a:effectLst/>
            </a:rPr>
            <a:t>, </a:t>
          </a:r>
          <a:r>
            <a:rPr lang="ru-RU" b="0" dirty="0" err="1" smtClean="0">
              <a:solidFill>
                <a:schemeClr val="tx1"/>
              </a:solidFill>
              <a:effectLst/>
            </a:rPr>
            <a:t>сухість</a:t>
          </a:r>
          <a:r>
            <a:rPr lang="ru-RU" b="0" dirty="0" smtClean="0">
              <a:solidFill>
                <a:schemeClr val="tx1"/>
              </a:solidFill>
              <a:effectLst/>
            </a:rPr>
            <a:t> і </a:t>
          </a:r>
          <a:r>
            <a:rPr lang="ru-RU" b="0" dirty="0" err="1" smtClean="0">
              <a:solidFill>
                <a:schemeClr val="tx1"/>
              </a:solidFill>
              <a:effectLst/>
            </a:rPr>
            <a:t>випадіння</a:t>
          </a:r>
          <a:r>
            <a:rPr lang="ru-RU" b="0" dirty="0" smtClean="0">
              <a:solidFill>
                <a:schemeClr val="tx1"/>
              </a:solidFill>
              <a:effectLst/>
            </a:rPr>
            <a:t> </a:t>
          </a:r>
          <a:r>
            <a:rPr lang="ru-RU" b="0" dirty="0" err="1" smtClean="0">
              <a:solidFill>
                <a:schemeClr val="tx1"/>
              </a:solidFill>
              <a:effectLst/>
            </a:rPr>
            <a:t>волосся</a:t>
          </a:r>
          <a:r>
            <a:rPr lang="ru-RU" b="0" dirty="0" smtClean="0">
              <a:solidFill>
                <a:schemeClr val="tx1"/>
              </a:solidFill>
              <a:effectLst/>
            </a:rPr>
            <a:t>.</a:t>
          </a:r>
        </a:p>
      </dgm:t>
    </dgm:pt>
    <dgm:pt modelId="{94B069F2-84FF-4EF7-91CD-25C913E22F3F}" type="parTrans" cxnId="{7697343C-F32E-4AE1-9740-DA4C464B29C8}">
      <dgm:prSet/>
      <dgm:spPr/>
      <dgm:t>
        <a:bodyPr/>
        <a:lstStyle/>
        <a:p>
          <a:endParaRPr lang="ru-RU"/>
        </a:p>
      </dgm:t>
    </dgm:pt>
    <dgm:pt modelId="{45789610-1F01-40B4-871C-9D462F5CDCC8}" type="sibTrans" cxnId="{7697343C-F32E-4AE1-9740-DA4C464B29C8}">
      <dgm:prSet/>
      <dgm:spPr/>
      <dgm:t>
        <a:bodyPr/>
        <a:lstStyle/>
        <a:p>
          <a:endParaRPr lang="ru-RU"/>
        </a:p>
      </dgm:t>
    </dgm:pt>
    <dgm:pt modelId="{865CD54F-99CE-4206-BB97-575BCA5384CB}" type="pres">
      <dgm:prSet presAssocID="{8358616F-0E86-4393-91AA-633E6E03B39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A395BE-C2A8-4A5F-B945-B8EB18375EFE}" type="pres">
      <dgm:prSet presAssocID="{813E04C5-78EB-4010-8262-38AF57BE213D}" presName="parentLin" presStyleCnt="0"/>
      <dgm:spPr/>
    </dgm:pt>
    <dgm:pt modelId="{4CF26EA2-3B8F-4566-B591-2ABA90AD5DA1}" type="pres">
      <dgm:prSet presAssocID="{813E04C5-78EB-4010-8262-38AF57BE213D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C8890806-CA03-418D-B5FA-21C2DD8DF2D0}" type="pres">
      <dgm:prSet presAssocID="{813E04C5-78EB-4010-8262-38AF57BE213D}" presName="parentText" presStyleLbl="node1" presStyleIdx="0" presStyleCnt="3" custScaleX="13834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C081C2-E372-44FB-A5B1-C86F6960E232}" type="pres">
      <dgm:prSet presAssocID="{813E04C5-78EB-4010-8262-38AF57BE213D}" presName="negativeSpace" presStyleCnt="0"/>
      <dgm:spPr/>
    </dgm:pt>
    <dgm:pt modelId="{7AFB024B-637F-484D-9CC1-9A9B105F28DD}" type="pres">
      <dgm:prSet presAssocID="{813E04C5-78EB-4010-8262-38AF57BE213D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2E67F8-530E-4CB9-A417-ACA6E33979FC}" type="pres">
      <dgm:prSet presAssocID="{502E42EF-C54D-471A-A645-42AA39090559}" presName="spaceBetweenRectangles" presStyleCnt="0"/>
      <dgm:spPr/>
    </dgm:pt>
    <dgm:pt modelId="{9F341642-F9DB-4184-9596-4B99591FC86E}" type="pres">
      <dgm:prSet presAssocID="{A7E4988C-F734-480D-8566-313EDDB3F3C0}" presName="parentLin" presStyleCnt="0"/>
      <dgm:spPr/>
    </dgm:pt>
    <dgm:pt modelId="{8BF53E70-2F47-446E-B064-DA4B2F002B9B}" type="pres">
      <dgm:prSet presAssocID="{A7E4988C-F734-480D-8566-313EDDB3F3C0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2A86D6A-1338-4FB9-A7B4-6E0F7973AA9A}" type="pres">
      <dgm:prSet presAssocID="{A7E4988C-F734-480D-8566-313EDDB3F3C0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11DB7A-4C1C-4C70-9AB6-22BE13AA5406}" type="pres">
      <dgm:prSet presAssocID="{A7E4988C-F734-480D-8566-313EDDB3F3C0}" presName="negativeSpace" presStyleCnt="0"/>
      <dgm:spPr/>
    </dgm:pt>
    <dgm:pt modelId="{31F26EFF-F413-4068-B0A5-2083461A1A39}" type="pres">
      <dgm:prSet presAssocID="{A7E4988C-F734-480D-8566-313EDDB3F3C0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206C82-EA18-4CD1-9B31-14CB90A219C5}" type="pres">
      <dgm:prSet presAssocID="{2D5F014B-79E3-4073-A8F7-73C112C8BBBD}" presName="spaceBetweenRectangles" presStyleCnt="0"/>
      <dgm:spPr/>
    </dgm:pt>
    <dgm:pt modelId="{9B737063-9C01-485E-87E3-AB65ABBE89AC}" type="pres">
      <dgm:prSet presAssocID="{779EE9D4-D1CE-4ABF-B38E-B85048FAE0B5}" presName="parentLin" presStyleCnt="0"/>
      <dgm:spPr/>
    </dgm:pt>
    <dgm:pt modelId="{BA90F6E4-8CBF-4667-A6C5-71FA14AB8E96}" type="pres">
      <dgm:prSet presAssocID="{779EE9D4-D1CE-4ABF-B38E-B85048FAE0B5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8C6B593-3DCA-4E4A-87E2-393B12398FD6}" type="pres">
      <dgm:prSet presAssocID="{779EE9D4-D1CE-4ABF-B38E-B85048FAE0B5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876D264-22E1-478B-AB6F-8B117109F49E}" type="pres">
      <dgm:prSet presAssocID="{779EE9D4-D1CE-4ABF-B38E-B85048FAE0B5}" presName="negativeSpace" presStyleCnt="0"/>
      <dgm:spPr/>
    </dgm:pt>
    <dgm:pt modelId="{CE043CF7-C681-420E-A6B8-8FD896F98E20}" type="pres">
      <dgm:prSet presAssocID="{779EE9D4-D1CE-4ABF-B38E-B85048FAE0B5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697343C-F32E-4AE1-9740-DA4C464B29C8}" srcId="{A7E4988C-F734-480D-8566-313EDDB3F3C0}" destId="{7A6E97A0-9987-443C-88CF-2C482659749E}" srcOrd="1" destOrd="0" parTransId="{94B069F2-84FF-4EF7-91CD-25C913E22F3F}" sibTransId="{45789610-1F01-40B4-871C-9D462F5CDCC8}"/>
    <dgm:cxn modelId="{3059F8B4-7699-4EE7-8033-56F95B43FCB4}" type="presOf" srcId="{779EE9D4-D1CE-4ABF-B38E-B85048FAE0B5}" destId="{BA90F6E4-8CBF-4667-A6C5-71FA14AB8E96}" srcOrd="0" destOrd="0" presId="urn:microsoft.com/office/officeart/2005/8/layout/list1"/>
    <dgm:cxn modelId="{392CC5B0-15A9-4F9C-BE6E-F6AD153F8779}" srcId="{779EE9D4-D1CE-4ABF-B38E-B85048FAE0B5}" destId="{C1EFBB69-96E6-4665-8113-2BE3612D4BB1}" srcOrd="0" destOrd="0" parTransId="{D1B62CA4-80CA-4A26-A493-B09F58C29EAC}" sibTransId="{33E8DC34-48EC-4D27-B491-12C40E8FBAD7}"/>
    <dgm:cxn modelId="{568C2440-9C5B-470D-9987-3DAF7654D196}" type="presOf" srcId="{213D8CE4-ABE5-415C-8DF4-00B6BB908436}" destId="{7AFB024B-637F-484D-9CC1-9A9B105F28DD}" srcOrd="0" destOrd="0" presId="urn:microsoft.com/office/officeart/2005/8/layout/list1"/>
    <dgm:cxn modelId="{CDC0552F-0534-46D2-B04C-745553D86FA8}" type="presOf" srcId="{813E04C5-78EB-4010-8262-38AF57BE213D}" destId="{C8890806-CA03-418D-B5FA-21C2DD8DF2D0}" srcOrd="1" destOrd="0" presId="urn:microsoft.com/office/officeart/2005/8/layout/list1"/>
    <dgm:cxn modelId="{6C72F1E9-2C3F-41AB-B5DA-A30CCA5F99A7}" srcId="{813E04C5-78EB-4010-8262-38AF57BE213D}" destId="{213D8CE4-ABE5-415C-8DF4-00B6BB908436}" srcOrd="0" destOrd="0" parTransId="{D8ED5EBD-DD9A-481F-9FFA-BBF2AA518D92}" sibTransId="{2FCB66E1-1BBE-427B-BA8C-52F21309539F}"/>
    <dgm:cxn modelId="{26D22545-D1A6-432D-B91C-89ABA97A6DC3}" type="presOf" srcId="{7A6E97A0-9987-443C-88CF-2C482659749E}" destId="{31F26EFF-F413-4068-B0A5-2083461A1A39}" srcOrd="0" destOrd="1" presId="urn:microsoft.com/office/officeart/2005/8/layout/list1"/>
    <dgm:cxn modelId="{6F73DED4-CCB8-4E9B-B4D2-D6B13793421B}" type="presOf" srcId="{28ADBC6E-4CCF-461B-8E6D-370A280C695D}" destId="{31F26EFF-F413-4068-B0A5-2083461A1A39}" srcOrd="0" destOrd="0" presId="urn:microsoft.com/office/officeart/2005/8/layout/list1"/>
    <dgm:cxn modelId="{BBAC8A6F-8187-471B-8BBE-695EC624F518}" srcId="{A7E4988C-F734-480D-8566-313EDDB3F3C0}" destId="{28ADBC6E-4CCF-461B-8E6D-370A280C695D}" srcOrd="0" destOrd="0" parTransId="{F64DF9A7-62E9-4F2A-803D-081AC3B0802E}" sibTransId="{A61E8518-A11E-404A-AE1B-6A160A32744A}"/>
    <dgm:cxn modelId="{844C0FF2-E2F1-485B-ABD3-1E7F5F35C9EF}" srcId="{8358616F-0E86-4393-91AA-633E6E03B391}" destId="{779EE9D4-D1CE-4ABF-B38E-B85048FAE0B5}" srcOrd="2" destOrd="0" parTransId="{1A767E70-788D-46AA-9B25-06BAF9A62BA2}" sibTransId="{0AF0C57D-650C-4125-BAD1-F0809DA19DBC}"/>
    <dgm:cxn modelId="{A6A47854-4274-4134-B409-54374E8EBE3C}" srcId="{8358616F-0E86-4393-91AA-633E6E03B391}" destId="{813E04C5-78EB-4010-8262-38AF57BE213D}" srcOrd="0" destOrd="0" parTransId="{1C38DAB1-C860-431D-8B41-93868E320B80}" sibTransId="{502E42EF-C54D-471A-A645-42AA39090559}"/>
    <dgm:cxn modelId="{AFEAA2BB-33FB-47D8-98D7-9599135EDD6B}" type="presOf" srcId="{779EE9D4-D1CE-4ABF-B38E-B85048FAE0B5}" destId="{E8C6B593-3DCA-4E4A-87E2-393B12398FD6}" srcOrd="1" destOrd="0" presId="urn:microsoft.com/office/officeart/2005/8/layout/list1"/>
    <dgm:cxn modelId="{E91A31D8-E861-44AE-A9C5-743D4004CB22}" type="presOf" srcId="{8358616F-0E86-4393-91AA-633E6E03B391}" destId="{865CD54F-99CE-4206-BB97-575BCA5384CB}" srcOrd="0" destOrd="0" presId="urn:microsoft.com/office/officeart/2005/8/layout/list1"/>
    <dgm:cxn modelId="{9AC88AF6-F2DC-45F9-95F3-A9EC2CD46A97}" type="presOf" srcId="{E6D9388D-0569-4625-926B-0D5A16B92FC5}" destId="{7AFB024B-637F-484D-9CC1-9A9B105F28DD}" srcOrd="0" destOrd="1" presId="urn:microsoft.com/office/officeart/2005/8/layout/list1"/>
    <dgm:cxn modelId="{E961A8FE-01B1-408C-AEE3-FB8F122774B9}" type="presOf" srcId="{A7E4988C-F734-480D-8566-313EDDB3F3C0}" destId="{8BF53E70-2F47-446E-B064-DA4B2F002B9B}" srcOrd="0" destOrd="0" presId="urn:microsoft.com/office/officeart/2005/8/layout/list1"/>
    <dgm:cxn modelId="{10955E36-347B-41A9-8309-181B24BEA8AD}" type="presOf" srcId="{813E04C5-78EB-4010-8262-38AF57BE213D}" destId="{4CF26EA2-3B8F-4566-B591-2ABA90AD5DA1}" srcOrd="0" destOrd="0" presId="urn:microsoft.com/office/officeart/2005/8/layout/list1"/>
    <dgm:cxn modelId="{78433D77-822B-4E62-B3F2-89BFFB4AAFC7}" srcId="{8358616F-0E86-4393-91AA-633E6E03B391}" destId="{A7E4988C-F734-480D-8566-313EDDB3F3C0}" srcOrd="1" destOrd="0" parTransId="{1E9D1D45-6F13-45FE-9E05-8BA1971EA28A}" sibTransId="{2D5F014B-79E3-4073-A8F7-73C112C8BBBD}"/>
    <dgm:cxn modelId="{0393CD3E-E309-4EEC-938E-C9302E5D55B5}" type="presOf" srcId="{C1EFBB69-96E6-4665-8113-2BE3612D4BB1}" destId="{CE043CF7-C681-420E-A6B8-8FD896F98E20}" srcOrd="0" destOrd="0" presId="urn:microsoft.com/office/officeart/2005/8/layout/list1"/>
    <dgm:cxn modelId="{F82618D2-A62B-482F-A3B7-B667D2DE8655}" srcId="{813E04C5-78EB-4010-8262-38AF57BE213D}" destId="{E6D9388D-0569-4625-926B-0D5A16B92FC5}" srcOrd="1" destOrd="0" parTransId="{CD26F757-2576-4000-9988-54447DDBA999}" sibTransId="{A75440E1-5FF2-43AE-89CC-EFB760610F90}"/>
    <dgm:cxn modelId="{56E63012-4205-4807-8D33-F8E210F6FDBE}" type="presOf" srcId="{A7E4988C-F734-480D-8566-313EDDB3F3C0}" destId="{92A86D6A-1338-4FB9-A7B4-6E0F7973AA9A}" srcOrd="1" destOrd="0" presId="urn:microsoft.com/office/officeart/2005/8/layout/list1"/>
    <dgm:cxn modelId="{CFC7C938-798B-429E-AFCF-C060F58F2F4F}" type="presParOf" srcId="{865CD54F-99CE-4206-BB97-575BCA5384CB}" destId="{DFA395BE-C2A8-4A5F-B945-B8EB18375EFE}" srcOrd="0" destOrd="0" presId="urn:microsoft.com/office/officeart/2005/8/layout/list1"/>
    <dgm:cxn modelId="{49A04DCD-AD91-4572-AD68-373B9F8924CB}" type="presParOf" srcId="{DFA395BE-C2A8-4A5F-B945-B8EB18375EFE}" destId="{4CF26EA2-3B8F-4566-B591-2ABA90AD5DA1}" srcOrd="0" destOrd="0" presId="urn:microsoft.com/office/officeart/2005/8/layout/list1"/>
    <dgm:cxn modelId="{58619F3C-4174-4172-A85F-68EE1C3E86EA}" type="presParOf" srcId="{DFA395BE-C2A8-4A5F-B945-B8EB18375EFE}" destId="{C8890806-CA03-418D-B5FA-21C2DD8DF2D0}" srcOrd="1" destOrd="0" presId="urn:microsoft.com/office/officeart/2005/8/layout/list1"/>
    <dgm:cxn modelId="{A4AAC9B7-C9D6-45F9-A757-263B7C1BDE25}" type="presParOf" srcId="{865CD54F-99CE-4206-BB97-575BCA5384CB}" destId="{08C081C2-E372-44FB-A5B1-C86F6960E232}" srcOrd="1" destOrd="0" presId="urn:microsoft.com/office/officeart/2005/8/layout/list1"/>
    <dgm:cxn modelId="{97B08593-380B-4CD6-B8CE-35E0C2110E09}" type="presParOf" srcId="{865CD54F-99CE-4206-BB97-575BCA5384CB}" destId="{7AFB024B-637F-484D-9CC1-9A9B105F28DD}" srcOrd="2" destOrd="0" presId="urn:microsoft.com/office/officeart/2005/8/layout/list1"/>
    <dgm:cxn modelId="{156EF684-B671-420C-A272-06F3E077BDB8}" type="presParOf" srcId="{865CD54F-99CE-4206-BB97-575BCA5384CB}" destId="{192E67F8-530E-4CB9-A417-ACA6E33979FC}" srcOrd="3" destOrd="0" presId="urn:microsoft.com/office/officeart/2005/8/layout/list1"/>
    <dgm:cxn modelId="{D3CE77C7-C8EF-46C7-8AB0-13254DD1391F}" type="presParOf" srcId="{865CD54F-99CE-4206-BB97-575BCA5384CB}" destId="{9F341642-F9DB-4184-9596-4B99591FC86E}" srcOrd="4" destOrd="0" presId="urn:microsoft.com/office/officeart/2005/8/layout/list1"/>
    <dgm:cxn modelId="{EA767818-725B-4142-9D10-84C999960A61}" type="presParOf" srcId="{9F341642-F9DB-4184-9596-4B99591FC86E}" destId="{8BF53E70-2F47-446E-B064-DA4B2F002B9B}" srcOrd="0" destOrd="0" presId="urn:microsoft.com/office/officeart/2005/8/layout/list1"/>
    <dgm:cxn modelId="{094E3B50-A928-4558-A617-78ECF7CA0BBB}" type="presParOf" srcId="{9F341642-F9DB-4184-9596-4B99591FC86E}" destId="{92A86D6A-1338-4FB9-A7B4-6E0F7973AA9A}" srcOrd="1" destOrd="0" presId="urn:microsoft.com/office/officeart/2005/8/layout/list1"/>
    <dgm:cxn modelId="{91FEAF57-7D4F-4718-A447-95F7EAD1AB7E}" type="presParOf" srcId="{865CD54F-99CE-4206-BB97-575BCA5384CB}" destId="{7711DB7A-4C1C-4C70-9AB6-22BE13AA5406}" srcOrd="5" destOrd="0" presId="urn:microsoft.com/office/officeart/2005/8/layout/list1"/>
    <dgm:cxn modelId="{556F8A2C-6DD6-4F7B-A99B-870C76FA0981}" type="presParOf" srcId="{865CD54F-99CE-4206-BB97-575BCA5384CB}" destId="{31F26EFF-F413-4068-B0A5-2083461A1A39}" srcOrd="6" destOrd="0" presId="urn:microsoft.com/office/officeart/2005/8/layout/list1"/>
    <dgm:cxn modelId="{EFCC9CA2-4AF8-4686-80D1-1378751BED54}" type="presParOf" srcId="{865CD54F-99CE-4206-BB97-575BCA5384CB}" destId="{6B206C82-EA18-4CD1-9B31-14CB90A219C5}" srcOrd="7" destOrd="0" presId="urn:microsoft.com/office/officeart/2005/8/layout/list1"/>
    <dgm:cxn modelId="{272AE2F6-03C4-4B75-9244-F56B0FD2BE1D}" type="presParOf" srcId="{865CD54F-99CE-4206-BB97-575BCA5384CB}" destId="{9B737063-9C01-485E-87E3-AB65ABBE89AC}" srcOrd="8" destOrd="0" presId="urn:microsoft.com/office/officeart/2005/8/layout/list1"/>
    <dgm:cxn modelId="{95B3B268-C061-4922-AE1A-5D6AAA5150DC}" type="presParOf" srcId="{9B737063-9C01-485E-87E3-AB65ABBE89AC}" destId="{BA90F6E4-8CBF-4667-A6C5-71FA14AB8E96}" srcOrd="0" destOrd="0" presId="urn:microsoft.com/office/officeart/2005/8/layout/list1"/>
    <dgm:cxn modelId="{CB2D21D0-344C-4259-B887-4FF548D12742}" type="presParOf" srcId="{9B737063-9C01-485E-87E3-AB65ABBE89AC}" destId="{E8C6B593-3DCA-4E4A-87E2-393B12398FD6}" srcOrd="1" destOrd="0" presId="urn:microsoft.com/office/officeart/2005/8/layout/list1"/>
    <dgm:cxn modelId="{EB277CB6-BB56-4C7C-9425-5211E04C8289}" type="presParOf" srcId="{865CD54F-99CE-4206-BB97-575BCA5384CB}" destId="{7876D264-22E1-478B-AB6F-8B117109F49E}" srcOrd="9" destOrd="0" presId="urn:microsoft.com/office/officeart/2005/8/layout/list1"/>
    <dgm:cxn modelId="{03140E32-8DA9-40C3-A6CE-217F5E25BE73}" type="presParOf" srcId="{865CD54F-99CE-4206-BB97-575BCA5384CB}" destId="{CE043CF7-C681-420E-A6B8-8FD896F98E20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45329936-30C5-41F9-BF18-6C9E19275A81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10A0589-36D2-490A-A7B1-8CAB83613674}">
      <dgm:prSet/>
      <dgm:spPr/>
      <dgm:t>
        <a:bodyPr/>
        <a:lstStyle/>
        <a:p>
          <a:pPr rtl="0"/>
          <a:r>
            <a: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Типовий клімактеричний синдром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14C3B01-58A8-4A52-BE86-DDBBDFDA78F6}" type="parTrans" cxnId="{2C5FD01C-2558-41B8-81CD-735808CEF9C7}">
      <dgm:prSet/>
      <dgm:spPr/>
      <dgm:t>
        <a:bodyPr/>
        <a:lstStyle/>
        <a:p>
          <a:endParaRPr lang="ru-RU"/>
        </a:p>
      </dgm:t>
    </dgm:pt>
    <dgm:pt modelId="{E4B11167-A376-4F3A-BC3C-6063F5386CBD}" type="sibTrans" cxnId="{2C5FD01C-2558-41B8-81CD-735808CEF9C7}">
      <dgm:prSet/>
      <dgm:spPr/>
      <dgm:t>
        <a:bodyPr/>
        <a:lstStyle/>
        <a:p>
          <a:endParaRPr lang="ru-RU"/>
        </a:p>
      </dgm:t>
    </dgm:pt>
    <dgm:pt modelId="{48B7FC44-269C-4F88-9ED6-22E02B84C8F8}">
      <dgm:prSet/>
      <dgm:spPr/>
      <dgm:t>
        <a:bodyPr/>
        <a:lstStyle/>
        <a:p>
          <a:pPr rtl="0"/>
          <a:r>
            <a: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Атиповий клімактеричний синдром: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2911EC3-61EC-4901-AF3F-6F6660D28098}" type="parTrans" cxnId="{63400BE5-48F8-4260-A820-4E49DC926BC7}">
      <dgm:prSet/>
      <dgm:spPr/>
      <dgm:t>
        <a:bodyPr/>
        <a:lstStyle/>
        <a:p>
          <a:endParaRPr lang="ru-RU"/>
        </a:p>
      </dgm:t>
    </dgm:pt>
    <dgm:pt modelId="{6414CB5A-BAA0-4A40-A37F-B22D873DD9D3}" type="sibTrans" cxnId="{63400BE5-48F8-4260-A820-4E49DC926BC7}">
      <dgm:prSet/>
      <dgm:spPr/>
      <dgm:t>
        <a:bodyPr/>
        <a:lstStyle/>
        <a:p>
          <a:endParaRPr lang="ru-RU"/>
        </a:p>
      </dgm:t>
    </dgm:pt>
    <dgm:pt modelId="{9B77122B-6C12-4AA7-8326-02A10F079351}">
      <dgm:prSet/>
      <dgm:spPr/>
      <dgm:t>
        <a:bodyPr/>
        <a:lstStyle/>
        <a:p>
          <a:pPr rtl="0"/>
          <a:r>
            <a:rPr lang="ru-RU" dirty="0" err="1" smtClean="0"/>
            <a:t>алергічний</a:t>
          </a:r>
          <a:r>
            <a:rPr lang="ru-RU" dirty="0" smtClean="0"/>
            <a:t> </a:t>
          </a:r>
          <a:r>
            <a:rPr lang="ru-RU" dirty="0" err="1" smtClean="0"/>
            <a:t>варіант</a:t>
          </a:r>
          <a:r>
            <a:rPr lang="ru-RU" dirty="0" smtClean="0"/>
            <a:t> (</a:t>
          </a:r>
          <a:r>
            <a:rPr lang="ru-RU" dirty="0" err="1" smtClean="0"/>
            <a:t>кропив'янка</a:t>
          </a:r>
          <a:r>
            <a:rPr lang="ru-RU" dirty="0" smtClean="0"/>
            <a:t>, </a:t>
          </a:r>
          <a:r>
            <a:rPr lang="ru-RU" dirty="0" err="1" smtClean="0"/>
            <a:t>бронхіальна</a:t>
          </a:r>
          <a:r>
            <a:rPr lang="ru-RU" dirty="0" smtClean="0"/>
            <a:t> астма та </a:t>
          </a:r>
          <a:r>
            <a:rPr lang="ru-RU" dirty="0" err="1" smtClean="0"/>
            <a:t>ін</a:t>
          </a:r>
          <a:r>
            <a:rPr lang="ru-RU" dirty="0" smtClean="0"/>
            <a:t>.)</a:t>
          </a:r>
          <a:endParaRPr lang="ru-RU" dirty="0"/>
        </a:p>
      </dgm:t>
    </dgm:pt>
    <dgm:pt modelId="{579B0977-C5DF-4EF4-9EE7-4546ACA6DDDE}" type="parTrans" cxnId="{4BBDAD5D-8E6F-4904-8C03-BA32AA63164E}">
      <dgm:prSet/>
      <dgm:spPr/>
      <dgm:t>
        <a:bodyPr/>
        <a:lstStyle/>
        <a:p>
          <a:endParaRPr lang="ru-RU"/>
        </a:p>
      </dgm:t>
    </dgm:pt>
    <dgm:pt modelId="{0AECA2CA-ADB1-4955-9B19-CE61CE269A2F}" type="sibTrans" cxnId="{4BBDAD5D-8E6F-4904-8C03-BA32AA63164E}">
      <dgm:prSet/>
      <dgm:spPr/>
      <dgm:t>
        <a:bodyPr/>
        <a:lstStyle/>
        <a:p>
          <a:endParaRPr lang="ru-RU"/>
        </a:p>
      </dgm:t>
    </dgm:pt>
    <dgm:pt modelId="{00EFF719-3F11-46EE-B88E-3BD874FEE18B}">
      <dgm:prSet/>
      <dgm:spPr>
        <a:solidFill>
          <a:schemeClr val="accent5">
            <a:lumMod val="25000"/>
          </a:schemeClr>
        </a:solidFill>
      </dgm:spPr>
      <dgm:t>
        <a:bodyPr/>
        <a:lstStyle/>
        <a:p>
          <a:pPr rtl="0"/>
          <a:r>
            <a:rPr lang="uk-UA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Патологічні форми клімактеричного синдрому:</a:t>
          </a:r>
          <a:endParaRPr lang="ru-RU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ADFA647-15D8-4180-BC25-9D5CCE3286B1}" type="parTrans" cxnId="{558727C0-071C-4D82-A3F5-380FEACF3020}">
      <dgm:prSet/>
      <dgm:spPr/>
      <dgm:t>
        <a:bodyPr/>
        <a:lstStyle/>
        <a:p>
          <a:endParaRPr lang="ru-RU"/>
        </a:p>
      </dgm:t>
    </dgm:pt>
    <dgm:pt modelId="{F826F1F3-0E18-4AF5-9412-8997F0A5D5B9}" type="sibTrans" cxnId="{558727C0-071C-4D82-A3F5-380FEACF3020}">
      <dgm:prSet/>
      <dgm:spPr/>
      <dgm:t>
        <a:bodyPr/>
        <a:lstStyle/>
        <a:p>
          <a:endParaRPr lang="ru-RU"/>
        </a:p>
      </dgm:t>
    </dgm:pt>
    <dgm:pt modelId="{9403D324-FFD1-4D8B-AB7E-39585E48D383}">
      <dgm:prSet/>
      <dgm:spPr/>
      <dgm:t>
        <a:bodyPr/>
        <a:lstStyle/>
        <a:p>
          <a:pPr rtl="0"/>
          <a:r>
            <a:rPr lang="ru-RU" dirty="0" err="1" smtClean="0"/>
            <a:t>Переважно</a:t>
          </a:r>
          <a:r>
            <a:rPr lang="ru-RU" dirty="0" smtClean="0"/>
            <a:t> вегето-</a:t>
          </a:r>
          <a:r>
            <a:rPr lang="ru-RU" dirty="0" err="1" smtClean="0"/>
            <a:t>судинні</a:t>
          </a:r>
          <a:r>
            <a:rPr lang="ru-RU" dirty="0" smtClean="0"/>
            <a:t> </a:t>
          </a:r>
          <a:r>
            <a:rPr lang="ru-RU" dirty="0" err="1" smtClean="0"/>
            <a:t>порушення</a:t>
          </a:r>
          <a:endParaRPr lang="ru-RU" dirty="0"/>
        </a:p>
      </dgm:t>
    </dgm:pt>
    <dgm:pt modelId="{395F03D9-5D68-4DFE-9A99-4140D3B6CD4B}" type="parTrans" cxnId="{9720AFF6-6385-423E-8B47-C54B05611DB9}">
      <dgm:prSet/>
      <dgm:spPr/>
      <dgm:t>
        <a:bodyPr/>
        <a:lstStyle/>
        <a:p>
          <a:endParaRPr lang="ru-RU"/>
        </a:p>
      </dgm:t>
    </dgm:pt>
    <dgm:pt modelId="{EE8BE474-B4A9-4A76-A4AE-39DE909B0760}" type="sibTrans" cxnId="{9720AFF6-6385-423E-8B47-C54B05611DB9}">
      <dgm:prSet/>
      <dgm:spPr/>
      <dgm:t>
        <a:bodyPr/>
        <a:lstStyle/>
        <a:p>
          <a:endParaRPr lang="ru-RU"/>
        </a:p>
      </dgm:t>
    </dgm:pt>
    <dgm:pt modelId="{96C4958F-51A5-46A2-99CF-7CC1E4CFEF8D}">
      <dgm:prSet/>
      <dgm:spPr/>
      <dgm:t>
        <a:bodyPr/>
        <a:lstStyle/>
        <a:p>
          <a:r>
            <a:rPr lang="ru-RU" dirty="0" err="1" smtClean="0"/>
            <a:t>кризовий</a:t>
          </a:r>
          <a:r>
            <a:rPr lang="ru-RU" dirty="0" smtClean="0"/>
            <a:t> (симпато-</a:t>
          </a:r>
          <a:r>
            <a:rPr lang="ru-RU" dirty="0" err="1" smtClean="0"/>
            <a:t>адреналової</a:t>
          </a:r>
          <a:r>
            <a:rPr lang="ru-RU" dirty="0" smtClean="0"/>
            <a:t> криз)</a:t>
          </a:r>
        </a:p>
      </dgm:t>
    </dgm:pt>
    <dgm:pt modelId="{293B6CB3-7901-4B44-B0E6-0C4D3F00968E}" type="parTrans" cxnId="{950CDE88-FB42-471F-8A20-6FFB5CE78466}">
      <dgm:prSet/>
      <dgm:spPr/>
      <dgm:t>
        <a:bodyPr/>
        <a:lstStyle/>
        <a:p>
          <a:endParaRPr lang="ru-RU"/>
        </a:p>
      </dgm:t>
    </dgm:pt>
    <dgm:pt modelId="{5A1ECC58-CC10-4378-8F0B-6D116D12D2CF}" type="sibTrans" cxnId="{950CDE88-FB42-471F-8A20-6FFB5CE78466}">
      <dgm:prSet/>
      <dgm:spPr/>
      <dgm:t>
        <a:bodyPr/>
        <a:lstStyle/>
        <a:p>
          <a:endParaRPr lang="ru-RU"/>
        </a:p>
      </dgm:t>
    </dgm:pt>
    <dgm:pt modelId="{201BDD38-DD8F-442B-BB08-2527EF5CE4BA}">
      <dgm:prSet/>
      <dgm:spPr/>
      <dgm:t>
        <a:bodyPr/>
        <a:lstStyle/>
        <a:p>
          <a:r>
            <a:rPr lang="ru-RU" dirty="0" err="1" smtClean="0"/>
            <a:t>клімактерична</a:t>
          </a:r>
          <a:r>
            <a:rPr lang="ru-RU" dirty="0" smtClean="0"/>
            <a:t> </a:t>
          </a:r>
          <a:r>
            <a:rPr lang="ru-RU" dirty="0" err="1" smtClean="0"/>
            <a:t>міокардіодистрофія</a:t>
          </a:r>
          <a:endParaRPr lang="ru-RU" dirty="0" smtClean="0"/>
        </a:p>
      </dgm:t>
    </dgm:pt>
    <dgm:pt modelId="{D75ADB2A-7FD7-4BA7-85D7-3ED13399C2B2}" type="parTrans" cxnId="{F4F9573A-6241-446D-A7F4-9ED4657D3FA8}">
      <dgm:prSet/>
      <dgm:spPr/>
      <dgm:t>
        <a:bodyPr/>
        <a:lstStyle/>
        <a:p>
          <a:endParaRPr lang="ru-RU"/>
        </a:p>
      </dgm:t>
    </dgm:pt>
    <dgm:pt modelId="{6DB5482D-F84B-4498-9C21-78EC3599995F}" type="sibTrans" cxnId="{F4F9573A-6241-446D-A7F4-9ED4657D3FA8}">
      <dgm:prSet/>
      <dgm:spPr/>
      <dgm:t>
        <a:bodyPr/>
        <a:lstStyle/>
        <a:p>
          <a:endParaRPr lang="ru-RU"/>
        </a:p>
      </dgm:t>
    </dgm:pt>
    <dgm:pt modelId="{3EBC86A0-63D4-43B6-A85F-A2132CF8B45E}">
      <dgm:prSet/>
      <dgm:spPr/>
      <dgm:t>
        <a:bodyPr/>
        <a:lstStyle/>
        <a:p>
          <a:r>
            <a:rPr lang="ru-RU" dirty="0" err="1" smtClean="0"/>
            <a:t>Переважно психоемоційні порушення за типом дисфункції обох відділів ЦНС</a:t>
          </a:r>
        </a:p>
      </dgm:t>
    </dgm:pt>
    <dgm:pt modelId="{9D31514E-9C91-4F63-BC09-9236AC0D32D6}" type="parTrans" cxnId="{05ED1EF9-4A54-4C18-BABB-D3B97FA41D95}">
      <dgm:prSet/>
      <dgm:spPr/>
      <dgm:t>
        <a:bodyPr/>
        <a:lstStyle/>
        <a:p>
          <a:endParaRPr lang="ru-RU"/>
        </a:p>
      </dgm:t>
    </dgm:pt>
    <dgm:pt modelId="{C3961A77-2CCF-49FD-99EC-01A78605DDFD}" type="sibTrans" cxnId="{05ED1EF9-4A54-4C18-BABB-D3B97FA41D95}">
      <dgm:prSet/>
      <dgm:spPr/>
      <dgm:t>
        <a:bodyPr/>
        <a:lstStyle/>
        <a:p>
          <a:endParaRPr lang="ru-RU"/>
        </a:p>
      </dgm:t>
    </dgm:pt>
    <dgm:pt modelId="{013D9A4A-5C90-4D53-938F-62B7577B0C1E}">
      <dgm:prSet/>
      <dgm:spPr/>
      <dgm:t>
        <a:bodyPr/>
        <a:lstStyle/>
        <a:p>
          <a:r>
            <a:rPr lang="ru-RU" dirty="0" smtClean="0"/>
            <a:t>На </a:t>
          </a:r>
          <a:r>
            <a:rPr lang="ru-RU" dirty="0" err="1" smtClean="0"/>
            <a:t>тлі</a:t>
          </a:r>
          <a:r>
            <a:rPr lang="ru-RU" dirty="0" smtClean="0"/>
            <a:t> </a:t>
          </a:r>
          <a:r>
            <a:rPr lang="ru-RU" dirty="0" err="1" smtClean="0"/>
            <a:t>гіперпролактінемії</a:t>
          </a:r>
          <a:endParaRPr lang="ru-RU" dirty="0" smtClean="0"/>
        </a:p>
      </dgm:t>
    </dgm:pt>
    <dgm:pt modelId="{42B13E28-3EEA-4F37-9A5C-3D0464D27B60}" type="parTrans" cxnId="{AE239E6A-0C9A-45DA-9418-AC78F3DE7C29}">
      <dgm:prSet/>
      <dgm:spPr/>
      <dgm:t>
        <a:bodyPr/>
        <a:lstStyle/>
        <a:p>
          <a:endParaRPr lang="ru-RU"/>
        </a:p>
      </dgm:t>
    </dgm:pt>
    <dgm:pt modelId="{8149310E-CCE5-491C-B7F9-CB16375E4A6B}" type="sibTrans" cxnId="{AE239E6A-0C9A-45DA-9418-AC78F3DE7C29}">
      <dgm:prSet/>
      <dgm:spPr/>
      <dgm:t>
        <a:bodyPr/>
        <a:lstStyle/>
        <a:p>
          <a:endParaRPr lang="ru-RU"/>
        </a:p>
      </dgm:t>
    </dgm:pt>
    <dgm:pt modelId="{050A6004-E515-4E77-B424-5DDB6D702A5F}">
      <dgm:prSet/>
      <dgm:spPr/>
      <dgm:t>
        <a:bodyPr/>
        <a:lstStyle/>
        <a:p>
          <a:r>
            <a:rPr lang="ru-RU" dirty="0" err="1" smtClean="0"/>
            <a:t>Клімактеричний синдром, який трансформувався з ПМС перехідного віку</a:t>
          </a:r>
        </a:p>
      </dgm:t>
    </dgm:pt>
    <dgm:pt modelId="{8F64664F-16E8-485D-9A75-7F0DC4D7E803}" type="parTrans" cxnId="{755F8DB1-AE76-4E77-A094-74A0B9FF5DB7}">
      <dgm:prSet/>
      <dgm:spPr/>
      <dgm:t>
        <a:bodyPr/>
        <a:lstStyle/>
        <a:p>
          <a:endParaRPr lang="ru-RU"/>
        </a:p>
      </dgm:t>
    </dgm:pt>
    <dgm:pt modelId="{6C56597C-4E68-499D-8808-59B81707F235}" type="sibTrans" cxnId="{755F8DB1-AE76-4E77-A094-74A0B9FF5DB7}">
      <dgm:prSet/>
      <dgm:spPr/>
      <dgm:t>
        <a:bodyPr/>
        <a:lstStyle/>
        <a:p>
          <a:endParaRPr lang="ru-RU"/>
        </a:p>
      </dgm:t>
    </dgm:pt>
    <dgm:pt modelId="{79092730-0BB0-44BA-9C25-1024C0771158}" type="pres">
      <dgm:prSet presAssocID="{45329936-30C5-41F9-BF18-6C9E19275A81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49BCBA-2F9C-434E-A735-FEE370D05ABE}" type="pres">
      <dgm:prSet presAssocID="{B10A0589-36D2-490A-A7B1-8CAB83613674}" presName="parentLin" presStyleCnt="0"/>
      <dgm:spPr/>
    </dgm:pt>
    <dgm:pt modelId="{C8F0EA82-E3C5-4E02-8537-9C51E6C702B2}" type="pres">
      <dgm:prSet presAssocID="{B10A0589-36D2-490A-A7B1-8CAB83613674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1B58ADE-BC6C-411D-BAA5-2CA9E97E921F}" type="pres">
      <dgm:prSet presAssocID="{B10A0589-36D2-490A-A7B1-8CAB83613674}" presName="parentText" presStyleLbl="node1" presStyleIdx="0" presStyleCnt="3" custScaleX="985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2C30139-AD7F-4B69-818A-CF9BE97CC05D}" type="pres">
      <dgm:prSet presAssocID="{B10A0589-36D2-490A-A7B1-8CAB83613674}" presName="negativeSpace" presStyleCnt="0"/>
      <dgm:spPr/>
    </dgm:pt>
    <dgm:pt modelId="{5D1C7FB2-6EA5-45F3-9276-31DC2372FFC0}" type="pres">
      <dgm:prSet presAssocID="{B10A0589-36D2-490A-A7B1-8CAB83613674}" presName="childText" presStyleLbl="conFgAcc1" presStyleIdx="0" presStyleCnt="3">
        <dgm:presLayoutVars>
          <dgm:bulletEnabled val="1"/>
        </dgm:presLayoutVars>
      </dgm:prSet>
      <dgm:spPr/>
    </dgm:pt>
    <dgm:pt modelId="{16407D31-DE76-4F40-86F0-6CECF40D9CF9}" type="pres">
      <dgm:prSet presAssocID="{E4B11167-A376-4F3A-BC3C-6063F5386CBD}" presName="spaceBetweenRectangles" presStyleCnt="0"/>
      <dgm:spPr/>
    </dgm:pt>
    <dgm:pt modelId="{C3796A05-36FD-4BC9-9380-BCD7E7DF3125}" type="pres">
      <dgm:prSet presAssocID="{48B7FC44-269C-4F88-9ED6-22E02B84C8F8}" presName="parentLin" presStyleCnt="0"/>
      <dgm:spPr/>
    </dgm:pt>
    <dgm:pt modelId="{55F97462-49DC-457D-AE09-419351C5EEB3}" type="pres">
      <dgm:prSet presAssocID="{48B7FC44-269C-4F88-9ED6-22E02B84C8F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B0B260B-C80E-4EA8-92FD-4BB7F10F0755}" type="pres">
      <dgm:prSet presAssocID="{48B7FC44-269C-4F88-9ED6-22E02B84C8F8}" presName="parentText" presStyleLbl="node1" presStyleIdx="1" presStyleCnt="3" custScaleX="11749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6967EB-B9F4-400F-8347-24BB2DF5C4B4}" type="pres">
      <dgm:prSet presAssocID="{48B7FC44-269C-4F88-9ED6-22E02B84C8F8}" presName="negativeSpace" presStyleCnt="0"/>
      <dgm:spPr/>
    </dgm:pt>
    <dgm:pt modelId="{20700972-3F69-4FDA-9665-EF8EB531758E}" type="pres">
      <dgm:prSet presAssocID="{48B7FC44-269C-4F88-9ED6-22E02B84C8F8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42E05-C273-42C3-87E3-AD8D1F9D148E}" type="pres">
      <dgm:prSet presAssocID="{6414CB5A-BAA0-4A40-A37F-B22D873DD9D3}" presName="spaceBetweenRectangles" presStyleCnt="0"/>
      <dgm:spPr/>
    </dgm:pt>
    <dgm:pt modelId="{270F9DC0-945E-47B9-99F6-A53024BEA559}" type="pres">
      <dgm:prSet presAssocID="{00EFF719-3F11-46EE-B88E-3BD874FEE18B}" presName="parentLin" presStyleCnt="0"/>
      <dgm:spPr/>
    </dgm:pt>
    <dgm:pt modelId="{F2599955-E7C9-4DAF-8EFB-93CDEF03DB66}" type="pres">
      <dgm:prSet presAssocID="{00EFF719-3F11-46EE-B88E-3BD874FEE18B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E846012D-2DAD-4019-B735-258A1BC8E6ED}" type="pres">
      <dgm:prSet presAssocID="{00EFF719-3F11-46EE-B88E-3BD874FEE18B}" presName="parentText" presStyleLbl="node1" presStyleIdx="2" presStyleCnt="3" custScaleX="12915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4DF862-76E4-439F-94DF-C216029699EF}" type="pres">
      <dgm:prSet presAssocID="{00EFF719-3F11-46EE-B88E-3BD874FEE18B}" presName="negativeSpace" presStyleCnt="0"/>
      <dgm:spPr/>
    </dgm:pt>
    <dgm:pt modelId="{B73293B2-CBFF-4298-8A1C-1F90D29A2071}" type="pres">
      <dgm:prSet presAssocID="{00EFF719-3F11-46EE-B88E-3BD874FEE18B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E239E6A-0C9A-45DA-9418-AC78F3DE7C29}" srcId="{00EFF719-3F11-46EE-B88E-3BD874FEE18B}" destId="{013D9A4A-5C90-4D53-938F-62B7577B0C1E}" srcOrd="2" destOrd="0" parTransId="{42B13E28-3EEA-4F37-9A5C-3D0464D27B60}" sibTransId="{8149310E-CCE5-491C-B7F9-CB16375E4A6B}"/>
    <dgm:cxn modelId="{ADC92CEF-2C28-4487-BF4B-0439DDBD2D64}" type="presOf" srcId="{050A6004-E515-4E77-B424-5DDB6D702A5F}" destId="{B73293B2-CBFF-4298-8A1C-1F90D29A2071}" srcOrd="0" destOrd="3" presId="urn:microsoft.com/office/officeart/2005/8/layout/list1"/>
    <dgm:cxn modelId="{7D6E51A4-AABE-48ED-933A-0CBB8FA372AA}" type="presOf" srcId="{9403D324-FFD1-4D8B-AB7E-39585E48D383}" destId="{B73293B2-CBFF-4298-8A1C-1F90D29A2071}" srcOrd="0" destOrd="0" presId="urn:microsoft.com/office/officeart/2005/8/layout/list1"/>
    <dgm:cxn modelId="{F4F9573A-6241-446D-A7F4-9ED4657D3FA8}" srcId="{48B7FC44-269C-4F88-9ED6-22E02B84C8F8}" destId="{201BDD38-DD8F-442B-BB08-2527EF5CE4BA}" srcOrd="2" destOrd="0" parTransId="{D75ADB2A-7FD7-4BA7-85D7-3ED13399C2B2}" sibTransId="{6DB5482D-F84B-4498-9C21-78EC3599995F}"/>
    <dgm:cxn modelId="{01A7C5D3-C1D1-4A19-ACBA-D49CC577BB5D}" type="presOf" srcId="{B10A0589-36D2-490A-A7B1-8CAB83613674}" destId="{A1B58ADE-BC6C-411D-BAA5-2CA9E97E921F}" srcOrd="1" destOrd="0" presId="urn:microsoft.com/office/officeart/2005/8/layout/list1"/>
    <dgm:cxn modelId="{950CDE88-FB42-471F-8A20-6FFB5CE78466}" srcId="{48B7FC44-269C-4F88-9ED6-22E02B84C8F8}" destId="{96C4958F-51A5-46A2-99CF-7CC1E4CFEF8D}" srcOrd="1" destOrd="0" parTransId="{293B6CB3-7901-4B44-B0E6-0C4D3F00968E}" sibTransId="{5A1ECC58-CC10-4378-8F0B-6D116D12D2CF}"/>
    <dgm:cxn modelId="{63400BE5-48F8-4260-A820-4E49DC926BC7}" srcId="{45329936-30C5-41F9-BF18-6C9E19275A81}" destId="{48B7FC44-269C-4F88-9ED6-22E02B84C8F8}" srcOrd="1" destOrd="0" parTransId="{52911EC3-61EC-4901-AF3F-6F6660D28098}" sibTransId="{6414CB5A-BAA0-4A40-A37F-B22D873DD9D3}"/>
    <dgm:cxn modelId="{86DCBEF3-C8C1-4D53-BE6F-EEACA239BE4D}" type="presOf" srcId="{013D9A4A-5C90-4D53-938F-62B7577B0C1E}" destId="{B73293B2-CBFF-4298-8A1C-1F90D29A2071}" srcOrd="0" destOrd="2" presId="urn:microsoft.com/office/officeart/2005/8/layout/list1"/>
    <dgm:cxn modelId="{558727C0-071C-4D82-A3F5-380FEACF3020}" srcId="{45329936-30C5-41F9-BF18-6C9E19275A81}" destId="{00EFF719-3F11-46EE-B88E-3BD874FEE18B}" srcOrd="2" destOrd="0" parTransId="{AADFA647-15D8-4180-BC25-9D5CCE3286B1}" sibTransId="{F826F1F3-0E18-4AF5-9412-8997F0A5D5B9}"/>
    <dgm:cxn modelId="{609B1728-35C4-4773-B36B-9DE3838198B6}" type="presOf" srcId="{201BDD38-DD8F-442B-BB08-2527EF5CE4BA}" destId="{20700972-3F69-4FDA-9665-EF8EB531758E}" srcOrd="0" destOrd="2" presId="urn:microsoft.com/office/officeart/2005/8/layout/list1"/>
    <dgm:cxn modelId="{7495B498-5DD8-452F-A802-7C0EDCB964C8}" type="presOf" srcId="{9B77122B-6C12-4AA7-8326-02A10F079351}" destId="{20700972-3F69-4FDA-9665-EF8EB531758E}" srcOrd="0" destOrd="0" presId="urn:microsoft.com/office/officeart/2005/8/layout/list1"/>
    <dgm:cxn modelId="{9720AFF6-6385-423E-8B47-C54B05611DB9}" srcId="{00EFF719-3F11-46EE-B88E-3BD874FEE18B}" destId="{9403D324-FFD1-4D8B-AB7E-39585E48D383}" srcOrd="0" destOrd="0" parTransId="{395F03D9-5D68-4DFE-9A99-4140D3B6CD4B}" sibTransId="{EE8BE474-B4A9-4A76-A4AE-39DE909B0760}"/>
    <dgm:cxn modelId="{05ED1EF9-4A54-4C18-BABB-D3B97FA41D95}" srcId="{00EFF719-3F11-46EE-B88E-3BD874FEE18B}" destId="{3EBC86A0-63D4-43B6-A85F-A2132CF8B45E}" srcOrd="1" destOrd="0" parTransId="{9D31514E-9C91-4F63-BC09-9236AC0D32D6}" sibTransId="{C3961A77-2CCF-49FD-99EC-01A78605DDFD}"/>
    <dgm:cxn modelId="{2D76878A-500F-4D5B-92B0-7A553A846818}" type="presOf" srcId="{48B7FC44-269C-4F88-9ED6-22E02B84C8F8}" destId="{55F97462-49DC-457D-AE09-419351C5EEB3}" srcOrd="0" destOrd="0" presId="urn:microsoft.com/office/officeart/2005/8/layout/list1"/>
    <dgm:cxn modelId="{0136139A-F246-4EA0-8F11-C2D58CE4D3BA}" type="presOf" srcId="{45329936-30C5-41F9-BF18-6C9E19275A81}" destId="{79092730-0BB0-44BA-9C25-1024C0771158}" srcOrd="0" destOrd="0" presId="urn:microsoft.com/office/officeart/2005/8/layout/list1"/>
    <dgm:cxn modelId="{4EC04595-93CA-43FF-B910-D7997B0F5F45}" type="presOf" srcId="{96C4958F-51A5-46A2-99CF-7CC1E4CFEF8D}" destId="{20700972-3F69-4FDA-9665-EF8EB531758E}" srcOrd="0" destOrd="1" presId="urn:microsoft.com/office/officeart/2005/8/layout/list1"/>
    <dgm:cxn modelId="{2C5FD01C-2558-41B8-81CD-735808CEF9C7}" srcId="{45329936-30C5-41F9-BF18-6C9E19275A81}" destId="{B10A0589-36D2-490A-A7B1-8CAB83613674}" srcOrd="0" destOrd="0" parTransId="{514C3B01-58A8-4A52-BE86-DDBBDFDA78F6}" sibTransId="{E4B11167-A376-4F3A-BC3C-6063F5386CBD}"/>
    <dgm:cxn modelId="{755F8DB1-AE76-4E77-A094-74A0B9FF5DB7}" srcId="{00EFF719-3F11-46EE-B88E-3BD874FEE18B}" destId="{050A6004-E515-4E77-B424-5DDB6D702A5F}" srcOrd="3" destOrd="0" parTransId="{8F64664F-16E8-485D-9A75-7F0DC4D7E803}" sibTransId="{6C56597C-4E68-499D-8808-59B81707F235}"/>
    <dgm:cxn modelId="{E8E67780-8207-4E56-8BFD-71F2B7B84182}" type="presOf" srcId="{B10A0589-36D2-490A-A7B1-8CAB83613674}" destId="{C8F0EA82-E3C5-4E02-8537-9C51E6C702B2}" srcOrd="0" destOrd="0" presId="urn:microsoft.com/office/officeart/2005/8/layout/list1"/>
    <dgm:cxn modelId="{4BBDAD5D-8E6F-4904-8C03-BA32AA63164E}" srcId="{48B7FC44-269C-4F88-9ED6-22E02B84C8F8}" destId="{9B77122B-6C12-4AA7-8326-02A10F079351}" srcOrd="0" destOrd="0" parTransId="{579B0977-C5DF-4EF4-9EE7-4546ACA6DDDE}" sibTransId="{0AECA2CA-ADB1-4955-9B19-CE61CE269A2F}"/>
    <dgm:cxn modelId="{95DF66F0-33CC-4E7A-85A0-818E655DE89C}" type="presOf" srcId="{00EFF719-3F11-46EE-B88E-3BD874FEE18B}" destId="{E846012D-2DAD-4019-B735-258A1BC8E6ED}" srcOrd="1" destOrd="0" presId="urn:microsoft.com/office/officeart/2005/8/layout/list1"/>
    <dgm:cxn modelId="{58E9F8B1-9825-493B-9737-BDB0E9B9D81A}" type="presOf" srcId="{00EFF719-3F11-46EE-B88E-3BD874FEE18B}" destId="{F2599955-E7C9-4DAF-8EFB-93CDEF03DB66}" srcOrd="0" destOrd="0" presId="urn:microsoft.com/office/officeart/2005/8/layout/list1"/>
    <dgm:cxn modelId="{EFC2F449-2714-47CB-BE20-062B966F2931}" type="presOf" srcId="{48B7FC44-269C-4F88-9ED6-22E02B84C8F8}" destId="{FB0B260B-C80E-4EA8-92FD-4BB7F10F0755}" srcOrd="1" destOrd="0" presId="urn:microsoft.com/office/officeart/2005/8/layout/list1"/>
    <dgm:cxn modelId="{FDF76724-9550-4240-B664-2EC8CFA7E42F}" type="presOf" srcId="{3EBC86A0-63D4-43B6-A85F-A2132CF8B45E}" destId="{B73293B2-CBFF-4298-8A1C-1F90D29A2071}" srcOrd="0" destOrd="1" presId="urn:microsoft.com/office/officeart/2005/8/layout/list1"/>
    <dgm:cxn modelId="{74C50E84-6BFC-419B-92DC-2765EFD9247B}" type="presParOf" srcId="{79092730-0BB0-44BA-9C25-1024C0771158}" destId="{7C49BCBA-2F9C-434E-A735-FEE370D05ABE}" srcOrd="0" destOrd="0" presId="urn:microsoft.com/office/officeart/2005/8/layout/list1"/>
    <dgm:cxn modelId="{3B72F448-A481-436D-90C8-5B34ABEACBE4}" type="presParOf" srcId="{7C49BCBA-2F9C-434E-A735-FEE370D05ABE}" destId="{C8F0EA82-E3C5-4E02-8537-9C51E6C702B2}" srcOrd="0" destOrd="0" presId="urn:microsoft.com/office/officeart/2005/8/layout/list1"/>
    <dgm:cxn modelId="{F4E20FBD-C3AE-491B-ACA3-B369D1D4284C}" type="presParOf" srcId="{7C49BCBA-2F9C-434E-A735-FEE370D05ABE}" destId="{A1B58ADE-BC6C-411D-BAA5-2CA9E97E921F}" srcOrd="1" destOrd="0" presId="urn:microsoft.com/office/officeart/2005/8/layout/list1"/>
    <dgm:cxn modelId="{5A04432A-40F8-4665-A0EA-68252C359DF8}" type="presParOf" srcId="{79092730-0BB0-44BA-9C25-1024C0771158}" destId="{32C30139-AD7F-4B69-818A-CF9BE97CC05D}" srcOrd="1" destOrd="0" presId="urn:microsoft.com/office/officeart/2005/8/layout/list1"/>
    <dgm:cxn modelId="{60ADFD09-8488-4CD2-BFA4-51C156BEDD62}" type="presParOf" srcId="{79092730-0BB0-44BA-9C25-1024C0771158}" destId="{5D1C7FB2-6EA5-45F3-9276-31DC2372FFC0}" srcOrd="2" destOrd="0" presId="urn:microsoft.com/office/officeart/2005/8/layout/list1"/>
    <dgm:cxn modelId="{D87FE25E-C69A-45E7-8D4A-EFA308FCE050}" type="presParOf" srcId="{79092730-0BB0-44BA-9C25-1024C0771158}" destId="{16407D31-DE76-4F40-86F0-6CECF40D9CF9}" srcOrd="3" destOrd="0" presId="urn:microsoft.com/office/officeart/2005/8/layout/list1"/>
    <dgm:cxn modelId="{A59AEBB7-1A20-4BD7-B8AE-DC3A03695AB2}" type="presParOf" srcId="{79092730-0BB0-44BA-9C25-1024C0771158}" destId="{C3796A05-36FD-4BC9-9380-BCD7E7DF3125}" srcOrd="4" destOrd="0" presId="urn:microsoft.com/office/officeart/2005/8/layout/list1"/>
    <dgm:cxn modelId="{32D31BD9-197A-40FC-B048-9CC84FD3AC27}" type="presParOf" srcId="{C3796A05-36FD-4BC9-9380-BCD7E7DF3125}" destId="{55F97462-49DC-457D-AE09-419351C5EEB3}" srcOrd="0" destOrd="0" presId="urn:microsoft.com/office/officeart/2005/8/layout/list1"/>
    <dgm:cxn modelId="{F93BEF9F-A9A9-4C8E-8B69-6430E7BD5AF9}" type="presParOf" srcId="{C3796A05-36FD-4BC9-9380-BCD7E7DF3125}" destId="{FB0B260B-C80E-4EA8-92FD-4BB7F10F0755}" srcOrd="1" destOrd="0" presId="urn:microsoft.com/office/officeart/2005/8/layout/list1"/>
    <dgm:cxn modelId="{E545EB0F-1F7C-4CF6-8062-9960DCB5E8C6}" type="presParOf" srcId="{79092730-0BB0-44BA-9C25-1024C0771158}" destId="{026967EB-B9F4-400F-8347-24BB2DF5C4B4}" srcOrd="5" destOrd="0" presId="urn:microsoft.com/office/officeart/2005/8/layout/list1"/>
    <dgm:cxn modelId="{1CC5FFD9-7FB6-4F9F-A2BC-F70A63D559E4}" type="presParOf" srcId="{79092730-0BB0-44BA-9C25-1024C0771158}" destId="{20700972-3F69-4FDA-9665-EF8EB531758E}" srcOrd="6" destOrd="0" presId="urn:microsoft.com/office/officeart/2005/8/layout/list1"/>
    <dgm:cxn modelId="{9A5CD170-BFA3-4653-B698-E1148BDC9D0F}" type="presParOf" srcId="{79092730-0BB0-44BA-9C25-1024C0771158}" destId="{00F42E05-C273-42C3-87E3-AD8D1F9D148E}" srcOrd="7" destOrd="0" presId="urn:microsoft.com/office/officeart/2005/8/layout/list1"/>
    <dgm:cxn modelId="{B3614CEC-9183-4A79-B0AE-CFB586C2E203}" type="presParOf" srcId="{79092730-0BB0-44BA-9C25-1024C0771158}" destId="{270F9DC0-945E-47B9-99F6-A53024BEA559}" srcOrd="8" destOrd="0" presId="urn:microsoft.com/office/officeart/2005/8/layout/list1"/>
    <dgm:cxn modelId="{57F9DB1E-07A2-44A4-9542-6D601EA2D927}" type="presParOf" srcId="{270F9DC0-945E-47B9-99F6-A53024BEA559}" destId="{F2599955-E7C9-4DAF-8EFB-93CDEF03DB66}" srcOrd="0" destOrd="0" presId="urn:microsoft.com/office/officeart/2005/8/layout/list1"/>
    <dgm:cxn modelId="{6954D3FE-4F5F-4C41-A6C1-6EAFB4AA710B}" type="presParOf" srcId="{270F9DC0-945E-47B9-99F6-A53024BEA559}" destId="{E846012D-2DAD-4019-B735-258A1BC8E6ED}" srcOrd="1" destOrd="0" presId="urn:microsoft.com/office/officeart/2005/8/layout/list1"/>
    <dgm:cxn modelId="{121D09AC-037D-462F-837E-04982A3A1B01}" type="presParOf" srcId="{79092730-0BB0-44BA-9C25-1024C0771158}" destId="{5D4DF862-76E4-439F-94DF-C216029699EF}" srcOrd="9" destOrd="0" presId="urn:microsoft.com/office/officeart/2005/8/layout/list1"/>
    <dgm:cxn modelId="{62B2A954-35D9-4275-AABA-FEA1BCA86AAB}" type="presParOf" srcId="{79092730-0BB0-44BA-9C25-1024C0771158}" destId="{B73293B2-CBFF-4298-8A1C-1F90D29A2071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BC72C404-26FF-45F6-9030-B2CEC7C55FC0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A6A5D42-5968-4309-AD1C-4D19F3E3A987}">
      <dgm:prSet custT="1"/>
      <dgm:spPr/>
      <dgm:t>
        <a:bodyPr/>
        <a:lstStyle/>
        <a:p>
          <a:pPr rtl="0"/>
          <a:r>
            <a:rPr lang="uk-UA" sz="24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Немедикаментозна</a:t>
          </a:r>
          <a:r>
            <a:rPr lang="uk-U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: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A8B1D69-025B-4BE8-95CB-3A2A7A2DA6E0}" type="parTrans" cxnId="{CA933815-CF16-420B-ACCF-FA56FACFD324}">
      <dgm:prSet/>
      <dgm:spPr/>
      <dgm:t>
        <a:bodyPr/>
        <a:lstStyle/>
        <a:p>
          <a:endParaRPr lang="ru-RU"/>
        </a:p>
      </dgm:t>
    </dgm:pt>
    <dgm:pt modelId="{E2B84837-1AD8-466A-ABC3-DF2071EFB740}" type="sibTrans" cxnId="{CA933815-CF16-420B-ACCF-FA56FACFD324}">
      <dgm:prSet/>
      <dgm:spPr/>
      <dgm:t>
        <a:bodyPr/>
        <a:lstStyle/>
        <a:p>
          <a:endParaRPr lang="ru-RU"/>
        </a:p>
      </dgm:t>
    </dgm:pt>
    <dgm:pt modelId="{09656913-04CC-4BAA-B0D6-18C36D2B3742}">
      <dgm:prSet/>
      <dgm:spPr/>
      <dgm:t>
        <a:bodyPr/>
        <a:lstStyle/>
        <a:p>
          <a:pPr rtl="0"/>
          <a:r>
            <a:rPr lang="ru-RU" dirty="0" err="1" smtClean="0"/>
            <a:t>Гіпокалорійний</a:t>
          </a:r>
          <a:r>
            <a:rPr lang="ru-RU" dirty="0" smtClean="0"/>
            <a:t> </a:t>
          </a:r>
          <a:r>
            <a:rPr lang="ru-RU" dirty="0" err="1" smtClean="0"/>
            <a:t>раціон</a:t>
          </a:r>
          <a:r>
            <a:rPr lang="ru-RU" dirty="0" smtClean="0"/>
            <a:t>, </a:t>
          </a:r>
          <a:r>
            <a:rPr lang="ru-RU" dirty="0" err="1" smtClean="0"/>
            <a:t>збагачений</a:t>
          </a:r>
          <a:r>
            <a:rPr lang="ru-RU" dirty="0" smtClean="0"/>
            <a:t> </a:t>
          </a:r>
          <a:r>
            <a:rPr lang="ru-RU" dirty="0" err="1" smtClean="0"/>
            <a:t>білками</a:t>
          </a:r>
          <a:r>
            <a:rPr lang="ru-RU" dirty="0" smtClean="0"/>
            <a:t> і </a:t>
          </a:r>
          <a:r>
            <a:rPr lang="ru-RU" dirty="0" err="1" smtClean="0"/>
            <a:t>клітковиною</a:t>
          </a:r>
          <a:endParaRPr lang="ru-RU" dirty="0"/>
        </a:p>
      </dgm:t>
    </dgm:pt>
    <dgm:pt modelId="{E8F67220-7065-45B2-B9D8-E186F0DF5197}" type="parTrans" cxnId="{20AD5E7D-C910-450E-9FE7-F51EC3882716}">
      <dgm:prSet/>
      <dgm:spPr/>
      <dgm:t>
        <a:bodyPr/>
        <a:lstStyle/>
        <a:p>
          <a:endParaRPr lang="ru-RU"/>
        </a:p>
      </dgm:t>
    </dgm:pt>
    <dgm:pt modelId="{AED97FAF-9709-48BB-81F9-6B9E510E9EFB}" type="sibTrans" cxnId="{20AD5E7D-C910-450E-9FE7-F51EC3882716}">
      <dgm:prSet/>
      <dgm:spPr/>
      <dgm:t>
        <a:bodyPr/>
        <a:lstStyle/>
        <a:p>
          <a:endParaRPr lang="ru-RU"/>
        </a:p>
      </dgm:t>
    </dgm:pt>
    <dgm:pt modelId="{4750A083-D851-42D4-87E0-6DDA6D4C13B6}">
      <dgm:prSet custT="1"/>
      <dgm:spPr/>
      <dgm:t>
        <a:bodyPr/>
        <a:lstStyle/>
        <a:p>
          <a:pPr rtl="0"/>
          <a:r>
            <a:rPr lang="uk-UA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Медикаментозна:</a:t>
          </a:r>
          <a:endParaRPr lang="ru-RU" sz="24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AAEACD9-5C9D-48B0-9C12-F8776B677967}" type="parTrans" cxnId="{FD7BFD1D-977C-4656-98F8-2CA13686FDF9}">
      <dgm:prSet/>
      <dgm:spPr/>
      <dgm:t>
        <a:bodyPr/>
        <a:lstStyle/>
        <a:p>
          <a:endParaRPr lang="ru-RU"/>
        </a:p>
      </dgm:t>
    </dgm:pt>
    <dgm:pt modelId="{ECFBAABE-D810-4946-B876-D971624E5363}" type="sibTrans" cxnId="{FD7BFD1D-977C-4656-98F8-2CA13686FDF9}">
      <dgm:prSet/>
      <dgm:spPr/>
      <dgm:t>
        <a:bodyPr/>
        <a:lstStyle/>
        <a:p>
          <a:endParaRPr lang="ru-RU"/>
        </a:p>
      </dgm:t>
    </dgm:pt>
    <dgm:pt modelId="{5F403A76-5A8F-4DBB-83FC-F04E533EEF0A}">
      <dgm:prSet/>
      <dgm:spPr/>
      <dgm:t>
        <a:bodyPr/>
        <a:lstStyle/>
        <a:p>
          <a:pPr rtl="0"/>
          <a:r>
            <a:rPr lang="ru-RU" smtClean="0"/>
            <a:t>Транквілізатори, нейролептики, антидепресанти (корекція вегето-судинних порушень)</a:t>
          </a:r>
          <a:endParaRPr lang="ru-RU" dirty="0"/>
        </a:p>
      </dgm:t>
    </dgm:pt>
    <dgm:pt modelId="{56D12466-37E3-4759-9DDB-5C8A09B3D791}" type="parTrans" cxnId="{1A3FFE6D-FA61-4294-8D6F-B43827CA3C29}">
      <dgm:prSet/>
      <dgm:spPr/>
      <dgm:t>
        <a:bodyPr/>
        <a:lstStyle/>
        <a:p>
          <a:endParaRPr lang="ru-RU"/>
        </a:p>
      </dgm:t>
    </dgm:pt>
    <dgm:pt modelId="{85901215-53BB-4F9C-82E7-718D9C1989CC}" type="sibTrans" cxnId="{1A3FFE6D-FA61-4294-8D6F-B43827CA3C29}">
      <dgm:prSet/>
      <dgm:spPr/>
      <dgm:t>
        <a:bodyPr/>
        <a:lstStyle/>
        <a:p>
          <a:endParaRPr lang="ru-RU"/>
        </a:p>
      </dgm:t>
    </dgm:pt>
    <dgm:pt modelId="{2CB5F852-CC94-468B-B0CD-391007FA7104}">
      <dgm:prSet/>
      <dgm:spPr/>
      <dgm:t>
        <a:bodyPr/>
        <a:lstStyle/>
        <a:p>
          <a:r>
            <a:rPr lang="ru-RU" dirty="0" err="1" smtClean="0"/>
            <a:t>Раціональний режим праці і відпочинку</a:t>
          </a:r>
        </a:p>
      </dgm:t>
    </dgm:pt>
    <dgm:pt modelId="{6F5DEBC4-88D5-4F50-A47A-1B31C0FE0C08}" type="parTrans" cxnId="{53829747-60D7-4FFA-B3E1-C475D22CA423}">
      <dgm:prSet/>
      <dgm:spPr/>
      <dgm:t>
        <a:bodyPr/>
        <a:lstStyle/>
        <a:p>
          <a:endParaRPr lang="ru-RU"/>
        </a:p>
      </dgm:t>
    </dgm:pt>
    <dgm:pt modelId="{1B233DFF-14C8-47A2-B679-07A1BD5DFC8D}" type="sibTrans" cxnId="{53829747-60D7-4FFA-B3E1-C475D22CA423}">
      <dgm:prSet/>
      <dgm:spPr/>
      <dgm:t>
        <a:bodyPr/>
        <a:lstStyle/>
        <a:p>
          <a:endParaRPr lang="ru-RU"/>
        </a:p>
      </dgm:t>
    </dgm:pt>
    <dgm:pt modelId="{3746FFD4-8179-4101-8B15-EB94D50EB1DF}">
      <dgm:prSet/>
      <dgm:spPr/>
      <dgm:t>
        <a:bodyPr/>
        <a:lstStyle/>
        <a:p>
          <a:r>
            <a:rPr lang="ru-RU" dirty="0" err="1" smtClean="0"/>
            <a:t>Загальний масаж, психотерапія</a:t>
          </a:r>
        </a:p>
      </dgm:t>
    </dgm:pt>
    <dgm:pt modelId="{AC7A45DA-E4E7-4B69-8BCB-C62BCDFC56BE}" type="parTrans" cxnId="{4835140D-3E85-4079-9EF3-63246F181E08}">
      <dgm:prSet/>
      <dgm:spPr/>
      <dgm:t>
        <a:bodyPr/>
        <a:lstStyle/>
        <a:p>
          <a:endParaRPr lang="ru-RU"/>
        </a:p>
      </dgm:t>
    </dgm:pt>
    <dgm:pt modelId="{6EB4C434-F802-4235-BF0E-B92CB8A6BE15}" type="sibTrans" cxnId="{4835140D-3E85-4079-9EF3-63246F181E08}">
      <dgm:prSet/>
      <dgm:spPr/>
      <dgm:t>
        <a:bodyPr/>
        <a:lstStyle/>
        <a:p>
          <a:endParaRPr lang="ru-RU"/>
        </a:p>
      </dgm:t>
    </dgm:pt>
    <dgm:pt modelId="{C0ADA327-F059-4A37-8491-CC372E67A28E}">
      <dgm:prSet/>
      <dgm:spPr/>
      <dgm:t>
        <a:bodyPr/>
        <a:lstStyle/>
        <a:p>
          <a:r>
            <a:rPr lang="ru-RU" dirty="0" err="1" smtClean="0"/>
            <a:t>Гальванізація шийно-лицевої ділянки та електрофорез новокаїну</a:t>
          </a:r>
        </a:p>
      </dgm:t>
    </dgm:pt>
    <dgm:pt modelId="{0E9A8849-7DF0-41D0-A581-33FE5F878EC9}" type="parTrans" cxnId="{DB5E59B7-AD9C-4007-829B-DEE8796AE4BE}">
      <dgm:prSet/>
      <dgm:spPr/>
      <dgm:t>
        <a:bodyPr/>
        <a:lstStyle/>
        <a:p>
          <a:endParaRPr lang="ru-RU"/>
        </a:p>
      </dgm:t>
    </dgm:pt>
    <dgm:pt modelId="{17EC1CE5-AD90-4B60-866B-E4395CBAD126}" type="sibTrans" cxnId="{DB5E59B7-AD9C-4007-829B-DEE8796AE4BE}">
      <dgm:prSet/>
      <dgm:spPr/>
      <dgm:t>
        <a:bodyPr/>
        <a:lstStyle/>
        <a:p>
          <a:endParaRPr lang="ru-RU"/>
        </a:p>
      </dgm:t>
    </dgm:pt>
    <dgm:pt modelId="{42BCB070-5515-4711-835E-528970CC40C1}">
      <dgm:prSet/>
      <dgm:spPr/>
      <dgm:t>
        <a:bodyPr/>
        <a:lstStyle/>
        <a:p>
          <a:r>
            <a:rPr lang="ru-RU" dirty="0" err="1" smtClean="0"/>
            <a:t>Відмова від шкідливих звичок (куріння, алкоголь, надмірне вживання кави)</a:t>
          </a:r>
        </a:p>
      </dgm:t>
    </dgm:pt>
    <dgm:pt modelId="{2EFFCCFC-0CF7-4179-8014-20933CAB07A3}" type="parTrans" cxnId="{33691DE1-6468-4D35-9F96-93B6FA678758}">
      <dgm:prSet/>
      <dgm:spPr/>
      <dgm:t>
        <a:bodyPr/>
        <a:lstStyle/>
        <a:p>
          <a:endParaRPr lang="ru-RU"/>
        </a:p>
      </dgm:t>
    </dgm:pt>
    <dgm:pt modelId="{BD1CE279-68FB-4836-8257-F1F4309FFDA2}" type="sibTrans" cxnId="{33691DE1-6468-4D35-9F96-93B6FA678758}">
      <dgm:prSet/>
      <dgm:spPr/>
      <dgm:t>
        <a:bodyPr/>
        <a:lstStyle/>
        <a:p>
          <a:endParaRPr lang="ru-RU"/>
        </a:p>
      </dgm:t>
    </dgm:pt>
    <dgm:pt modelId="{4372A25E-B764-45B0-9159-65242F9E968F}">
      <dgm:prSet/>
      <dgm:spPr/>
      <dgm:t>
        <a:bodyPr/>
        <a:lstStyle/>
        <a:p>
          <a:r>
            <a:rPr lang="ru-RU" dirty="0" err="1" smtClean="0"/>
            <a:t>Метаболічна терапія (АТФ, віт Е, фолієва кислота та ін.)</a:t>
          </a:r>
        </a:p>
      </dgm:t>
    </dgm:pt>
    <dgm:pt modelId="{355D07DA-9522-4047-A998-99D703251C2E}" type="parTrans" cxnId="{C10BCF22-7255-4707-B245-F1E157F2796A}">
      <dgm:prSet/>
      <dgm:spPr/>
      <dgm:t>
        <a:bodyPr/>
        <a:lstStyle/>
        <a:p>
          <a:endParaRPr lang="ru-RU"/>
        </a:p>
      </dgm:t>
    </dgm:pt>
    <dgm:pt modelId="{DA6CD445-0D29-4413-8007-6FA562075E23}" type="sibTrans" cxnId="{C10BCF22-7255-4707-B245-F1E157F2796A}">
      <dgm:prSet/>
      <dgm:spPr/>
      <dgm:t>
        <a:bodyPr/>
        <a:lstStyle/>
        <a:p>
          <a:endParaRPr lang="ru-RU"/>
        </a:p>
      </dgm:t>
    </dgm:pt>
    <dgm:pt modelId="{0C9C425F-CF8D-4EE9-945E-210FD6F282E2}">
      <dgm:prSet/>
      <dgm:spPr/>
      <dgm:t>
        <a:bodyPr/>
        <a:lstStyle/>
        <a:p>
          <a:r>
            <a:rPr lang="ru-RU" dirty="0" err="1" smtClean="0"/>
            <a:t>Гормональна</a:t>
          </a:r>
          <a:r>
            <a:rPr lang="ru-RU" dirty="0" smtClean="0"/>
            <a:t> </a:t>
          </a:r>
          <a:r>
            <a:rPr lang="ru-RU" dirty="0" err="1" smtClean="0"/>
            <a:t>корекція</a:t>
          </a:r>
          <a:r>
            <a:rPr lang="ru-RU" dirty="0" smtClean="0"/>
            <a:t> (ЗГТ в </a:t>
          </a:r>
          <a:r>
            <a:rPr lang="ru-RU" dirty="0" err="1" smtClean="0"/>
            <a:t>пременопаузі</a:t>
          </a:r>
          <a:r>
            <a:rPr lang="ru-RU" dirty="0" smtClean="0"/>
            <a:t>, </a:t>
          </a:r>
          <a:r>
            <a:rPr lang="ru-RU" dirty="0" err="1" smtClean="0"/>
            <a:t>перевага</a:t>
          </a:r>
          <a:r>
            <a:rPr lang="ru-RU" dirty="0" smtClean="0"/>
            <a:t> </a:t>
          </a:r>
          <a:r>
            <a:rPr lang="ru-RU" dirty="0" err="1" smtClean="0"/>
            <a:t>надається</a:t>
          </a:r>
          <a:r>
            <a:rPr lang="ru-RU" dirty="0" smtClean="0"/>
            <a:t> препаратам </a:t>
          </a:r>
          <a:r>
            <a:rPr lang="ru-RU" dirty="0" err="1" smtClean="0"/>
            <a:t>рослинного</a:t>
          </a:r>
          <a:r>
            <a:rPr lang="ru-RU" dirty="0" smtClean="0"/>
            <a:t> </a:t>
          </a:r>
          <a:r>
            <a:rPr lang="ru-RU" dirty="0" err="1" smtClean="0"/>
            <a:t>походження</a:t>
          </a:r>
          <a:r>
            <a:rPr lang="ru-RU" dirty="0" smtClean="0"/>
            <a:t> </a:t>
          </a:r>
          <a:r>
            <a:rPr lang="ru-RU" dirty="0" err="1" smtClean="0"/>
            <a:t>фітоестогенам</a:t>
          </a:r>
          <a:r>
            <a:rPr lang="ru-RU" dirty="0" smtClean="0"/>
            <a:t>: </a:t>
          </a:r>
          <a:r>
            <a:rPr lang="ru-RU" dirty="0" err="1" smtClean="0"/>
            <a:t>Клімактоплан</a:t>
          </a:r>
          <a:r>
            <a:rPr lang="ru-RU" dirty="0" smtClean="0"/>
            <a:t>, </a:t>
          </a:r>
          <a:r>
            <a:rPr lang="ru-RU" dirty="0" err="1" smtClean="0"/>
            <a:t>Клімандінон</a:t>
          </a:r>
          <a:r>
            <a:rPr lang="ru-RU" dirty="0" smtClean="0"/>
            <a:t>)</a:t>
          </a:r>
        </a:p>
      </dgm:t>
    </dgm:pt>
    <dgm:pt modelId="{2E4DFB7C-5B20-4DA5-8D1C-3F3725248335}" type="parTrans" cxnId="{028C7F58-A8BF-4323-811A-E0C5C5149ED7}">
      <dgm:prSet/>
      <dgm:spPr/>
      <dgm:t>
        <a:bodyPr/>
        <a:lstStyle/>
        <a:p>
          <a:endParaRPr lang="ru-RU"/>
        </a:p>
      </dgm:t>
    </dgm:pt>
    <dgm:pt modelId="{22DE60FD-4965-4F3C-9049-3D140EBAF662}" type="sibTrans" cxnId="{028C7F58-A8BF-4323-811A-E0C5C5149ED7}">
      <dgm:prSet/>
      <dgm:spPr/>
      <dgm:t>
        <a:bodyPr/>
        <a:lstStyle/>
        <a:p>
          <a:endParaRPr lang="ru-RU"/>
        </a:p>
      </dgm:t>
    </dgm:pt>
    <dgm:pt modelId="{C830AC19-E03C-440D-8051-34D0FBF8F664}">
      <dgm:prSet/>
      <dgm:spPr/>
      <dgm:t>
        <a:bodyPr/>
        <a:lstStyle/>
        <a:p>
          <a:r>
            <a:rPr lang="ru-RU" dirty="0" smtClean="0"/>
            <a:t>В </a:t>
          </a:r>
          <a:r>
            <a:rPr lang="ru-RU" dirty="0" err="1" smtClean="0"/>
            <a:t>пременопаузі</a:t>
          </a:r>
          <a:r>
            <a:rPr lang="ru-RU" dirty="0" smtClean="0"/>
            <a:t> при АМК на </a:t>
          </a:r>
          <a:r>
            <a:rPr lang="ru-RU" dirty="0" err="1" smtClean="0"/>
            <a:t>тлі</a:t>
          </a:r>
          <a:r>
            <a:rPr lang="ru-RU" dirty="0" smtClean="0"/>
            <a:t> </a:t>
          </a:r>
          <a:r>
            <a:rPr lang="ru-RU" dirty="0" err="1" smtClean="0"/>
            <a:t>гіперпластичних</a:t>
          </a:r>
          <a:r>
            <a:rPr lang="ru-RU" dirty="0" smtClean="0"/>
            <a:t> </a:t>
          </a:r>
          <a:r>
            <a:rPr lang="ru-RU" dirty="0" err="1" smtClean="0"/>
            <a:t>процесів</a:t>
          </a:r>
          <a:r>
            <a:rPr lang="ru-RU" dirty="0" smtClean="0"/>
            <a:t> </a:t>
          </a:r>
          <a:r>
            <a:rPr lang="ru-RU" dirty="0" err="1" smtClean="0"/>
            <a:t>ендометрію</a:t>
          </a:r>
          <a:r>
            <a:rPr lang="ru-RU" dirty="0" smtClean="0"/>
            <a:t>- </a:t>
          </a:r>
          <a:r>
            <a:rPr lang="ru-RU" dirty="0" err="1" smtClean="0"/>
            <a:t>прогестагени</a:t>
          </a:r>
          <a:r>
            <a:rPr lang="ru-RU" dirty="0" smtClean="0"/>
            <a:t> (</a:t>
          </a:r>
          <a:r>
            <a:rPr lang="ru-RU" dirty="0" err="1" smtClean="0"/>
            <a:t>дуфастон</a:t>
          </a:r>
          <a:r>
            <a:rPr lang="ru-RU" dirty="0" smtClean="0"/>
            <a:t>, прогестерон, </a:t>
          </a:r>
          <a:r>
            <a:rPr lang="ru-RU" dirty="0" err="1" smtClean="0"/>
            <a:t>норколут</a:t>
          </a:r>
          <a:r>
            <a:rPr lang="ru-RU" dirty="0" smtClean="0"/>
            <a:t>) </a:t>
          </a:r>
          <a:r>
            <a:rPr lang="ru-RU" dirty="0" err="1" smtClean="0"/>
            <a:t>або</a:t>
          </a:r>
          <a:r>
            <a:rPr lang="ru-RU" dirty="0" smtClean="0"/>
            <a:t> </a:t>
          </a:r>
          <a:r>
            <a:rPr lang="ru-RU" dirty="0" err="1" smtClean="0"/>
            <a:t>антагоністи</a:t>
          </a:r>
          <a:r>
            <a:rPr lang="ru-RU" dirty="0" smtClean="0"/>
            <a:t> </a:t>
          </a:r>
          <a:r>
            <a:rPr lang="ru-RU" dirty="0" err="1" smtClean="0"/>
            <a:t>гонадотропін-рилізинг</a:t>
          </a:r>
          <a:r>
            <a:rPr lang="ru-RU" dirty="0" smtClean="0"/>
            <a:t> </a:t>
          </a:r>
          <a:r>
            <a:rPr lang="ru-RU" dirty="0" err="1" smtClean="0"/>
            <a:t>гормонів</a:t>
          </a:r>
          <a:r>
            <a:rPr lang="ru-RU" dirty="0" smtClean="0"/>
            <a:t> (АГТ-РГ) - </a:t>
          </a:r>
          <a:r>
            <a:rPr lang="ru-RU" dirty="0" err="1" smtClean="0"/>
            <a:t>декапептил</a:t>
          </a:r>
          <a:r>
            <a:rPr lang="ru-RU" dirty="0" smtClean="0"/>
            <a:t>-депо, </a:t>
          </a:r>
          <a:r>
            <a:rPr lang="ru-RU" dirty="0" err="1" smtClean="0"/>
            <a:t>золадекс</a:t>
          </a:r>
          <a:r>
            <a:rPr lang="ru-RU" dirty="0" smtClean="0"/>
            <a:t>, </a:t>
          </a:r>
          <a:r>
            <a:rPr lang="ru-RU" dirty="0" err="1" smtClean="0"/>
            <a:t>диферелін</a:t>
          </a:r>
          <a:endParaRPr lang="ru-RU" dirty="0" smtClean="0"/>
        </a:p>
      </dgm:t>
    </dgm:pt>
    <dgm:pt modelId="{D5ED8437-E546-41A7-9459-64267F4460D9}" type="parTrans" cxnId="{204190D6-7F51-4CB2-BF0D-80ECE060D437}">
      <dgm:prSet/>
      <dgm:spPr/>
      <dgm:t>
        <a:bodyPr/>
        <a:lstStyle/>
        <a:p>
          <a:endParaRPr lang="ru-RU"/>
        </a:p>
      </dgm:t>
    </dgm:pt>
    <dgm:pt modelId="{1FC60B13-90DC-4AB9-9DE3-8E5F24983CFB}" type="sibTrans" cxnId="{204190D6-7F51-4CB2-BF0D-80ECE060D437}">
      <dgm:prSet/>
      <dgm:spPr/>
      <dgm:t>
        <a:bodyPr/>
        <a:lstStyle/>
        <a:p>
          <a:endParaRPr lang="ru-RU"/>
        </a:p>
      </dgm:t>
    </dgm:pt>
    <dgm:pt modelId="{4A3C1D49-62F8-4096-ABD7-14CBF50ADDAC}" type="pres">
      <dgm:prSet presAssocID="{BC72C404-26FF-45F6-9030-B2CEC7C55FC0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E2AE75D-E653-4E88-9FD8-D154C3F56DEF}" type="pres">
      <dgm:prSet presAssocID="{EA6A5D42-5968-4309-AD1C-4D19F3E3A987}" presName="parentLin" presStyleCnt="0"/>
      <dgm:spPr/>
    </dgm:pt>
    <dgm:pt modelId="{D152AC42-6A36-4B0C-8FFC-72ACEA7332DC}" type="pres">
      <dgm:prSet presAssocID="{EA6A5D42-5968-4309-AD1C-4D19F3E3A987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6AE3FCF6-A18A-4844-833F-B5F30BF19505}" type="pres">
      <dgm:prSet presAssocID="{EA6A5D42-5968-4309-AD1C-4D19F3E3A98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E8882E-D724-4B85-A3D9-2D69D2879D13}" type="pres">
      <dgm:prSet presAssocID="{EA6A5D42-5968-4309-AD1C-4D19F3E3A987}" presName="negativeSpace" presStyleCnt="0"/>
      <dgm:spPr/>
    </dgm:pt>
    <dgm:pt modelId="{93AB7B66-4C45-4E87-B72E-12F56D0FB8C1}" type="pres">
      <dgm:prSet presAssocID="{EA6A5D42-5968-4309-AD1C-4D19F3E3A987}" presName="childText" presStyleLbl="conFg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6606A7-8545-466E-A06C-F98CECFC110D}" type="pres">
      <dgm:prSet presAssocID="{E2B84837-1AD8-466A-ABC3-DF2071EFB740}" presName="spaceBetweenRectangles" presStyleCnt="0"/>
      <dgm:spPr/>
    </dgm:pt>
    <dgm:pt modelId="{44561964-12DC-4FE1-B6B4-9B1F269DDBC0}" type="pres">
      <dgm:prSet presAssocID="{4750A083-D851-42D4-87E0-6DDA6D4C13B6}" presName="parentLin" presStyleCnt="0"/>
      <dgm:spPr/>
    </dgm:pt>
    <dgm:pt modelId="{4298EC7C-D109-4B7C-9817-A29F24944C48}" type="pres">
      <dgm:prSet presAssocID="{4750A083-D851-42D4-87E0-6DDA6D4C13B6}" presName="parentLeftMargin" presStyleLbl="node1" presStyleIdx="0" presStyleCnt="2"/>
      <dgm:spPr/>
      <dgm:t>
        <a:bodyPr/>
        <a:lstStyle/>
        <a:p>
          <a:endParaRPr lang="ru-RU"/>
        </a:p>
      </dgm:t>
    </dgm:pt>
    <dgm:pt modelId="{E63E07E7-E508-4B0E-A2F1-11F393E49455}" type="pres">
      <dgm:prSet presAssocID="{4750A083-D851-42D4-87E0-6DDA6D4C13B6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AB3D71-F207-4218-AF24-BEDEB314537D}" type="pres">
      <dgm:prSet presAssocID="{4750A083-D851-42D4-87E0-6DDA6D4C13B6}" presName="negativeSpace" presStyleCnt="0"/>
      <dgm:spPr/>
    </dgm:pt>
    <dgm:pt modelId="{CFF48FB0-5FC5-4CB5-A93B-52645783C191}" type="pres">
      <dgm:prSet presAssocID="{4750A083-D851-42D4-87E0-6DDA6D4C13B6}" presName="childText" presStyleLbl="conFg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79BB55F-2EBC-4D0B-ABA1-E807AB63E571}" type="presOf" srcId="{0C9C425F-CF8D-4EE9-945E-210FD6F282E2}" destId="{CFF48FB0-5FC5-4CB5-A93B-52645783C191}" srcOrd="0" destOrd="2" presId="urn:microsoft.com/office/officeart/2005/8/layout/list1"/>
    <dgm:cxn modelId="{C3C3DA8F-669F-423F-ACB0-9F9D5FFC5893}" type="presOf" srcId="{4372A25E-B764-45B0-9159-65242F9E968F}" destId="{CFF48FB0-5FC5-4CB5-A93B-52645783C191}" srcOrd="0" destOrd="1" presId="urn:microsoft.com/office/officeart/2005/8/layout/list1"/>
    <dgm:cxn modelId="{DB5E59B7-AD9C-4007-829B-DEE8796AE4BE}" srcId="{EA6A5D42-5968-4309-AD1C-4D19F3E3A987}" destId="{C0ADA327-F059-4A37-8491-CC372E67A28E}" srcOrd="3" destOrd="0" parTransId="{0E9A8849-7DF0-41D0-A581-33FE5F878EC9}" sibTransId="{17EC1CE5-AD90-4B60-866B-E4395CBAD126}"/>
    <dgm:cxn modelId="{33691DE1-6468-4D35-9F96-93B6FA678758}" srcId="{EA6A5D42-5968-4309-AD1C-4D19F3E3A987}" destId="{42BCB070-5515-4711-835E-528970CC40C1}" srcOrd="4" destOrd="0" parTransId="{2EFFCCFC-0CF7-4179-8014-20933CAB07A3}" sibTransId="{BD1CE279-68FB-4836-8257-F1F4309FFDA2}"/>
    <dgm:cxn modelId="{16B0E746-8673-46CB-963D-0DB305A0EB8B}" type="presOf" srcId="{42BCB070-5515-4711-835E-528970CC40C1}" destId="{93AB7B66-4C45-4E87-B72E-12F56D0FB8C1}" srcOrd="0" destOrd="4" presId="urn:microsoft.com/office/officeart/2005/8/layout/list1"/>
    <dgm:cxn modelId="{5C88D3C3-A242-4F00-8ECA-FC29CC4A341D}" type="presOf" srcId="{09656913-04CC-4BAA-B0D6-18C36D2B3742}" destId="{93AB7B66-4C45-4E87-B72E-12F56D0FB8C1}" srcOrd="0" destOrd="0" presId="urn:microsoft.com/office/officeart/2005/8/layout/list1"/>
    <dgm:cxn modelId="{C10BCF22-7255-4707-B245-F1E157F2796A}" srcId="{4750A083-D851-42D4-87E0-6DDA6D4C13B6}" destId="{4372A25E-B764-45B0-9159-65242F9E968F}" srcOrd="1" destOrd="0" parTransId="{355D07DA-9522-4047-A998-99D703251C2E}" sibTransId="{DA6CD445-0D29-4413-8007-6FA562075E23}"/>
    <dgm:cxn modelId="{FD7BFD1D-977C-4656-98F8-2CA13686FDF9}" srcId="{BC72C404-26FF-45F6-9030-B2CEC7C55FC0}" destId="{4750A083-D851-42D4-87E0-6DDA6D4C13B6}" srcOrd="1" destOrd="0" parTransId="{EAAEACD9-5C9D-48B0-9C12-F8776B677967}" sibTransId="{ECFBAABE-D810-4946-B876-D971624E5363}"/>
    <dgm:cxn modelId="{53829747-60D7-4FFA-B3E1-C475D22CA423}" srcId="{EA6A5D42-5968-4309-AD1C-4D19F3E3A987}" destId="{2CB5F852-CC94-468B-B0CD-391007FA7104}" srcOrd="1" destOrd="0" parTransId="{6F5DEBC4-88D5-4F50-A47A-1B31C0FE0C08}" sibTransId="{1B233DFF-14C8-47A2-B679-07A1BD5DFC8D}"/>
    <dgm:cxn modelId="{204190D6-7F51-4CB2-BF0D-80ECE060D437}" srcId="{4750A083-D851-42D4-87E0-6DDA6D4C13B6}" destId="{C830AC19-E03C-440D-8051-34D0FBF8F664}" srcOrd="3" destOrd="0" parTransId="{D5ED8437-E546-41A7-9459-64267F4460D9}" sibTransId="{1FC60B13-90DC-4AB9-9DE3-8E5F24983CFB}"/>
    <dgm:cxn modelId="{F522C178-5403-4C30-A800-2559F9BA648D}" type="presOf" srcId="{2CB5F852-CC94-468B-B0CD-391007FA7104}" destId="{93AB7B66-4C45-4E87-B72E-12F56D0FB8C1}" srcOrd="0" destOrd="1" presId="urn:microsoft.com/office/officeart/2005/8/layout/list1"/>
    <dgm:cxn modelId="{D6F59A75-8FB7-4C77-840F-F8621EE2B9DF}" type="presOf" srcId="{3746FFD4-8179-4101-8B15-EB94D50EB1DF}" destId="{93AB7B66-4C45-4E87-B72E-12F56D0FB8C1}" srcOrd="0" destOrd="2" presId="urn:microsoft.com/office/officeart/2005/8/layout/list1"/>
    <dgm:cxn modelId="{490DDF8D-73C8-41B2-BE95-022C4BA21FC5}" type="presOf" srcId="{C830AC19-E03C-440D-8051-34D0FBF8F664}" destId="{CFF48FB0-5FC5-4CB5-A93B-52645783C191}" srcOrd="0" destOrd="3" presId="urn:microsoft.com/office/officeart/2005/8/layout/list1"/>
    <dgm:cxn modelId="{A4B3AC3F-09F1-45B0-B769-FA8EAF617E61}" type="presOf" srcId="{C0ADA327-F059-4A37-8491-CC372E67A28E}" destId="{93AB7B66-4C45-4E87-B72E-12F56D0FB8C1}" srcOrd="0" destOrd="3" presId="urn:microsoft.com/office/officeart/2005/8/layout/list1"/>
    <dgm:cxn modelId="{20AD5E7D-C910-450E-9FE7-F51EC3882716}" srcId="{EA6A5D42-5968-4309-AD1C-4D19F3E3A987}" destId="{09656913-04CC-4BAA-B0D6-18C36D2B3742}" srcOrd="0" destOrd="0" parTransId="{E8F67220-7065-45B2-B9D8-E186F0DF5197}" sibTransId="{AED97FAF-9709-48BB-81F9-6B9E510E9EFB}"/>
    <dgm:cxn modelId="{4D00AC01-C5FD-465F-A8D4-0A6D8C33DED6}" type="presOf" srcId="{BC72C404-26FF-45F6-9030-B2CEC7C55FC0}" destId="{4A3C1D49-62F8-4096-ABD7-14CBF50ADDAC}" srcOrd="0" destOrd="0" presId="urn:microsoft.com/office/officeart/2005/8/layout/list1"/>
    <dgm:cxn modelId="{1A3FFE6D-FA61-4294-8D6F-B43827CA3C29}" srcId="{4750A083-D851-42D4-87E0-6DDA6D4C13B6}" destId="{5F403A76-5A8F-4DBB-83FC-F04E533EEF0A}" srcOrd="0" destOrd="0" parTransId="{56D12466-37E3-4759-9DDB-5C8A09B3D791}" sibTransId="{85901215-53BB-4F9C-82E7-718D9C1989CC}"/>
    <dgm:cxn modelId="{E9355D6C-2E97-4702-BAD8-741DC40C763F}" type="presOf" srcId="{4750A083-D851-42D4-87E0-6DDA6D4C13B6}" destId="{4298EC7C-D109-4B7C-9817-A29F24944C48}" srcOrd="0" destOrd="0" presId="urn:microsoft.com/office/officeart/2005/8/layout/list1"/>
    <dgm:cxn modelId="{D5B00F4A-48B2-488D-B1E1-DB87AFFA09B5}" type="presOf" srcId="{EA6A5D42-5968-4309-AD1C-4D19F3E3A987}" destId="{6AE3FCF6-A18A-4844-833F-B5F30BF19505}" srcOrd="1" destOrd="0" presId="urn:microsoft.com/office/officeart/2005/8/layout/list1"/>
    <dgm:cxn modelId="{028C7F58-A8BF-4323-811A-E0C5C5149ED7}" srcId="{4750A083-D851-42D4-87E0-6DDA6D4C13B6}" destId="{0C9C425F-CF8D-4EE9-945E-210FD6F282E2}" srcOrd="2" destOrd="0" parTransId="{2E4DFB7C-5B20-4DA5-8D1C-3F3725248335}" sibTransId="{22DE60FD-4965-4F3C-9049-3D140EBAF662}"/>
    <dgm:cxn modelId="{10803B74-C622-448B-90B4-1E15C3E2EBC5}" type="presOf" srcId="{5F403A76-5A8F-4DBB-83FC-F04E533EEF0A}" destId="{CFF48FB0-5FC5-4CB5-A93B-52645783C191}" srcOrd="0" destOrd="0" presId="urn:microsoft.com/office/officeart/2005/8/layout/list1"/>
    <dgm:cxn modelId="{4835140D-3E85-4079-9EF3-63246F181E08}" srcId="{EA6A5D42-5968-4309-AD1C-4D19F3E3A987}" destId="{3746FFD4-8179-4101-8B15-EB94D50EB1DF}" srcOrd="2" destOrd="0" parTransId="{AC7A45DA-E4E7-4B69-8BCB-C62BCDFC56BE}" sibTransId="{6EB4C434-F802-4235-BF0E-B92CB8A6BE15}"/>
    <dgm:cxn modelId="{69477B18-EFCF-4CF0-A88F-1F2E7C41091B}" type="presOf" srcId="{EA6A5D42-5968-4309-AD1C-4D19F3E3A987}" destId="{D152AC42-6A36-4B0C-8FFC-72ACEA7332DC}" srcOrd="0" destOrd="0" presId="urn:microsoft.com/office/officeart/2005/8/layout/list1"/>
    <dgm:cxn modelId="{3BD24920-C965-4A5E-8009-72209A5CD510}" type="presOf" srcId="{4750A083-D851-42D4-87E0-6DDA6D4C13B6}" destId="{E63E07E7-E508-4B0E-A2F1-11F393E49455}" srcOrd="1" destOrd="0" presId="urn:microsoft.com/office/officeart/2005/8/layout/list1"/>
    <dgm:cxn modelId="{CA933815-CF16-420B-ACCF-FA56FACFD324}" srcId="{BC72C404-26FF-45F6-9030-B2CEC7C55FC0}" destId="{EA6A5D42-5968-4309-AD1C-4D19F3E3A987}" srcOrd="0" destOrd="0" parTransId="{8A8B1D69-025B-4BE8-95CB-3A2A7A2DA6E0}" sibTransId="{E2B84837-1AD8-466A-ABC3-DF2071EFB740}"/>
    <dgm:cxn modelId="{5A4B0877-AEC1-46ED-98D6-A0E499C6C513}" type="presParOf" srcId="{4A3C1D49-62F8-4096-ABD7-14CBF50ADDAC}" destId="{CE2AE75D-E653-4E88-9FD8-D154C3F56DEF}" srcOrd="0" destOrd="0" presId="urn:microsoft.com/office/officeart/2005/8/layout/list1"/>
    <dgm:cxn modelId="{4D739889-A859-468C-AA66-3286E48E1383}" type="presParOf" srcId="{CE2AE75D-E653-4E88-9FD8-D154C3F56DEF}" destId="{D152AC42-6A36-4B0C-8FFC-72ACEA7332DC}" srcOrd="0" destOrd="0" presId="urn:microsoft.com/office/officeart/2005/8/layout/list1"/>
    <dgm:cxn modelId="{D19667C6-7606-4241-996B-C396425139BF}" type="presParOf" srcId="{CE2AE75D-E653-4E88-9FD8-D154C3F56DEF}" destId="{6AE3FCF6-A18A-4844-833F-B5F30BF19505}" srcOrd="1" destOrd="0" presId="urn:microsoft.com/office/officeart/2005/8/layout/list1"/>
    <dgm:cxn modelId="{0525AAAA-7A8B-4CB1-999E-E6E042CDADFC}" type="presParOf" srcId="{4A3C1D49-62F8-4096-ABD7-14CBF50ADDAC}" destId="{70E8882E-D724-4B85-A3D9-2D69D2879D13}" srcOrd="1" destOrd="0" presId="urn:microsoft.com/office/officeart/2005/8/layout/list1"/>
    <dgm:cxn modelId="{81995D89-EE89-415D-A9DB-C47EFE8C5DD1}" type="presParOf" srcId="{4A3C1D49-62F8-4096-ABD7-14CBF50ADDAC}" destId="{93AB7B66-4C45-4E87-B72E-12F56D0FB8C1}" srcOrd="2" destOrd="0" presId="urn:microsoft.com/office/officeart/2005/8/layout/list1"/>
    <dgm:cxn modelId="{E6A4838F-631A-43DE-8814-022944E5BBB4}" type="presParOf" srcId="{4A3C1D49-62F8-4096-ABD7-14CBF50ADDAC}" destId="{126606A7-8545-466E-A06C-F98CECFC110D}" srcOrd="3" destOrd="0" presId="urn:microsoft.com/office/officeart/2005/8/layout/list1"/>
    <dgm:cxn modelId="{70D8F1D7-0C15-4490-A23F-EC5D0FD705D8}" type="presParOf" srcId="{4A3C1D49-62F8-4096-ABD7-14CBF50ADDAC}" destId="{44561964-12DC-4FE1-B6B4-9B1F269DDBC0}" srcOrd="4" destOrd="0" presId="urn:microsoft.com/office/officeart/2005/8/layout/list1"/>
    <dgm:cxn modelId="{59B17F82-E451-430C-A657-88D46127EECE}" type="presParOf" srcId="{44561964-12DC-4FE1-B6B4-9B1F269DDBC0}" destId="{4298EC7C-D109-4B7C-9817-A29F24944C48}" srcOrd="0" destOrd="0" presId="urn:microsoft.com/office/officeart/2005/8/layout/list1"/>
    <dgm:cxn modelId="{74305DCF-C914-46FA-BEFA-31F2083417C6}" type="presParOf" srcId="{44561964-12DC-4FE1-B6B4-9B1F269DDBC0}" destId="{E63E07E7-E508-4B0E-A2F1-11F393E49455}" srcOrd="1" destOrd="0" presId="urn:microsoft.com/office/officeart/2005/8/layout/list1"/>
    <dgm:cxn modelId="{C48CF283-7BFC-424B-9E52-DC1969550259}" type="presParOf" srcId="{4A3C1D49-62F8-4096-ABD7-14CBF50ADDAC}" destId="{96AB3D71-F207-4218-AF24-BEDEB314537D}" srcOrd="5" destOrd="0" presId="urn:microsoft.com/office/officeart/2005/8/layout/list1"/>
    <dgm:cxn modelId="{E6201F49-86CE-49D6-A915-3B44374B47AC}" type="presParOf" srcId="{4A3C1D49-62F8-4096-ABD7-14CBF50ADDAC}" destId="{CFF48FB0-5FC5-4CB5-A93B-52645783C19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9397B58C-D368-43E6-BE19-F7349A0532F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EF1B4C4-2453-4E27-A9E9-9ED1DD21BBC4}">
      <dgm:prSet/>
      <dgm:spPr/>
      <dgm:t>
        <a:bodyPr/>
        <a:lstStyle/>
        <a:p>
          <a:pPr rtl="0"/>
          <a:r>
            <a:rPr lang="uk-UA" dirty="0" smtClean="0"/>
            <a:t>ЛІКУВАННЯ:</a:t>
          </a:r>
          <a:endParaRPr lang="ru-RU" dirty="0"/>
        </a:p>
      </dgm:t>
    </dgm:pt>
    <dgm:pt modelId="{EE6C28E3-70A1-4EDF-8B9F-D98C3B866606}" type="parTrans" cxnId="{E4CDF664-0A88-406A-8468-779D52620D9E}">
      <dgm:prSet/>
      <dgm:spPr/>
      <dgm:t>
        <a:bodyPr/>
        <a:lstStyle/>
        <a:p>
          <a:endParaRPr lang="ru-RU"/>
        </a:p>
      </dgm:t>
    </dgm:pt>
    <dgm:pt modelId="{A7E1B12C-E261-49B6-9E12-082B6DFFA04C}" type="sibTrans" cxnId="{E4CDF664-0A88-406A-8468-779D52620D9E}">
      <dgm:prSet/>
      <dgm:spPr/>
      <dgm:t>
        <a:bodyPr/>
        <a:lstStyle/>
        <a:p>
          <a:endParaRPr lang="ru-RU"/>
        </a:p>
      </dgm:t>
    </dgm:pt>
    <dgm:pt modelId="{B41FD1D1-7D39-4915-AB84-43FF8E11F40B}">
      <dgm:prSet/>
      <dgm:spPr/>
      <dgm:t>
        <a:bodyPr/>
        <a:lstStyle/>
        <a:p>
          <a:pPr rtl="0"/>
          <a:r>
            <a:rPr lang="ru-RU" dirty="0" err="1" smtClean="0"/>
            <a:t>Замісна</a:t>
          </a:r>
          <a:r>
            <a:rPr lang="ru-RU" dirty="0" smtClean="0"/>
            <a:t> </a:t>
          </a:r>
          <a:r>
            <a:rPr lang="ru-RU" dirty="0" err="1" smtClean="0"/>
            <a:t>гормональна</a:t>
          </a:r>
          <a:r>
            <a:rPr lang="ru-RU" dirty="0" smtClean="0"/>
            <a:t> </a:t>
          </a:r>
          <a:r>
            <a:rPr lang="ru-RU" dirty="0" err="1" smtClean="0"/>
            <a:t>терапія</a:t>
          </a:r>
          <a:r>
            <a:rPr lang="ru-RU" dirty="0" smtClean="0"/>
            <a:t> </a:t>
          </a:r>
          <a:r>
            <a:rPr lang="ru-RU" dirty="0" err="1" smtClean="0"/>
            <a:t>комбінованими</a:t>
          </a:r>
          <a:r>
            <a:rPr lang="ru-RU" dirty="0" smtClean="0"/>
            <a:t> </a:t>
          </a:r>
          <a:r>
            <a:rPr lang="ru-RU" dirty="0" err="1" smtClean="0"/>
            <a:t>оральними</a:t>
          </a:r>
          <a:r>
            <a:rPr lang="ru-RU" dirty="0" smtClean="0"/>
            <a:t> контрацептивами до </a:t>
          </a:r>
          <a:r>
            <a:rPr lang="ru-RU" dirty="0" err="1" smtClean="0"/>
            <a:t>періоду</a:t>
          </a:r>
          <a:r>
            <a:rPr lang="ru-RU" dirty="0" smtClean="0"/>
            <a:t> </a:t>
          </a:r>
          <a:r>
            <a:rPr lang="ru-RU" dirty="0" err="1" smtClean="0"/>
            <a:t>природної</a:t>
          </a:r>
          <a:r>
            <a:rPr lang="ru-RU" dirty="0" smtClean="0"/>
            <a:t> </a:t>
          </a:r>
          <a:r>
            <a:rPr lang="ru-RU" dirty="0" err="1" smtClean="0"/>
            <a:t>менопаузи</a:t>
          </a:r>
          <a:endParaRPr lang="ru-RU" dirty="0"/>
        </a:p>
      </dgm:t>
    </dgm:pt>
    <dgm:pt modelId="{05C90A27-18C5-4F87-ADDA-5633D728E8B8}" type="parTrans" cxnId="{3A5CCE7F-590A-441D-8BB1-E3C552A0B4F8}">
      <dgm:prSet/>
      <dgm:spPr/>
      <dgm:t>
        <a:bodyPr/>
        <a:lstStyle/>
        <a:p>
          <a:endParaRPr lang="ru-RU"/>
        </a:p>
      </dgm:t>
    </dgm:pt>
    <dgm:pt modelId="{DAD3F5BF-7445-47B6-9769-2779ED7B5626}" type="sibTrans" cxnId="{3A5CCE7F-590A-441D-8BB1-E3C552A0B4F8}">
      <dgm:prSet/>
      <dgm:spPr/>
      <dgm:t>
        <a:bodyPr/>
        <a:lstStyle/>
        <a:p>
          <a:endParaRPr lang="ru-RU"/>
        </a:p>
      </dgm:t>
    </dgm:pt>
    <dgm:pt modelId="{1D1848A3-60FD-466F-9A9B-CD1CC37FD476}" type="pres">
      <dgm:prSet presAssocID="{9397B58C-D368-43E6-BE19-F7349A0532F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660D23-688E-4B6A-A32F-72CE52A59728}" type="pres">
      <dgm:prSet presAssocID="{FEF1B4C4-2453-4E27-A9E9-9ED1DD21BBC4}" presName="parentLin" presStyleCnt="0"/>
      <dgm:spPr/>
    </dgm:pt>
    <dgm:pt modelId="{A2753040-BC49-4FD0-AC14-B25AADAC8A07}" type="pres">
      <dgm:prSet presAssocID="{FEF1B4C4-2453-4E27-A9E9-9ED1DD21BBC4}" presName="parentLeftMargin" presStyleLbl="node1" presStyleIdx="0" presStyleCnt="1"/>
      <dgm:spPr/>
      <dgm:t>
        <a:bodyPr/>
        <a:lstStyle/>
        <a:p>
          <a:endParaRPr lang="ru-RU"/>
        </a:p>
      </dgm:t>
    </dgm:pt>
    <dgm:pt modelId="{22EF7AFC-C256-4895-AF0D-620F56836D6A}" type="pres">
      <dgm:prSet presAssocID="{FEF1B4C4-2453-4E27-A9E9-9ED1DD21BBC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70A7A1-1BA1-4BFF-8BAE-6E35E43B1A81}" type="pres">
      <dgm:prSet presAssocID="{FEF1B4C4-2453-4E27-A9E9-9ED1DD21BBC4}" presName="negativeSpace" presStyleCnt="0"/>
      <dgm:spPr/>
    </dgm:pt>
    <dgm:pt modelId="{DA710EB1-EEC6-44E7-B43B-573EAEB1DD86}" type="pres">
      <dgm:prSet presAssocID="{FEF1B4C4-2453-4E27-A9E9-9ED1DD21BBC4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CDF664-0A88-406A-8468-779D52620D9E}" srcId="{9397B58C-D368-43E6-BE19-F7349A0532FC}" destId="{FEF1B4C4-2453-4E27-A9E9-9ED1DD21BBC4}" srcOrd="0" destOrd="0" parTransId="{EE6C28E3-70A1-4EDF-8B9F-D98C3B866606}" sibTransId="{A7E1B12C-E261-49B6-9E12-082B6DFFA04C}"/>
    <dgm:cxn modelId="{BE96AF4D-E1E9-4C33-BC28-2D2F99C0ABA4}" type="presOf" srcId="{B41FD1D1-7D39-4915-AB84-43FF8E11F40B}" destId="{DA710EB1-EEC6-44E7-B43B-573EAEB1DD86}" srcOrd="0" destOrd="0" presId="urn:microsoft.com/office/officeart/2005/8/layout/list1"/>
    <dgm:cxn modelId="{3A5CCE7F-590A-441D-8BB1-E3C552A0B4F8}" srcId="{FEF1B4C4-2453-4E27-A9E9-9ED1DD21BBC4}" destId="{B41FD1D1-7D39-4915-AB84-43FF8E11F40B}" srcOrd="0" destOrd="0" parTransId="{05C90A27-18C5-4F87-ADDA-5633D728E8B8}" sibTransId="{DAD3F5BF-7445-47B6-9769-2779ED7B5626}"/>
    <dgm:cxn modelId="{19F0986C-1E85-4856-8568-2834CC5BAE58}" type="presOf" srcId="{FEF1B4C4-2453-4E27-A9E9-9ED1DD21BBC4}" destId="{22EF7AFC-C256-4895-AF0D-620F56836D6A}" srcOrd="1" destOrd="0" presId="urn:microsoft.com/office/officeart/2005/8/layout/list1"/>
    <dgm:cxn modelId="{6B74666F-F109-4561-A086-91374F75B1A7}" type="presOf" srcId="{9397B58C-D368-43E6-BE19-F7349A0532FC}" destId="{1D1848A3-60FD-466F-9A9B-CD1CC37FD476}" srcOrd="0" destOrd="0" presId="urn:microsoft.com/office/officeart/2005/8/layout/list1"/>
    <dgm:cxn modelId="{4D96755B-8A7E-447A-B101-599C5A643AD6}" type="presOf" srcId="{FEF1B4C4-2453-4E27-A9E9-9ED1DD21BBC4}" destId="{A2753040-BC49-4FD0-AC14-B25AADAC8A07}" srcOrd="0" destOrd="0" presId="urn:microsoft.com/office/officeart/2005/8/layout/list1"/>
    <dgm:cxn modelId="{90DDC70B-6D3C-4482-BE38-FB80D1725B68}" type="presParOf" srcId="{1D1848A3-60FD-466F-9A9B-CD1CC37FD476}" destId="{08660D23-688E-4B6A-A32F-72CE52A59728}" srcOrd="0" destOrd="0" presId="urn:microsoft.com/office/officeart/2005/8/layout/list1"/>
    <dgm:cxn modelId="{74C5EA5B-A845-4174-AFF5-B5456EF6EECB}" type="presParOf" srcId="{08660D23-688E-4B6A-A32F-72CE52A59728}" destId="{A2753040-BC49-4FD0-AC14-B25AADAC8A07}" srcOrd="0" destOrd="0" presId="urn:microsoft.com/office/officeart/2005/8/layout/list1"/>
    <dgm:cxn modelId="{52363651-6984-448E-8845-E6E6FD13D814}" type="presParOf" srcId="{08660D23-688E-4B6A-A32F-72CE52A59728}" destId="{22EF7AFC-C256-4895-AF0D-620F56836D6A}" srcOrd="1" destOrd="0" presId="urn:microsoft.com/office/officeart/2005/8/layout/list1"/>
    <dgm:cxn modelId="{E202660E-9AFC-4DF6-ADF0-B815690AE04F}" type="presParOf" srcId="{1D1848A3-60FD-466F-9A9B-CD1CC37FD476}" destId="{2E70A7A1-1BA1-4BFF-8BAE-6E35E43B1A81}" srcOrd="1" destOrd="0" presId="urn:microsoft.com/office/officeart/2005/8/layout/list1"/>
    <dgm:cxn modelId="{1508A265-7F03-49EE-8D14-82DEF1031DEE}" type="presParOf" srcId="{1D1848A3-60FD-466F-9A9B-CD1CC37FD476}" destId="{DA710EB1-EEC6-44E7-B43B-573EAEB1DD86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D50280DF-401D-463F-8FFB-8EEFDCA67BAC}" type="doc">
      <dgm:prSet loTypeId="urn:microsoft.com/office/officeart/2005/8/layout/vList2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AE068C1F-6727-4FF5-952A-CDD1C2A46606}">
      <dgm:prSet/>
      <dgm:spPr/>
      <dgm:t>
        <a:bodyPr/>
        <a:lstStyle/>
        <a:p>
          <a:pPr rtl="0"/>
          <a:r>
            <a:rPr lang="ru-RU" b="1" dirty="0" err="1" smtClean="0"/>
            <a:t>Фізіологічна</a:t>
          </a:r>
          <a:r>
            <a:rPr lang="ru-RU" b="1" dirty="0" smtClean="0"/>
            <a:t> - </a:t>
          </a:r>
          <a:r>
            <a:rPr lang="ru-RU" b="1" dirty="0" err="1" smtClean="0"/>
            <a:t>під</a:t>
          </a:r>
          <a:r>
            <a:rPr lang="ru-RU" b="1" dirty="0" smtClean="0"/>
            <a:t> час </a:t>
          </a:r>
          <a:r>
            <a:rPr lang="ru-RU" b="1" dirty="0" err="1" smtClean="0"/>
            <a:t>вагітності</a:t>
          </a:r>
          <a:r>
            <a:rPr lang="ru-RU" b="1" dirty="0" smtClean="0"/>
            <a:t>, </a:t>
          </a:r>
          <a:r>
            <a:rPr lang="ru-RU" b="1" dirty="0" err="1" smtClean="0"/>
            <a:t>пологів</a:t>
          </a:r>
          <a:r>
            <a:rPr lang="ru-RU" b="1" dirty="0" smtClean="0"/>
            <a:t>, </a:t>
          </a:r>
          <a:r>
            <a:rPr lang="ru-RU" b="1" dirty="0" err="1" smtClean="0"/>
            <a:t>під</a:t>
          </a:r>
          <a:r>
            <a:rPr lang="ru-RU" b="1" dirty="0" smtClean="0"/>
            <a:t> час </a:t>
          </a:r>
          <a:r>
            <a:rPr lang="ru-RU" b="1" dirty="0" err="1" smtClean="0"/>
            <a:t>годування</a:t>
          </a:r>
          <a:r>
            <a:rPr lang="ru-RU" b="1" dirty="0" smtClean="0"/>
            <a:t> </a:t>
          </a:r>
          <a:r>
            <a:rPr lang="ru-RU" b="1" dirty="0" err="1" smtClean="0"/>
            <a:t>груддю</a:t>
          </a:r>
          <a:r>
            <a:rPr lang="ru-RU" b="1" dirty="0" smtClean="0"/>
            <a:t>, у </a:t>
          </a:r>
          <a:r>
            <a:rPr lang="ru-RU" b="1" dirty="0" err="1" smtClean="0"/>
            <a:t>новонародженим</a:t>
          </a:r>
          <a:r>
            <a:rPr lang="ru-RU" b="1" dirty="0" smtClean="0"/>
            <a:t>, </a:t>
          </a:r>
          <a:r>
            <a:rPr lang="ru-RU" b="1" dirty="0" err="1" smtClean="0"/>
            <a:t>під</a:t>
          </a:r>
          <a:r>
            <a:rPr lang="ru-RU" b="1" dirty="0" smtClean="0"/>
            <a:t> час </a:t>
          </a:r>
          <a:r>
            <a:rPr lang="ru-RU" b="1" dirty="0" err="1" smtClean="0"/>
            <a:t>нічного</a:t>
          </a:r>
          <a:r>
            <a:rPr lang="ru-RU" b="1" dirty="0" smtClean="0"/>
            <a:t> сну, </a:t>
          </a:r>
          <a:r>
            <a:rPr lang="ru-RU" b="1" dirty="0" err="1" smtClean="0"/>
            <a:t>стресу</a:t>
          </a:r>
          <a:r>
            <a:rPr lang="ru-RU" b="1" dirty="0" smtClean="0"/>
            <a:t>, </a:t>
          </a:r>
          <a:r>
            <a:rPr lang="ru-RU" b="1" dirty="0" err="1" smtClean="0"/>
            <a:t>статевого</a:t>
          </a:r>
          <a:r>
            <a:rPr lang="ru-RU" b="1" dirty="0" smtClean="0"/>
            <a:t> акту, при </a:t>
          </a:r>
          <a:r>
            <a:rPr lang="ru-RU" b="1" dirty="0" err="1" smtClean="0"/>
            <a:t>фізичних</a:t>
          </a:r>
          <a:r>
            <a:rPr lang="ru-RU" b="1" dirty="0" smtClean="0"/>
            <a:t> </a:t>
          </a:r>
          <a:r>
            <a:rPr lang="ru-RU" b="1" dirty="0" err="1" smtClean="0"/>
            <a:t>навантаженнях</a:t>
          </a:r>
          <a:endParaRPr lang="ru-RU" dirty="0"/>
        </a:p>
      </dgm:t>
    </dgm:pt>
    <dgm:pt modelId="{FD18FFCE-1702-4FCA-B4C2-B401CB16D749}" type="parTrans" cxnId="{09FBB550-8B72-4420-B9E2-2C066E535ACF}">
      <dgm:prSet/>
      <dgm:spPr/>
      <dgm:t>
        <a:bodyPr/>
        <a:lstStyle/>
        <a:p>
          <a:endParaRPr lang="ru-RU"/>
        </a:p>
      </dgm:t>
    </dgm:pt>
    <dgm:pt modelId="{A0C662CB-8737-4AA3-94F0-07CE0A41E5DB}" type="sibTrans" cxnId="{09FBB550-8B72-4420-B9E2-2C066E535ACF}">
      <dgm:prSet/>
      <dgm:spPr/>
      <dgm:t>
        <a:bodyPr/>
        <a:lstStyle/>
        <a:p>
          <a:endParaRPr lang="ru-RU"/>
        </a:p>
      </dgm:t>
    </dgm:pt>
    <dgm:pt modelId="{60458012-8F35-4DE8-B4C0-6F7E546E2704}">
      <dgm:prSet/>
      <dgm:spPr/>
      <dgm:t>
        <a:bodyPr/>
        <a:lstStyle/>
        <a:p>
          <a:pPr rtl="0"/>
          <a:r>
            <a:rPr lang="uk-UA" b="1" dirty="0" err="1" smtClean="0"/>
            <a:t>Патологічна–</a:t>
          </a:r>
          <a:r>
            <a:rPr lang="uk-UA" b="1" dirty="0" smtClean="0"/>
            <a:t> </a:t>
          </a:r>
          <a:r>
            <a:rPr lang="uk-UA" b="1" dirty="0" err="1" smtClean="0"/>
            <a:t>пролактинсекретуюча</a:t>
          </a:r>
          <a:r>
            <a:rPr lang="uk-UA" b="1" dirty="0" smtClean="0"/>
            <a:t> аденома </a:t>
          </a:r>
          <a:endParaRPr lang="ru-RU" dirty="0"/>
        </a:p>
      </dgm:t>
    </dgm:pt>
    <dgm:pt modelId="{E9BBD189-2B63-42A0-A70C-25C9B93C309F}" type="parTrans" cxnId="{E0CC9444-C6C6-442E-846E-CDA464949A8B}">
      <dgm:prSet/>
      <dgm:spPr/>
      <dgm:t>
        <a:bodyPr/>
        <a:lstStyle/>
        <a:p>
          <a:endParaRPr lang="ru-RU"/>
        </a:p>
      </dgm:t>
    </dgm:pt>
    <dgm:pt modelId="{2833B610-12AD-4335-8EEF-F3293DB9A34E}" type="sibTrans" cxnId="{E0CC9444-C6C6-442E-846E-CDA464949A8B}">
      <dgm:prSet/>
      <dgm:spPr/>
      <dgm:t>
        <a:bodyPr/>
        <a:lstStyle/>
        <a:p>
          <a:endParaRPr lang="ru-RU"/>
        </a:p>
      </dgm:t>
    </dgm:pt>
    <dgm:pt modelId="{D51359E8-66A5-40E2-9240-9773C2300CC0}">
      <dgm:prSet/>
      <dgm:spPr/>
      <dgm:t>
        <a:bodyPr/>
        <a:lstStyle/>
        <a:p>
          <a:pPr rtl="0"/>
          <a:r>
            <a:rPr lang="ru-RU" b="1" dirty="0" err="1" smtClean="0"/>
            <a:t>Ідіопатичні</a:t>
          </a:r>
          <a:r>
            <a:rPr lang="ru-RU" b="1" dirty="0" smtClean="0"/>
            <a:t> </a:t>
          </a:r>
          <a:r>
            <a:rPr lang="ru-RU" b="1" dirty="0" err="1" smtClean="0"/>
            <a:t>форми</a:t>
          </a:r>
          <a:r>
            <a:rPr lang="ru-RU" b="1" dirty="0" smtClean="0"/>
            <a:t> </a:t>
          </a:r>
          <a:r>
            <a:rPr lang="ru-RU" b="1" dirty="0" err="1" smtClean="0"/>
            <a:t>гіперпролактинемії</a:t>
          </a:r>
          <a:endParaRPr lang="uk-UA" b="1" dirty="0"/>
        </a:p>
      </dgm:t>
    </dgm:pt>
    <dgm:pt modelId="{11AAD7CF-7AAD-43A6-B70B-EF90D298477E}" type="parTrans" cxnId="{C16AAF17-A59C-428E-A3A6-88A41B64B15D}">
      <dgm:prSet/>
      <dgm:spPr/>
      <dgm:t>
        <a:bodyPr/>
        <a:lstStyle/>
        <a:p>
          <a:endParaRPr lang="ru-RU"/>
        </a:p>
      </dgm:t>
    </dgm:pt>
    <dgm:pt modelId="{29797E03-18ED-4732-B29D-BAC6D3B35AA6}" type="sibTrans" cxnId="{C16AAF17-A59C-428E-A3A6-88A41B64B15D}">
      <dgm:prSet/>
      <dgm:spPr/>
      <dgm:t>
        <a:bodyPr/>
        <a:lstStyle/>
        <a:p>
          <a:endParaRPr lang="ru-RU"/>
        </a:p>
      </dgm:t>
    </dgm:pt>
    <dgm:pt modelId="{D4D44D0B-20E0-49C8-8F63-8903D3E782EB}">
      <dgm:prSet/>
      <dgm:spPr/>
      <dgm:t>
        <a:bodyPr/>
        <a:lstStyle/>
        <a:p>
          <a:pPr rtl="0"/>
          <a:r>
            <a:rPr lang="ru-RU" b="1" dirty="0" smtClean="0"/>
            <a:t>Симптоматична (</a:t>
          </a:r>
          <a:r>
            <a:rPr lang="ru-RU" b="1" dirty="0" err="1" smtClean="0"/>
            <a:t>ураження</a:t>
          </a:r>
          <a:r>
            <a:rPr lang="ru-RU" b="1" dirty="0" smtClean="0"/>
            <a:t> </a:t>
          </a:r>
          <a:r>
            <a:rPr lang="ru-RU" b="1" dirty="0" err="1" smtClean="0"/>
            <a:t>периферичних</a:t>
          </a:r>
          <a:r>
            <a:rPr lang="ru-RU" b="1" dirty="0" smtClean="0"/>
            <a:t> </a:t>
          </a:r>
          <a:r>
            <a:rPr lang="ru-RU" b="1" dirty="0" err="1" smtClean="0"/>
            <a:t>ендокринних</a:t>
          </a:r>
          <a:r>
            <a:rPr lang="ru-RU" b="1" dirty="0" smtClean="0"/>
            <a:t> </a:t>
          </a:r>
          <a:r>
            <a:rPr lang="ru-RU" b="1" dirty="0" err="1" smtClean="0"/>
            <a:t>залоз</a:t>
          </a:r>
          <a:r>
            <a:rPr lang="uk-UA" b="1" dirty="0" smtClean="0"/>
            <a:t>)</a:t>
          </a:r>
          <a:endParaRPr lang="ru-RU" dirty="0"/>
        </a:p>
      </dgm:t>
    </dgm:pt>
    <dgm:pt modelId="{F25C79C1-C597-4509-9059-636EA4590415}" type="parTrans" cxnId="{3C3B0ABB-71B2-4B72-B808-43F49D6569C2}">
      <dgm:prSet/>
      <dgm:spPr/>
      <dgm:t>
        <a:bodyPr/>
        <a:lstStyle/>
        <a:p>
          <a:endParaRPr lang="ru-RU"/>
        </a:p>
      </dgm:t>
    </dgm:pt>
    <dgm:pt modelId="{D9C7A706-FE1D-4A93-8FF5-449F3927C40A}" type="sibTrans" cxnId="{3C3B0ABB-71B2-4B72-B808-43F49D6569C2}">
      <dgm:prSet/>
      <dgm:spPr/>
      <dgm:t>
        <a:bodyPr/>
        <a:lstStyle/>
        <a:p>
          <a:endParaRPr lang="ru-RU"/>
        </a:p>
      </dgm:t>
    </dgm:pt>
    <dgm:pt modelId="{CA43B830-BB62-4B21-9938-E22938930BE0}" type="pres">
      <dgm:prSet presAssocID="{D50280DF-401D-463F-8FFB-8EEFDCA67BA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2EB8EA-D1FB-42A2-ADF0-644ED225D270}" type="pres">
      <dgm:prSet presAssocID="{AE068C1F-6727-4FF5-952A-CDD1C2A4660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65BDDA-2C70-463A-A96B-6CE27DD86F2D}" type="pres">
      <dgm:prSet presAssocID="{A0C662CB-8737-4AA3-94F0-07CE0A41E5DB}" presName="spacer" presStyleCnt="0"/>
      <dgm:spPr/>
    </dgm:pt>
    <dgm:pt modelId="{5B834B67-4A6E-45F1-95CF-ADF526F4DCF9}" type="pres">
      <dgm:prSet presAssocID="{60458012-8F35-4DE8-B4C0-6F7E546E2704}" presName="parentText" presStyleLbl="node1" presStyleIdx="1" presStyleCnt="4" custLinFactY="-342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FB5079-5144-4EDA-8104-388123E412B2}" type="pres">
      <dgm:prSet presAssocID="{2833B610-12AD-4335-8EEF-F3293DB9A34E}" presName="spacer" presStyleCnt="0"/>
      <dgm:spPr/>
    </dgm:pt>
    <dgm:pt modelId="{27308BEB-4236-4993-BFF7-57C5C0350460}" type="pres">
      <dgm:prSet presAssocID="{D51359E8-66A5-40E2-9240-9773C2300CC0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DD64D7-21AC-4021-B7A2-D11C01F79A32}" type="pres">
      <dgm:prSet presAssocID="{29797E03-18ED-4732-B29D-BAC6D3B35AA6}" presName="spacer" presStyleCnt="0"/>
      <dgm:spPr/>
    </dgm:pt>
    <dgm:pt modelId="{47926752-67A9-4B5C-8DAC-BF224FCC6B11}" type="pres">
      <dgm:prSet presAssocID="{D4D44D0B-20E0-49C8-8F63-8903D3E782EB}" presName="parentText" presStyleLbl="node1" presStyleIdx="3" presStyleCnt="4" custLinFactNeighborX="1020" custLinFactNeighborY="625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0CC9444-C6C6-442E-846E-CDA464949A8B}" srcId="{D50280DF-401D-463F-8FFB-8EEFDCA67BAC}" destId="{60458012-8F35-4DE8-B4C0-6F7E546E2704}" srcOrd="1" destOrd="0" parTransId="{E9BBD189-2B63-42A0-A70C-25C9B93C309F}" sibTransId="{2833B610-12AD-4335-8EEF-F3293DB9A34E}"/>
    <dgm:cxn modelId="{09FBB550-8B72-4420-B9E2-2C066E535ACF}" srcId="{D50280DF-401D-463F-8FFB-8EEFDCA67BAC}" destId="{AE068C1F-6727-4FF5-952A-CDD1C2A46606}" srcOrd="0" destOrd="0" parTransId="{FD18FFCE-1702-4FCA-B4C2-B401CB16D749}" sibTransId="{A0C662CB-8737-4AA3-94F0-07CE0A41E5DB}"/>
    <dgm:cxn modelId="{6BCFF4DC-EF87-4667-8C45-A0070B601EB4}" type="presOf" srcId="{D51359E8-66A5-40E2-9240-9773C2300CC0}" destId="{27308BEB-4236-4993-BFF7-57C5C0350460}" srcOrd="0" destOrd="0" presId="urn:microsoft.com/office/officeart/2005/8/layout/vList2"/>
    <dgm:cxn modelId="{3C3B0ABB-71B2-4B72-B808-43F49D6569C2}" srcId="{D50280DF-401D-463F-8FFB-8EEFDCA67BAC}" destId="{D4D44D0B-20E0-49C8-8F63-8903D3E782EB}" srcOrd="3" destOrd="0" parTransId="{F25C79C1-C597-4509-9059-636EA4590415}" sibTransId="{D9C7A706-FE1D-4A93-8FF5-449F3927C40A}"/>
    <dgm:cxn modelId="{C16AAF17-A59C-428E-A3A6-88A41B64B15D}" srcId="{D50280DF-401D-463F-8FFB-8EEFDCA67BAC}" destId="{D51359E8-66A5-40E2-9240-9773C2300CC0}" srcOrd="2" destOrd="0" parTransId="{11AAD7CF-7AAD-43A6-B70B-EF90D298477E}" sibTransId="{29797E03-18ED-4732-B29D-BAC6D3B35AA6}"/>
    <dgm:cxn modelId="{2292152F-43DF-4D9D-B3F2-419845ACFD5B}" type="presOf" srcId="{D50280DF-401D-463F-8FFB-8EEFDCA67BAC}" destId="{CA43B830-BB62-4B21-9938-E22938930BE0}" srcOrd="0" destOrd="0" presId="urn:microsoft.com/office/officeart/2005/8/layout/vList2"/>
    <dgm:cxn modelId="{9FD02FE3-51AE-464B-B80C-2A2E7F57EB46}" type="presOf" srcId="{AE068C1F-6727-4FF5-952A-CDD1C2A46606}" destId="{D12EB8EA-D1FB-42A2-ADF0-644ED225D270}" srcOrd="0" destOrd="0" presId="urn:microsoft.com/office/officeart/2005/8/layout/vList2"/>
    <dgm:cxn modelId="{F032BE75-C67E-4C72-9B5F-127922C0B326}" type="presOf" srcId="{D4D44D0B-20E0-49C8-8F63-8903D3E782EB}" destId="{47926752-67A9-4B5C-8DAC-BF224FCC6B11}" srcOrd="0" destOrd="0" presId="urn:microsoft.com/office/officeart/2005/8/layout/vList2"/>
    <dgm:cxn modelId="{1558E664-9B57-4F19-9646-992946EB1E40}" type="presOf" srcId="{60458012-8F35-4DE8-B4C0-6F7E546E2704}" destId="{5B834B67-4A6E-45F1-95CF-ADF526F4DCF9}" srcOrd="0" destOrd="0" presId="urn:microsoft.com/office/officeart/2005/8/layout/vList2"/>
    <dgm:cxn modelId="{81E59D62-0991-4561-BC6B-2B9C4196907E}" type="presParOf" srcId="{CA43B830-BB62-4B21-9938-E22938930BE0}" destId="{D12EB8EA-D1FB-42A2-ADF0-644ED225D270}" srcOrd="0" destOrd="0" presId="urn:microsoft.com/office/officeart/2005/8/layout/vList2"/>
    <dgm:cxn modelId="{2073940A-6C67-4C06-A883-5CDA8B6AA7D1}" type="presParOf" srcId="{CA43B830-BB62-4B21-9938-E22938930BE0}" destId="{A265BDDA-2C70-463A-A96B-6CE27DD86F2D}" srcOrd="1" destOrd="0" presId="urn:microsoft.com/office/officeart/2005/8/layout/vList2"/>
    <dgm:cxn modelId="{B1EDCDE7-8B31-4EF6-AF8A-4BDFB32B6A8F}" type="presParOf" srcId="{CA43B830-BB62-4B21-9938-E22938930BE0}" destId="{5B834B67-4A6E-45F1-95CF-ADF526F4DCF9}" srcOrd="2" destOrd="0" presId="urn:microsoft.com/office/officeart/2005/8/layout/vList2"/>
    <dgm:cxn modelId="{5762CFC9-E881-4910-B062-F1CDDBED3BC9}" type="presParOf" srcId="{CA43B830-BB62-4B21-9938-E22938930BE0}" destId="{B2FB5079-5144-4EDA-8104-388123E412B2}" srcOrd="3" destOrd="0" presId="urn:microsoft.com/office/officeart/2005/8/layout/vList2"/>
    <dgm:cxn modelId="{366D3C77-8946-419F-9213-D3EB8E3BDEC6}" type="presParOf" srcId="{CA43B830-BB62-4B21-9938-E22938930BE0}" destId="{27308BEB-4236-4993-BFF7-57C5C0350460}" srcOrd="4" destOrd="0" presId="urn:microsoft.com/office/officeart/2005/8/layout/vList2"/>
    <dgm:cxn modelId="{2146F98D-D7D4-4761-BD51-8F8C4561300B}" type="presParOf" srcId="{CA43B830-BB62-4B21-9938-E22938930BE0}" destId="{77DD64D7-21AC-4021-B7A2-D11C01F79A32}" srcOrd="5" destOrd="0" presId="urn:microsoft.com/office/officeart/2005/8/layout/vList2"/>
    <dgm:cxn modelId="{CA48454F-2A81-4D5B-BA60-F4B4851A3A3C}" type="presParOf" srcId="{CA43B830-BB62-4B21-9938-E22938930BE0}" destId="{47926752-67A9-4B5C-8DAC-BF224FCC6B11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C29F1949-D44F-43F4-9C2B-E3F3C03490E8}" type="doc">
      <dgm:prSet loTypeId="urn:microsoft.com/office/officeart/2005/8/layout/vList2" loCatId="list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55668E62-22B5-4EE8-B0FF-0A236037343B}">
      <dgm:prSet custT="1"/>
      <dgm:spPr/>
      <dgm:t>
        <a:bodyPr/>
        <a:lstStyle/>
        <a:p>
          <a:pPr rtl="0"/>
          <a:r>
            <a:rPr lang="uk-UA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Галакторея</a:t>
          </a:r>
          <a:r>
            <a:rPr lang="uk-UA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</a:t>
          </a:r>
          <a:r>
            <a:rPr lang="ru-RU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виділення</a:t>
          </a:r>
          <a:r>
            <a:rPr lang="ru-RU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молока з </a:t>
          </a:r>
          <a:r>
            <a:rPr lang="ru-RU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молочних</a:t>
          </a:r>
          <a:r>
            <a:rPr lang="ru-RU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залоз</a:t>
          </a:r>
          <a:r>
            <a:rPr lang="ru-RU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поза </a:t>
          </a:r>
          <a:r>
            <a:rPr lang="ru-RU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вагітністю</a:t>
          </a:r>
          <a:endParaRPr lang="ru-RU" sz="1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D26DD3C-9B53-42BE-812A-EAF8F24EC1A1}" type="parTrans" cxnId="{728ABDF4-B116-4BC3-8890-94E72111C3DA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8AAD782-1325-44AE-848C-1B03486DACB5}" type="sibTrans" cxnId="{728ABDF4-B116-4BC3-8890-94E72111C3DA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41EF8DD-2256-4902-A4F0-2E1760C3850D}">
      <dgm:prSet custT="1"/>
      <dgm:spPr/>
      <dgm:t>
        <a:bodyPr/>
        <a:lstStyle/>
        <a:p>
          <a:pPr rtl="0"/>
          <a:r>
            <a:rPr lang="uk-UA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Порушення  МЦ по типу </a:t>
          </a:r>
          <a:r>
            <a:rPr lang="uk-UA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олігоменореї</a:t>
          </a:r>
          <a:r>
            <a:rPr lang="uk-UA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uk-UA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ановуляції</a:t>
          </a:r>
          <a:r>
            <a:rPr lang="uk-UA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НЛФ</a:t>
          </a:r>
          <a:endParaRPr lang="ru-RU" sz="1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5EDA09E-D4B1-48AD-890B-7B5F5043B7AF}" type="parTrans" cxnId="{0B39B0D4-E063-4B95-BD11-A6DFA81C0900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B94097E-14B8-4E06-8BEC-6992907C8768}" type="sibTrans" cxnId="{0B39B0D4-E063-4B95-BD11-A6DFA81C0900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6D9DE80-07B0-4202-A556-59BAABE28B74}">
      <dgm:prSet custT="1"/>
      <dgm:spPr/>
      <dgm:t>
        <a:bodyPr/>
        <a:lstStyle/>
        <a:p>
          <a:pPr rtl="0"/>
          <a:r>
            <a:rPr lang="uk-UA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ГІрсутизм</a:t>
          </a:r>
          <a:endParaRPr lang="ru-RU" sz="1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ACD224A2-7F59-4DAE-BDF9-2CD15C9A5341}" type="parTrans" cxnId="{9BFB6DF6-B897-4CD8-8849-D483FC2A4407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FA066CD-3D09-421E-BDE8-661863591309}" type="sibTrans" cxnId="{9BFB6DF6-B897-4CD8-8849-D483FC2A4407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24074DE-9D66-4523-B552-68BEFD41DA04}">
      <dgm:prSet custT="1"/>
      <dgm:spPr/>
      <dgm:t>
        <a:bodyPr/>
        <a:lstStyle/>
        <a:p>
          <a:pPr rtl="0"/>
          <a:r>
            <a:rPr lang="uk-UA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Ожиріння 20%</a:t>
          </a:r>
          <a:endParaRPr lang="ru-RU" sz="1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B13E624-2B7D-4F0A-B2AF-9E4933D31380}" type="parTrans" cxnId="{EC536397-92FE-4369-9A6A-76298CCC6776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13ED10F-C607-4AA2-A5A5-99D56946E23B}" type="sibTrans" cxnId="{EC536397-92FE-4369-9A6A-76298CCC6776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624C16C-6A3C-4C0B-B211-4EDF8B2CB956}">
      <dgm:prSet custT="1"/>
      <dgm:spPr/>
      <dgm:t>
        <a:bodyPr/>
        <a:lstStyle/>
        <a:p>
          <a:pPr rtl="0"/>
          <a:r>
            <a:rPr lang="uk-UA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Безпліддя</a:t>
          </a:r>
          <a:endParaRPr lang="ru-RU" sz="1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1A1C674-0676-4D62-A776-87C1F229BB2A}" type="parTrans" cxnId="{EF941480-F9A9-445C-B9B6-D0926848769A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5608F10-C9BD-45FF-8A0D-A10156AC3C78}" type="sibTrans" cxnId="{EF941480-F9A9-445C-B9B6-D0926848769A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5671983-F9D6-4609-8D8A-1A78C17B12B2}">
      <dgm:prSet custT="1"/>
      <dgm:spPr/>
      <dgm:t>
        <a:bodyPr/>
        <a:lstStyle/>
        <a:p>
          <a:pPr rtl="0"/>
          <a:r>
            <a:rPr lang="uk-UA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Полікістозні</a:t>
          </a:r>
          <a:r>
            <a:rPr lang="uk-UA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яєчники 12%</a:t>
          </a:r>
          <a:endParaRPr lang="ru-RU" sz="1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5E3C118-F06C-4205-B002-CBA21D3556C2}" type="parTrans" cxnId="{E824433B-437F-4682-A151-7FFAF160C152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D8DC0DE-A34E-4739-8167-9C3391F4F5EF}" type="sibTrans" cxnId="{E824433B-437F-4682-A151-7FFAF160C152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77045B2B-FBDD-4C1D-A9F6-C36BB9960D39}">
      <dgm:prSet custT="1"/>
      <dgm:spPr/>
      <dgm:t>
        <a:bodyPr/>
        <a:lstStyle/>
        <a:p>
          <a:pPr rtl="0"/>
          <a:r>
            <a:rPr lang="uk-UA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Гіпоплазія матки</a:t>
          </a:r>
          <a:endParaRPr lang="ru-RU" sz="1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794B9ED-99AC-4AFC-A540-B7D4A450DA78}" type="parTrans" cxnId="{19E09B97-5BC1-4A49-B8E1-8A49E07C43E7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45868A6D-1D52-4E59-87D8-B9AA5DB0605A}" type="sibTrans" cxnId="{19E09B97-5BC1-4A49-B8E1-8A49E07C43E7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9F9ECB6-B3F4-448D-84D5-C394B859498F}">
      <dgm:prSet custT="1"/>
      <dgm:spPr/>
      <dgm:t>
        <a:bodyPr/>
        <a:lstStyle/>
        <a:p>
          <a:pPr rtl="0"/>
          <a:r>
            <a:rPr lang="uk-UA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Гіперпластичні</a:t>
          </a:r>
          <a:r>
            <a:rPr lang="uk-UA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процеси </a:t>
          </a:r>
          <a:r>
            <a:rPr lang="uk-UA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ендометрію</a:t>
          </a:r>
          <a:endParaRPr lang="ru-RU" sz="1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2786755-8FD9-47C1-8731-4232E5FB02CD}" type="parTrans" cxnId="{232F6E90-0628-4398-9B42-F4F94D245D70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C355C65-9BA5-4F1E-BA00-BF523BFE8146}" type="sibTrans" cxnId="{232F6E90-0628-4398-9B42-F4F94D245D70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828C505-6107-430C-9D0F-8DB87B425DFC}">
      <dgm:prSet custT="1"/>
      <dgm:spPr/>
      <dgm:t>
        <a:bodyPr/>
        <a:lstStyle/>
        <a:p>
          <a:pPr rtl="0"/>
          <a:r>
            <a:rPr lang="uk-UA" sz="17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Себорея, порушення лібідо, </a:t>
          </a:r>
          <a:r>
            <a:rPr lang="uk-UA" sz="1700" b="1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акне</a:t>
          </a:r>
          <a:endParaRPr lang="ru-RU" sz="17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8B101F3-4E05-4514-A495-2E9C16371F20}" type="parTrans" cxnId="{C9F28494-8271-48B3-A488-A83C421B28F2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59D69ED-4026-4A11-BE77-EF3135F64DD5}" type="sibTrans" cxnId="{C9F28494-8271-48B3-A488-A83C421B28F2}">
      <dgm:prSet/>
      <dgm:spPr/>
      <dgm:t>
        <a:bodyPr/>
        <a:lstStyle/>
        <a:p>
          <a:endParaRPr lang="ru-RU" sz="1700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B592835-F2A8-4839-A0CB-1D9383A1548A}" type="pres">
      <dgm:prSet presAssocID="{C29F1949-D44F-43F4-9C2B-E3F3C03490E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0E6925-3037-4182-B4AA-41010C17199F}" type="pres">
      <dgm:prSet presAssocID="{55668E62-22B5-4EE8-B0FF-0A236037343B}" presName="parentText" presStyleLbl="node1" presStyleIdx="0" presStyleCnt="9" custLinFactNeighborY="-2953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6260FA-DE82-4186-A5D0-C3D03F73C226}" type="pres">
      <dgm:prSet presAssocID="{38AAD782-1325-44AE-848C-1B03486DACB5}" presName="spacer" presStyleCnt="0"/>
      <dgm:spPr/>
    </dgm:pt>
    <dgm:pt modelId="{CC392078-5215-4C01-AF5A-8CFA41604CA7}" type="pres">
      <dgm:prSet presAssocID="{741EF8DD-2256-4902-A4F0-2E1760C3850D}" presName="parentText" presStyleLbl="node1" presStyleIdx="1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375D6B-CA6D-4195-8278-491FB76B94ED}" type="pres">
      <dgm:prSet presAssocID="{6B94097E-14B8-4E06-8BEC-6992907C8768}" presName="spacer" presStyleCnt="0"/>
      <dgm:spPr/>
    </dgm:pt>
    <dgm:pt modelId="{F05A0F8A-1716-4A39-9E58-FADA9B691858}" type="pres">
      <dgm:prSet presAssocID="{F6D9DE80-07B0-4202-A556-59BAABE28B74}" presName="parentText" presStyleLbl="node1" presStyleIdx="2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139BB5-84BD-4B3D-92E3-D3A4A25DB4F4}" type="pres">
      <dgm:prSet presAssocID="{CFA066CD-3D09-421E-BDE8-661863591309}" presName="spacer" presStyleCnt="0"/>
      <dgm:spPr/>
    </dgm:pt>
    <dgm:pt modelId="{D48A6977-6FB0-4324-B926-3F1C88574AEE}" type="pres">
      <dgm:prSet presAssocID="{624074DE-9D66-4523-B552-68BEFD41DA04}" presName="parentText" presStyleLbl="node1" presStyleIdx="3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1EF8E7-705F-4B95-A3FE-1E475645CA51}" type="pres">
      <dgm:prSet presAssocID="{213ED10F-C607-4AA2-A5A5-99D56946E23B}" presName="spacer" presStyleCnt="0"/>
      <dgm:spPr/>
    </dgm:pt>
    <dgm:pt modelId="{D5C5311C-B9ED-4691-816E-20EF41FA9026}" type="pres">
      <dgm:prSet presAssocID="{5624C16C-6A3C-4C0B-B211-4EDF8B2CB956}" presName="parentText" presStyleLbl="node1" presStyleIdx="4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65C64E-A615-45B7-A375-F29207BA1360}" type="pres">
      <dgm:prSet presAssocID="{35608F10-C9BD-45FF-8A0D-A10156AC3C78}" presName="spacer" presStyleCnt="0"/>
      <dgm:spPr/>
    </dgm:pt>
    <dgm:pt modelId="{8DC56277-7245-46C5-BD45-8D74A193ED63}" type="pres">
      <dgm:prSet presAssocID="{B5671983-F9D6-4609-8D8A-1A78C17B12B2}" presName="parentText" presStyleLbl="node1" presStyleIdx="5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E791F8A-441C-4511-82A8-3714391FC1F6}" type="pres">
      <dgm:prSet presAssocID="{ED8DC0DE-A34E-4739-8167-9C3391F4F5EF}" presName="spacer" presStyleCnt="0"/>
      <dgm:spPr/>
    </dgm:pt>
    <dgm:pt modelId="{486CCF4B-9768-4A45-A024-8F8A011F0219}" type="pres">
      <dgm:prSet presAssocID="{77045B2B-FBDD-4C1D-A9F6-C36BB9960D39}" presName="parentText" presStyleLbl="node1" presStyleIdx="6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5D6255-F404-44C4-A7AD-FEACD2B81C0F}" type="pres">
      <dgm:prSet presAssocID="{45868A6D-1D52-4E59-87D8-B9AA5DB0605A}" presName="spacer" presStyleCnt="0"/>
      <dgm:spPr/>
    </dgm:pt>
    <dgm:pt modelId="{8BC854FC-F5E9-4249-82BE-D5F334C3E714}" type="pres">
      <dgm:prSet presAssocID="{19F9ECB6-B3F4-448D-84D5-C394B859498F}" presName="parentText" presStyleLbl="node1" presStyleIdx="7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C78F50-E51D-4665-AEA0-15BEA8577D9C}" type="pres">
      <dgm:prSet presAssocID="{9C355C65-9BA5-4F1E-BA00-BF523BFE8146}" presName="spacer" presStyleCnt="0"/>
      <dgm:spPr/>
    </dgm:pt>
    <dgm:pt modelId="{A43FDB99-EBCE-429D-A63E-65DC6E8109ED}" type="pres">
      <dgm:prSet presAssocID="{6828C505-6107-430C-9D0F-8DB87B425DFC}" presName="parentText" presStyleLbl="node1" presStyleIdx="8" presStyleCnt="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B39B0D4-E063-4B95-BD11-A6DFA81C0900}" srcId="{C29F1949-D44F-43F4-9C2B-E3F3C03490E8}" destId="{741EF8DD-2256-4902-A4F0-2E1760C3850D}" srcOrd="1" destOrd="0" parTransId="{B5EDA09E-D4B1-48AD-890B-7B5F5043B7AF}" sibTransId="{6B94097E-14B8-4E06-8BEC-6992907C8768}"/>
    <dgm:cxn modelId="{232F6E90-0628-4398-9B42-F4F94D245D70}" srcId="{C29F1949-D44F-43F4-9C2B-E3F3C03490E8}" destId="{19F9ECB6-B3F4-448D-84D5-C394B859498F}" srcOrd="7" destOrd="0" parTransId="{B2786755-8FD9-47C1-8731-4232E5FB02CD}" sibTransId="{9C355C65-9BA5-4F1E-BA00-BF523BFE8146}"/>
    <dgm:cxn modelId="{9BFB6DF6-B897-4CD8-8849-D483FC2A4407}" srcId="{C29F1949-D44F-43F4-9C2B-E3F3C03490E8}" destId="{F6D9DE80-07B0-4202-A556-59BAABE28B74}" srcOrd="2" destOrd="0" parTransId="{ACD224A2-7F59-4DAE-BDF9-2CD15C9A5341}" sibTransId="{CFA066CD-3D09-421E-BDE8-661863591309}"/>
    <dgm:cxn modelId="{44B4F4C0-8302-4832-935A-00B629F4026A}" type="presOf" srcId="{6828C505-6107-430C-9D0F-8DB87B425DFC}" destId="{A43FDB99-EBCE-429D-A63E-65DC6E8109ED}" srcOrd="0" destOrd="0" presId="urn:microsoft.com/office/officeart/2005/8/layout/vList2"/>
    <dgm:cxn modelId="{FB661D4D-6735-485B-968D-36299295CF75}" type="presOf" srcId="{624074DE-9D66-4523-B552-68BEFD41DA04}" destId="{D48A6977-6FB0-4324-B926-3F1C88574AEE}" srcOrd="0" destOrd="0" presId="urn:microsoft.com/office/officeart/2005/8/layout/vList2"/>
    <dgm:cxn modelId="{521BF035-88A5-4BE0-8ED8-7DE03010E7A5}" type="presOf" srcId="{741EF8DD-2256-4902-A4F0-2E1760C3850D}" destId="{CC392078-5215-4C01-AF5A-8CFA41604CA7}" srcOrd="0" destOrd="0" presId="urn:microsoft.com/office/officeart/2005/8/layout/vList2"/>
    <dgm:cxn modelId="{92323CC7-260E-4D9F-8208-DA5B715F2327}" type="presOf" srcId="{77045B2B-FBDD-4C1D-A9F6-C36BB9960D39}" destId="{486CCF4B-9768-4A45-A024-8F8A011F0219}" srcOrd="0" destOrd="0" presId="urn:microsoft.com/office/officeart/2005/8/layout/vList2"/>
    <dgm:cxn modelId="{EF941480-F9A9-445C-B9B6-D0926848769A}" srcId="{C29F1949-D44F-43F4-9C2B-E3F3C03490E8}" destId="{5624C16C-6A3C-4C0B-B211-4EDF8B2CB956}" srcOrd="4" destOrd="0" parTransId="{B1A1C674-0676-4D62-A776-87C1F229BB2A}" sibTransId="{35608F10-C9BD-45FF-8A0D-A10156AC3C78}"/>
    <dgm:cxn modelId="{E3638D53-89A8-4360-98CB-FD2122C28476}" type="presOf" srcId="{B5671983-F9D6-4609-8D8A-1A78C17B12B2}" destId="{8DC56277-7245-46C5-BD45-8D74A193ED63}" srcOrd="0" destOrd="0" presId="urn:microsoft.com/office/officeart/2005/8/layout/vList2"/>
    <dgm:cxn modelId="{1B1378E0-A513-4676-BEB2-FD912A19C14E}" type="presOf" srcId="{19F9ECB6-B3F4-448D-84D5-C394B859498F}" destId="{8BC854FC-F5E9-4249-82BE-D5F334C3E714}" srcOrd="0" destOrd="0" presId="urn:microsoft.com/office/officeart/2005/8/layout/vList2"/>
    <dgm:cxn modelId="{BDB1B413-808E-4527-93A1-BEA38E95D4BE}" type="presOf" srcId="{F6D9DE80-07B0-4202-A556-59BAABE28B74}" destId="{F05A0F8A-1716-4A39-9E58-FADA9B691858}" srcOrd="0" destOrd="0" presId="urn:microsoft.com/office/officeart/2005/8/layout/vList2"/>
    <dgm:cxn modelId="{C9F28494-8271-48B3-A488-A83C421B28F2}" srcId="{C29F1949-D44F-43F4-9C2B-E3F3C03490E8}" destId="{6828C505-6107-430C-9D0F-8DB87B425DFC}" srcOrd="8" destOrd="0" parTransId="{98B101F3-4E05-4514-A495-2E9C16371F20}" sibTransId="{D59D69ED-4026-4A11-BE77-EF3135F64DD5}"/>
    <dgm:cxn modelId="{E824433B-437F-4682-A151-7FFAF160C152}" srcId="{C29F1949-D44F-43F4-9C2B-E3F3C03490E8}" destId="{B5671983-F9D6-4609-8D8A-1A78C17B12B2}" srcOrd="5" destOrd="0" parTransId="{05E3C118-F06C-4205-B002-CBA21D3556C2}" sibTransId="{ED8DC0DE-A34E-4739-8167-9C3391F4F5EF}"/>
    <dgm:cxn modelId="{6381CA0C-D9EF-4864-809C-266F60FEA1D7}" type="presOf" srcId="{5624C16C-6A3C-4C0B-B211-4EDF8B2CB956}" destId="{D5C5311C-B9ED-4691-816E-20EF41FA9026}" srcOrd="0" destOrd="0" presId="urn:microsoft.com/office/officeart/2005/8/layout/vList2"/>
    <dgm:cxn modelId="{19E09B97-5BC1-4A49-B8E1-8A49E07C43E7}" srcId="{C29F1949-D44F-43F4-9C2B-E3F3C03490E8}" destId="{77045B2B-FBDD-4C1D-A9F6-C36BB9960D39}" srcOrd="6" destOrd="0" parTransId="{E794B9ED-99AC-4AFC-A540-B7D4A450DA78}" sibTransId="{45868A6D-1D52-4E59-87D8-B9AA5DB0605A}"/>
    <dgm:cxn modelId="{728ABDF4-B116-4BC3-8890-94E72111C3DA}" srcId="{C29F1949-D44F-43F4-9C2B-E3F3C03490E8}" destId="{55668E62-22B5-4EE8-B0FF-0A236037343B}" srcOrd="0" destOrd="0" parTransId="{3D26DD3C-9B53-42BE-812A-EAF8F24EC1A1}" sibTransId="{38AAD782-1325-44AE-848C-1B03486DACB5}"/>
    <dgm:cxn modelId="{3963D177-F729-4188-AC3E-8FF3AFAAFB7B}" type="presOf" srcId="{55668E62-22B5-4EE8-B0FF-0A236037343B}" destId="{720E6925-3037-4182-B4AA-41010C17199F}" srcOrd="0" destOrd="0" presId="urn:microsoft.com/office/officeart/2005/8/layout/vList2"/>
    <dgm:cxn modelId="{B2E234B5-1A66-4E55-B1C5-10BD37AF8921}" type="presOf" srcId="{C29F1949-D44F-43F4-9C2B-E3F3C03490E8}" destId="{3B592835-F2A8-4839-A0CB-1D9383A1548A}" srcOrd="0" destOrd="0" presId="urn:microsoft.com/office/officeart/2005/8/layout/vList2"/>
    <dgm:cxn modelId="{EC536397-92FE-4369-9A6A-76298CCC6776}" srcId="{C29F1949-D44F-43F4-9C2B-E3F3C03490E8}" destId="{624074DE-9D66-4523-B552-68BEFD41DA04}" srcOrd="3" destOrd="0" parTransId="{BB13E624-2B7D-4F0A-B2AF-9E4933D31380}" sibTransId="{213ED10F-C607-4AA2-A5A5-99D56946E23B}"/>
    <dgm:cxn modelId="{C3339879-341B-4F9E-B0C1-83468BC17526}" type="presParOf" srcId="{3B592835-F2A8-4839-A0CB-1D9383A1548A}" destId="{720E6925-3037-4182-B4AA-41010C17199F}" srcOrd="0" destOrd="0" presId="urn:microsoft.com/office/officeart/2005/8/layout/vList2"/>
    <dgm:cxn modelId="{EB62C938-C21D-43A3-AC6E-B6EE794EC3F4}" type="presParOf" srcId="{3B592835-F2A8-4839-A0CB-1D9383A1548A}" destId="{046260FA-DE82-4186-A5D0-C3D03F73C226}" srcOrd="1" destOrd="0" presId="urn:microsoft.com/office/officeart/2005/8/layout/vList2"/>
    <dgm:cxn modelId="{B5A82ACB-B3E8-4444-A0C8-65F8E5BFDA5D}" type="presParOf" srcId="{3B592835-F2A8-4839-A0CB-1D9383A1548A}" destId="{CC392078-5215-4C01-AF5A-8CFA41604CA7}" srcOrd="2" destOrd="0" presId="urn:microsoft.com/office/officeart/2005/8/layout/vList2"/>
    <dgm:cxn modelId="{3179EE22-AD15-48EA-910C-170F5FC876EB}" type="presParOf" srcId="{3B592835-F2A8-4839-A0CB-1D9383A1548A}" destId="{8A375D6B-CA6D-4195-8278-491FB76B94ED}" srcOrd="3" destOrd="0" presId="urn:microsoft.com/office/officeart/2005/8/layout/vList2"/>
    <dgm:cxn modelId="{18C2EF2C-ABE3-44D4-AE4D-1D8CB8F48F5C}" type="presParOf" srcId="{3B592835-F2A8-4839-A0CB-1D9383A1548A}" destId="{F05A0F8A-1716-4A39-9E58-FADA9B691858}" srcOrd="4" destOrd="0" presId="urn:microsoft.com/office/officeart/2005/8/layout/vList2"/>
    <dgm:cxn modelId="{E1FE027E-51E6-4DC5-9394-CD03CD34874A}" type="presParOf" srcId="{3B592835-F2A8-4839-A0CB-1D9383A1548A}" destId="{25139BB5-84BD-4B3D-92E3-D3A4A25DB4F4}" srcOrd="5" destOrd="0" presId="urn:microsoft.com/office/officeart/2005/8/layout/vList2"/>
    <dgm:cxn modelId="{7614CA79-15D7-4B03-A162-75A8C3DE47CA}" type="presParOf" srcId="{3B592835-F2A8-4839-A0CB-1D9383A1548A}" destId="{D48A6977-6FB0-4324-B926-3F1C88574AEE}" srcOrd="6" destOrd="0" presId="urn:microsoft.com/office/officeart/2005/8/layout/vList2"/>
    <dgm:cxn modelId="{2DD20B31-5FB3-4FA9-B77D-9C82AD17CC38}" type="presParOf" srcId="{3B592835-F2A8-4839-A0CB-1D9383A1548A}" destId="{041EF8E7-705F-4B95-A3FE-1E475645CA51}" srcOrd="7" destOrd="0" presId="urn:microsoft.com/office/officeart/2005/8/layout/vList2"/>
    <dgm:cxn modelId="{B8E161AB-A373-46F3-9678-E5B54EA98E4B}" type="presParOf" srcId="{3B592835-F2A8-4839-A0CB-1D9383A1548A}" destId="{D5C5311C-B9ED-4691-816E-20EF41FA9026}" srcOrd="8" destOrd="0" presId="urn:microsoft.com/office/officeart/2005/8/layout/vList2"/>
    <dgm:cxn modelId="{1760BD7F-D928-4485-9CA5-785F83040767}" type="presParOf" srcId="{3B592835-F2A8-4839-A0CB-1D9383A1548A}" destId="{1265C64E-A615-45B7-A375-F29207BA1360}" srcOrd="9" destOrd="0" presId="urn:microsoft.com/office/officeart/2005/8/layout/vList2"/>
    <dgm:cxn modelId="{762ED22D-22DB-4B0E-9581-3130474CE923}" type="presParOf" srcId="{3B592835-F2A8-4839-A0CB-1D9383A1548A}" destId="{8DC56277-7245-46C5-BD45-8D74A193ED63}" srcOrd="10" destOrd="0" presId="urn:microsoft.com/office/officeart/2005/8/layout/vList2"/>
    <dgm:cxn modelId="{6AA7EC29-D106-43C0-B8E1-649C7B2A894A}" type="presParOf" srcId="{3B592835-F2A8-4839-A0CB-1D9383A1548A}" destId="{8E791F8A-441C-4511-82A8-3714391FC1F6}" srcOrd="11" destOrd="0" presId="urn:microsoft.com/office/officeart/2005/8/layout/vList2"/>
    <dgm:cxn modelId="{123C109E-8227-4DD2-A9AF-B51633338B44}" type="presParOf" srcId="{3B592835-F2A8-4839-A0CB-1D9383A1548A}" destId="{486CCF4B-9768-4A45-A024-8F8A011F0219}" srcOrd="12" destOrd="0" presId="urn:microsoft.com/office/officeart/2005/8/layout/vList2"/>
    <dgm:cxn modelId="{2C8663EC-4991-4C9B-99C9-40419D7C3B36}" type="presParOf" srcId="{3B592835-F2A8-4839-A0CB-1D9383A1548A}" destId="{E05D6255-F404-44C4-A7AD-FEACD2B81C0F}" srcOrd="13" destOrd="0" presId="urn:microsoft.com/office/officeart/2005/8/layout/vList2"/>
    <dgm:cxn modelId="{E8C05914-9A20-4275-9654-86BCC3815578}" type="presParOf" srcId="{3B592835-F2A8-4839-A0CB-1D9383A1548A}" destId="{8BC854FC-F5E9-4249-82BE-D5F334C3E714}" srcOrd="14" destOrd="0" presId="urn:microsoft.com/office/officeart/2005/8/layout/vList2"/>
    <dgm:cxn modelId="{C92015BA-4E51-4D6F-9182-AC13A492269A}" type="presParOf" srcId="{3B592835-F2A8-4839-A0CB-1D9383A1548A}" destId="{89C78F50-E51D-4665-AEA0-15BEA8577D9C}" srcOrd="15" destOrd="0" presId="urn:microsoft.com/office/officeart/2005/8/layout/vList2"/>
    <dgm:cxn modelId="{2155D7C5-0BB9-4CDA-AF0D-9EA4B1244671}" type="presParOf" srcId="{3B592835-F2A8-4839-A0CB-1D9383A1548A}" destId="{A43FDB99-EBCE-429D-A63E-65DC6E8109ED}" srcOrd="1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D804C91F-95D3-4858-B6A5-D37DF3AD879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17EEF3E-1189-4D2B-9EA8-E0E63FD597C2}">
      <dgm:prSet/>
      <dgm:spPr/>
      <dgm:t>
        <a:bodyPr/>
        <a:lstStyle/>
        <a:p>
          <a:pPr rtl="0"/>
          <a:r>
            <a:rPr lang="uk-UA" b="1" dirty="0" err="1" smtClean="0"/>
            <a:t>Синдом</a:t>
          </a:r>
          <a:r>
            <a:rPr lang="uk-UA" b="1" dirty="0" smtClean="0"/>
            <a:t> </a:t>
          </a:r>
          <a:r>
            <a:rPr lang="uk-UA" b="1" dirty="0" err="1" smtClean="0"/>
            <a:t>Кіарі-Фромеля</a:t>
          </a:r>
          <a:r>
            <a:rPr lang="uk-UA" b="1" dirty="0" smtClean="0"/>
            <a:t> – післяпологова </a:t>
          </a:r>
          <a:r>
            <a:rPr lang="uk-UA" b="1" dirty="0" err="1" smtClean="0"/>
            <a:t>галакторея-аменорея</a:t>
          </a:r>
          <a:endParaRPr lang="ru-RU" b="1" dirty="0"/>
        </a:p>
      </dgm:t>
    </dgm:pt>
    <dgm:pt modelId="{01C080A0-B417-4CDB-86A9-CE347CDCA049}" type="parTrans" cxnId="{1CAF129D-848F-4113-AB2B-132BD561DD25}">
      <dgm:prSet/>
      <dgm:spPr/>
      <dgm:t>
        <a:bodyPr/>
        <a:lstStyle/>
        <a:p>
          <a:endParaRPr lang="ru-RU" b="1">
            <a:solidFill>
              <a:schemeClr val="bg1"/>
            </a:solidFill>
          </a:endParaRPr>
        </a:p>
      </dgm:t>
    </dgm:pt>
    <dgm:pt modelId="{D5224BBE-F5FC-45D1-BEFE-DBF830995623}" type="sibTrans" cxnId="{1CAF129D-848F-4113-AB2B-132BD561DD25}">
      <dgm:prSet/>
      <dgm:spPr/>
      <dgm:t>
        <a:bodyPr/>
        <a:lstStyle/>
        <a:p>
          <a:endParaRPr lang="ru-RU" b="1">
            <a:solidFill>
              <a:schemeClr val="bg1"/>
            </a:solidFill>
          </a:endParaRPr>
        </a:p>
      </dgm:t>
    </dgm:pt>
    <dgm:pt modelId="{D9A11F48-8DA9-4D13-92E1-BD0466AFD1D7}">
      <dgm:prSet/>
      <dgm:spPr/>
      <dgm:t>
        <a:bodyPr/>
        <a:lstStyle/>
        <a:p>
          <a:pPr rtl="0"/>
          <a:r>
            <a:rPr lang="uk-UA" b="1" dirty="0" err="1" smtClean="0">
              <a:solidFill>
                <a:schemeClr val="accent5">
                  <a:lumMod val="10000"/>
                </a:schemeClr>
              </a:solidFill>
            </a:rPr>
            <a:t>Синдом</a:t>
          </a:r>
          <a:r>
            <a:rPr lang="uk-UA" b="1" dirty="0" smtClean="0">
              <a:solidFill>
                <a:schemeClr val="accent5">
                  <a:lumMod val="10000"/>
                </a:schemeClr>
              </a:solidFill>
            </a:rPr>
            <a:t> </a:t>
          </a:r>
          <a:r>
            <a:rPr lang="uk-UA" b="1" dirty="0" err="1" smtClean="0">
              <a:solidFill>
                <a:schemeClr val="accent5">
                  <a:lumMod val="10000"/>
                </a:schemeClr>
              </a:solidFill>
            </a:rPr>
            <a:t>Олбрайта</a:t>
          </a:r>
          <a:r>
            <a:rPr lang="uk-UA" b="1" dirty="0" smtClean="0">
              <a:solidFill>
                <a:schemeClr val="accent5">
                  <a:lumMod val="10000"/>
                </a:schemeClr>
              </a:solidFill>
            </a:rPr>
            <a:t> - </a:t>
          </a:r>
          <a:r>
            <a:rPr lang="uk-UA" b="1" dirty="0" err="1" smtClean="0">
              <a:solidFill>
                <a:schemeClr val="accent5">
                  <a:lumMod val="10000"/>
                </a:schemeClr>
              </a:solidFill>
            </a:rPr>
            <a:t>галакторея-аменорея</a:t>
          </a:r>
          <a:r>
            <a:rPr lang="uk-UA" b="1" dirty="0" smtClean="0">
              <a:solidFill>
                <a:schemeClr val="accent5">
                  <a:lumMod val="10000"/>
                </a:schemeClr>
              </a:solidFill>
            </a:rPr>
            <a:t> при пухлинах гіпофізу</a:t>
          </a:r>
          <a:endParaRPr lang="ru-RU" b="1" dirty="0">
            <a:solidFill>
              <a:schemeClr val="accent5">
                <a:lumMod val="10000"/>
              </a:schemeClr>
            </a:solidFill>
          </a:endParaRPr>
        </a:p>
      </dgm:t>
    </dgm:pt>
    <dgm:pt modelId="{2C755B75-AD39-4E01-B5BA-508E3B411B55}" type="parTrans" cxnId="{AB1345D3-D489-4984-9946-D6F4B082EFC8}">
      <dgm:prSet/>
      <dgm:spPr/>
      <dgm:t>
        <a:bodyPr/>
        <a:lstStyle/>
        <a:p>
          <a:endParaRPr lang="ru-RU" b="1">
            <a:solidFill>
              <a:schemeClr val="bg1"/>
            </a:solidFill>
          </a:endParaRPr>
        </a:p>
      </dgm:t>
    </dgm:pt>
    <dgm:pt modelId="{014A127A-F3C8-4C0E-BF07-AB96F1974913}" type="sibTrans" cxnId="{AB1345D3-D489-4984-9946-D6F4B082EFC8}">
      <dgm:prSet/>
      <dgm:spPr/>
      <dgm:t>
        <a:bodyPr/>
        <a:lstStyle/>
        <a:p>
          <a:endParaRPr lang="ru-RU" b="1">
            <a:solidFill>
              <a:schemeClr val="bg1"/>
            </a:solidFill>
          </a:endParaRPr>
        </a:p>
      </dgm:t>
    </dgm:pt>
    <dgm:pt modelId="{420D03FD-8F91-4C9B-921A-5BD1B8858C7F}">
      <dgm:prSet/>
      <dgm:spPr/>
      <dgm:t>
        <a:bodyPr/>
        <a:lstStyle/>
        <a:p>
          <a:pPr rtl="0"/>
          <a:r>
            <a:rPr lang="uk-UA" b="1" dirty="0" err="1" smtClean="0">
              <a:solidFill>
                <a:schemeClr val="accent5">
                  <a:lumMod val="10000"/>
                </a:schemeClr>
              </a:solidFill>
            </a:rPr>
            <a:t>Галакторея-аменорея</a:t>
          </a:r>
          <a:r>
            <a:rPr lang="uk-UA" b="1" dirty="0" smtClean="0">
              <a:solidFill>
                <a:schemeClr val="accent5">
                  <a:lumMod val="10000"/>
                </a:schemeClr>
              </a:solidFill>
            </a:rPr>
            <a:t> і первинний гіпотиреоз</a:t>
          </a:r>
          <a:endParaRPr lang="ru-RU" b="1" dirty="0">
            <a:solidFill>
              <a:schemeClr val="accent5">
                <a:lumMod val="10000"/>
              </a:schemeClr>
            </a:solidFill>
          </a:endParaRPr>
        </a:p>
      </dgm:t>
    </dgm:pt>
    <dgm:pt modelId="{0EF4717D-90FA-4275-B53C-C59ACF814342}" type="parTrans" cxnId="{5B32A84A-883B-4974-B8CC-B879A961710B}">
      <dgm:prSet/>
      <dgm:spPr/>
      <dgm:t>
        <a:bodyPr/>
        <a:lstStyle/>
        <a:p>
          <a:endParaRPr lang="ru-RU" b="1">
            <a:solidFill>
              <a:schemeClr val="bg1"/>
            </a:solidFill>
          </a:endParaRPr>
        </a:p>
      </dgm:t>
    </dgm:pt>
    <dgm:pt modelId="{5663E562-ABBB-4C22-AF97-A46CB152D088}" type="sibTrans" cxnId="{5B32A84A-883B-4974-B8CC-B879A961710B}">
      <dgm:prSet/>
      <dgm:spPr/>
      <dgm:t>
        <a:bodyPr/>
        <a:lstStyle/>
        <a:p>
          <a:endParaRPr lang="ru-RU" b="1">
            <a:solidFill>
              <a:schemeClr val="bg1"/>
            </a:solidFill>
          </a:endParaRPr>
        </a:p>
      </dgm:t>
    </dgm:pt>
    <dgm:pt modelId="{00A7C58D-F62E-4434-AC1A-DDCAA429D909}">
      <dgm:prSet/>
      <dgm:spPr/>
      <dgm:t>
        <a:bodyPr/>
        <a:lstStyle/>
        <a:p>
          <a:pPr rtl="0"/>
          <a:r>
            <a:rPr lang="uk-UA" b="1" dirty="0" err="1" smtClean="0">
              <a:solidFill>
                <a:schemeClr val="accent5">
                  <a:lumMod val="10000"/>
                </a:schemeClr>
              </a:solidFill>
            </a:rPr>
            <a:t>Галакторея-аменорея</a:t>
          </a:r>
          <a:r>
            <a:rPr lang="uk-UA" b="1" dirty="0" smtClean="0">
              <a:solidFill>
                <a:schemeClr val="accent5">
                  <a:lumMod val="10000"/>
                </a:schemeClr>
              </a:solidFill>
            </a:rPr>
            <a:t> без пухлини гіпофізу</a:t>
          </a:r>
          <a:endParaRPr lang="ru-RU" b="1" dirty="0">
            <a:solidFill>
              <a:schemeClr val="accent5">
                <a:lumMod val="10000"/>
              </a:schemeClr>
            </a:solidFill>
          </a:endParaRPr>
        </a:p>
      </dgm:t>
    </dgm:pt>
    <dgm:pt modelId="{B41E2FB0-46B3-49B4-94A9-6AD20E915DD1}" type="parTrans" cxnId="{D280266D-9E76-4E80-90D5-CC3859985223}">
      <dgm:prSet/>
      <dgm:spPr/>
      <dgm:t>
        <a:bodyPr/>
        <a:lstStyle/>
        <a:p>
          <a:endParaRPr lang="ru-RU" b="1">
            <a:solidFill>
              <a:schemeClr val="bg1"/>
            </a:solidFill>
          </a:endParaRPr>
        </a:p>
      </dgm:t>
    </dgm:pt>
    <dgm:pt modelId="{453654B0-3703-4AB6-BAFA-EEF473B7C95E}" type="sibTrans" cxnId="{D280266D-9E76-4E80-90D5-CC3859985223}">
      <dgm:prSet/>
      <dgm:spPr/>
      <dgm:t>
        <a:bodyPr/>
        <a:lstStyle/>
        <a:p>
          <a:endParaRPr lang="ru-RU" b="1">
            <a:solidFill>
              <a:schemeClr val="bg1"/>
            </a:solidFill>
          </a:endParaRPr>
        </a:p>
      </dgm:t>
    </dgm:pt>
    <dgm:pt modelId="{93449191-0E0A-4DEB-A74B-171F02FFB916}" type="pres">
      <dgm:prSet presAssocID="{D804C91F-95D3-4858-B6A5-D37DF3AD879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E8014E1-0011-46CD-94CB-FF6B93DEF27B}" type="pres">
      <dgm:prSet presAssocID="{617EEF3E-1189-4D2B-9EA8-E0E63FD597C2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209F55-A400-43CA-9042-DF3097A69FD2}" type="pres">
      <dgm:prSet presAssocID="{D5224BBE-F5FC-45D1-BEFE-DBF830995623}" presName="spacer" presStyleCnt="0"/>
      <dgm:spPr/>
    </dgm:pt>
    <dgm:pt modelId="{7E970F29-C698-4A05-B64B-308E56B1CA7F}" type="pres">
      <dgm:prSet presAssocID="{D9A11F48-8DA9-4D13-92E1-BD0466AFD1D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83AD95-2F5D-4D33-8C12-65A6FAA44339}" type="pres">
      <dgm:prSet presAssocID="{014A127A-F3C8-4C0E-BF07-AB96F1974913}" presName="spacer" presStyleCnt="0"/>
      <dgm:spPr/>
    </dgm:pt>
    <dgm:pt modelId="{22A7F0A4-3FC5-42A1-B580-0929D497DE0B}" type="pres">
      <dgm:prSet presAssocID="{420D03FD-8F91-4C9B-921A-5BD1B8858C7F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97FFB2D-8F6E-4400-9027-A883C275E265}" type="pres">
      <dgm:prSet presAssocID="{5663E562-ABBB-4C22-AF97-A46CB152D088}" presName="spacer" presStyleCnt="0"/>
      <dgm:spPr/>
    </dgm:pt>
    <dgm:pt modelId="{2DAA86EA-8858-4DD9-B631-871FA77A4E53}" type="pres">
      <dgm:prSet presAssocID="{00A7C58D-F62E-4434-AC1A-DDCAA429D90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2A09EFB-706A-4551-82E9-5ED362DCD41C}" type="presOf" srcId="{D804C91F-95D3-4858-B6A5-D37DF3AD8795}" destId="{93449191-0E0A-4DEB-A74B-171F02FFB916}" srcOrd="0" destOrd="0" presId="urn:microsoft.com/office/officeart/2005/8/layout/vList2"/>
    <dgm:cxn modelId="{CD0195DE-B8C1-4EE7-9AF3-4B92FDB6F77D}" type="presOf" srcId="{D9A11F48-8DA9-4D13-92E1-BD0466AFD1D7}" destId="{7E970F29-C698-4A05-B64B-308E56B1CA7F}" srcOrd="0" destOrd="0" presId="urn:microsoft.com/office/officeart/2005/8/layout/vList2"/>
    <dgm:cxn modelId="{D280266D-9E76-4E80-90D5-CC3859985223}" srcId="{D804C91F-95D3-4858-B6A5-D37DF3AD8795}" destId="{00A7C58D-F62E-4434-AC1A-DDCAA429D909}" srcOrd="3" destOrd="0" parTransId="{B41E2FB0-46B3-49B4-94A9-6AD20E915DD1}" sibTransId="{453654B0-3703-4AB6-BAFA-EEF473B7C95E}"/>
    <dgm:cxn modelId="{5B32A84A-883B-4974-B8CC-B879A961710B}" srcId="{D804C91F-95D3-4858-B6A5-D37DF3AD8795}" destId="{420D03FD-8F91-4C9B-921A-5BD1B8858C7F}" srcOrd="2" destOrd="0" parTransId="{0EF4717D-90FA-4275-B53C-C59ACF814342}" sibTransId="{5663E562-ABBB-4C22-AF97-A46CB152D088}"/>
    <dgm:cxn modelId="{CDFECE4D-8BAE-4641-A7E4-82FB92721CF8}" type="presOf" srcId="{617EEF3E-1189-4D2B-9EA8-E0E63FD597C2}" destId="{7E8014E1-0011-46CD-94CB-FF6B93DEF27B}" srcOrd="0" destOrd="0" presId="urn:microsoft.com/office/officeart/2005/8/layout/vList2"/>
    <dgm:cxn modelId="{1CAF129D-848F-4113-AB2B-132BD561DD25}" srcId="{D804C91F-95D3-4858-B6A5-D37DF3AD8795}" destId="{617EEF3E-1189-4D2B-9EA8-E0E63FD597C2}" srcOrd="0" destOrd="0" parTransId="{01C080A0-B417-4CDB-86A9-CE347CDCA049}" sibTransId="{D5224BBE-F5FC-45D1-BEFE-DBF830995623}"/>
    <dgm:cxn modelId="{857377B3-BDAA-40B5-B4DD-1EBA0F344318}" type="presOf" srcId="{420D03FD-8F91-4C9B-921A-5BD1B8858C7F}" destId="{22A7F0A4-3FC5-42A1-B580-0929D497DE0B}" srcOrd="0" destOrd="0" presId="urn:microsoft.com/office/officeart/2005/8/layout/vList2"/>
    <dgm:cxn modelId="{AB1345D3-D489-4984-9946-D6F4B082EFC8}" srcId="{D804C91F-95D3-4858-B6A5-D37DF3AD8795}" destId="{D9A11F48-8DA9-4D13-92E1-BD0466AFD1D7}" srcOrd="1" destOrd="0" parTransId="{2C755B75-AD39-4E01-B5BA-508E3B411B55}" sibTransId="{014A127A-F3C8-4C0E-BF07-AB96F1974913}"/>
    <dgm:cxn modelId="{E62F2D0C-B8AA-4F8C-979D-0A2C1556FB04}" type="presOf" srcId="{00A7C58D-F62E-4434-AC1A-DDCAA429D909}" destId="{2DAA86EA-8858-4DD9-B631-871FA77A4E53}" srcOrd="0" destOrd="0" presId="urn:microsoft.com/office/officeart/2005/8/layout/vList2"/>
    <dgm:cxn modelId="{7A28BDCA-97BF-48B5-A03A-5B8E967F1410}" type="presParOf" srcId="{93449191-0E0A-4DEB-A74B-171F02FFB916}" destId="{7E8014E1-0011-46CD-94CB-FF6B93DEF27B}" srcOrd="0" destOrd="0" presId="urn:microsoft.com/office/officeart/2005/8/layout/vList2"/>
    <dgm:cxn modelId="{424ABBE9-63D6-4C06-B230-A9221F88A41D}" type="presParOf" srcId="{93449191-0E0A-4DEB-A74B-171F02FFB916}" destId="{F7209F55-A400-43CA-9042-DF3097A69FD2}" srcOrd="1" destOrd="0" presId="urn:microsoft.com/office/officeart/2005/8/layout/vList2"/>
    <dgm:cxn modelId="{965E07C1-1313-481C-85A2-5925103B05D5}" type="presParOf" srcId="{93449191-0E0A-4DEB-A74B-171F02FFB916}" destId="{7E970F29-C698-4A05-B64B-308E56B1CA7F}" srcOrd="2" destOrd="0" presId="urn:microsoft.com/office/officeart/2005/8/layout/vList2"/>
    <dgm:cxn modelId="{E87B47A3-C812-4360-A3F2-410D68E6B1EE}" type="presParOf" srcId="{93449191-0E0A-4DEB-A74B-171F02FFB916}" destId="{3C83AD95-2F5D-4D33-8C12-65A6FAA44339}" srcOrd="3" destOrd="0" presId="urn:microsoft.com/office/officeart/2005/8/layout/vList2"/>
    <dgm:cxn modelId="{FB31862D-96A8-4B52-BA8A-68E0330B0949}" type="presParOf" srcId="{93449191-0E0A-4DEB-A74B-171F02FFB916}" destId="{22A7F0A4-3FC5-42A1-B580-0929D497DE0B}" srcOrd="4" destOrd="0" presId="urn:microsoft.com/office/officeart/2005/8/layout/vList2"/>
    <dgm:cxn modelId="{46085BDF-2126-472D-8E6E-55C336612C6B}" type="presParOf" srcId="{93449191-0E0A-4DEB-A74B-171F02FFB916}" destId="{D97FFB2D-8F6E-4400-9027-A883C275E265}" srcOrd="5" destOrd="0" presId="urn:microsoft.com/office/officeart/2005/8/layout/vList2"/>
    <dgm:cxn modelId="{6F2CBC02-36D0-495B-8B62-C62210175ECF}" type="presParOf" srcId="{93449191-0E0A-4DEB-A74B-171F02FFB916}" destId="{2DAA86EA-8858-4DD9-B631-871FA77A4E53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A82382C9-51F5-47C7-B56D-D5D7EF7FFA77}" type="doc">
      <dgm:prSet loTypeId="urn:microsoft.com/office/officeart/2005/8/layout/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A0E328-EB4A-4BAE-AE28-EA2612EBE0E3}">
      <dgm:prSet custT="1"/>
      <dgm:spPr/>
      <dgm:t>
        <a:bodyPr/>
        <a:lstStyle/>
        <a:p>
          <a:pPr rtl="0"/>
          <a:r>
            <a:rPr lang="uk-UA" sz="1400" b="1" dirty="0" smtClean="0"/>
            <a:t>Анамнез</a:t>
          </a:r>
          <a:endParaRPr lang="ru-RU" sz="1400" b="1" dirty="0"/>
        </a:p>
      </dgm:t>
    </dgm:pt>
    <dgm:pt modelId="{8E7430A6-9B1C-405C-BA06-D73B7748136D}" type="parTrans" cxnId="{6AA0A0E5-E0D1-4BF8-BBC4-0E70FE96B20C}">
      <dgm:prSet/>
      <dgm:spPr/>
      <dgm:t>
        <a:bodyPr/>
        <a:lstStyle/>
        <a:p>
          <a:endParaRPr lang="ru-RU" b="1"/>
        </a:p>
      </dgm:t>
    </dgm:pt>
    <dgm:pt modelId="{9BC5DC09-CE67-4F98-9A14-3AF6146D4352}" type="sibTrans" cxnId="{6AA0A0E5-E0D1-4BF8-BBC4-0E70FE96B20C}">
      <dgm:prSet/>
      <dgm:spPr/>
      <dgm:t>
        <a:bodyPr/>
        <a:lstStyle/>
        <a:p>
          <a:endParaRPr lang="ru-RU" b="1"/>
        </a:p>
      </dgm:t>
    </dgm:pt>
    <dgm:pt modelId="{11B54FF1-6E72-4A7F-AFF4-C8519841DA00}">
      <dgm:prSet custT="1"/>
      <dgm:spPr/>
      <dgm:t>
        <a:bodyPr/>
        <a:lstStyle/>
        <a:p>
          <a:pPr rtl="0"/>
          <a:r>
            <a:rPr lang="uk-UA" sz="1400" b="1" dirty="0" smtClean="0"/>
            <a:t>Гормональний </a:t>
          </a:r>
          <a:r>
            <a:rPr lang="uk-UA" sz="1400" b="1" dirty="0" err="1" smtClean="0"/>
            <a:t>скринінг</a:t>
          </a:r>
          <a:r>
            <a:rPr lang="uk-UA" sz="1400" b="1" dirty="0" smtClean="0"/>
            <a:t>:</a:t>
          </a:r>
          <a:endParaRPr lang="ru-RU" sz="1400" b="1" dirty="0"/>
        </a:p>
      </dgm:t>
    </dgm:pt>
    <dgm:pt modelId="{B3EAEEF2-F8EB-4858-8BC4-0FD9CF044DFA}" type="parTrans" cxnId="{C03BA9F5-8A23-454C-B345-113F0E29C770}">
      <dgm:prSet/>
      <dgm:spPr/>
      <dgm:t>
        <a:bodyPr/>
        <a:lstStyle/>
        <a:p>
          <a:endParaRPr lang="ru-RU" b="1"/>
        </a:p>
      </dgm:t>
    </dgm:pt>
    <dgm:pt modelId="{096CB61E-6257-4E07-A9B5-DBC87B5A004B}" type="sibTrans" cxnId="{C03BA9F5-8A23-454C-B345-113F0E29C770}">
      <dgm:prSet/>
      <dgm:spPr/>
      <dgm:t>
        <a:bodyPr/>
        <a:lstStyle/>
        <a:p>
          <a:endParaRPr lang="ru-RU" b="1"/>
        </a:p>
      </dgm:t>
    </dgm:pt>
    <dgm:pt modelId="{E512089E-BF85-403D-8419-7B2356225D21}">
      <dgm:prSet custT="1"/>
      <dgm:spPr/>
      <dgm:t>
        <a:bodyPr/>
        <a:lstStyle/>
        <a:p>
          <a:pPr rtl="0"/>
          <a:r>
            <a:rPr lang="uk-UA" sz="1400" b="1" dirty="0" smtClean="0"/>
            <a:t> Рентгенологічні методи дослідження</a:t>
          </a:r>
          <a:endParaRPr lang="ru-RU" sz="1400" b="1" dirty="0"/>
        </a:p>
      </dgm:t>
    </dgm:pt>
    <dgm:pt modelId="{093E3A5A-347C-4E66-A06D-F49F4D693597}" type="parTrans" cxnId="{F0970ACE-EB34-44DE-A826-D78B6619E4EE}">
      <dgm:prSet/>
      <dgm:spPr/>
      <dgm:t>
        <a:bodyPr/>
        <a:lstStyle/>
        <a:p>
          <a:endParaRPr lang="ru-RU" b="1"/>
        </a:p>
      </dgm:t>
    </dgm:pt>
    <dgm:pt modelId="{17CF93CB-3E0E-44D9-9913-D3A226853717}" type="sibTrans" cxnId="{F0970ACE-EB34-44DE-A826-D78B6619E4EE}">
      <dgm:prSet/>
      <dgm:spPr/>
      <dgm:t>
        <a:bodyPr/>
        <a:lstStyle/>
        <a:p>
          <a:endParaRPr lang="ru-RU" b="1"/>
        </a:p>
      </dgm:t>
    </dgm:pt>
    <dgm:pt modelId="{385812DD-F2BF-4156-AFE3-52EB840CBC5C}">
      <dgm:prSet custT="1"/>
      <dgm:spPr/>
      <dgm:t>
        <a:bodyPr/>
        <a:lstStyle/>
        <a:p>
          <a:pPr rtl="0"/>
          <a:r>
            <a:rPr lang="ru-RU" sz="1400" b="1" dirty="0" err="1" smtClean="0"/>
            <a:t>Дослідження</a:t>
          </a:r>
          <a:r>
            <a:rPr lang="ru-RU" sz="1400" b="1" dirty="0" smtClean="0"/>
            <a:t> очного дна і </a:t>
          </a:r>
          <a:r>
            <a:rPr lang="ru-RU" sz="1400" b="1" dirty="0" err="1" smtClean="0"/>
            <a:t>полів</a:t>
          </a:r>
          <a:r>
            <a:rPr lang="ru-RU" sz="1400" b="1" dirty="0" smtClean="0"/>
            <a:t> </a:t>
          </a:r>
          <a:r>
            <a:rPr lang="ru-RU" sz="1400" b="1" dirty="0" err="1" smtClean="0"/>
            <a:t>зору</a:t>
          </a:r>
          <a:endParaRPr lang="ru-RU" sz="1400" b="1" dirty="0"/>
        </a:p>
      </dgm:t>
    </dgm:pt>
    <dgm:pt modelId="{04D97908-FD74-4615-92F8-D8EE20153340}" type="parTrans" cxnId="{35F6D16A-8831-4AB5-BD18-529184134698}">
      <dgm:prSet/>
      <dgm:spPr/>
      <dgm:t>
        <a:bodyPr/>
        <a:lstStyle/>
        <a:p>
          <a:endParaRPr lang="ru-RU" b="1"/>
        </a:p>
      </dgm:t>
    </dgm:pt>
    <dgm:pt modelId="{67090575-AFA8-46C7-92D2-9FA86EA29643}" type="sibTrans" cxnId="{35F6D16A-8831-4AB5-BD18-529184134698}">
      <dgm:prSet/>
      <dgm:spPr/>
      <dgm:t>
        <a:bodyPr/>
        <a:lstStyle/>
        <a:p>
          <a:endParaRPr lang="ru-RU" b="1"/>
        </a:p>
      </dgm:t>
    </dgm:pt>
    <dgm:pt modelId="{39FC41C7-6CB5-4246-BA42-DE968354386D}">
      <dgm:prSet custT="1"/>
      <dgm:spPr/>
      <dgm:t>
        <a:bodyPr/>
        <a:lstStyle/>
        <a:p>
          <a:pPr rtl="0"/>
          <a:r>
            <a:rPr lang="uk-UA" sz="1400" b="1" dirty="0" smtClean="0"/>
            <a:t>Функціональні діагностичні тести</a:t>
          </a:r>
          <a:endParaRPr lang="ru-RU" sz="1400" b="1" dirty="0"/>
        </a:p>
      </dgm:t>
    </dgm:pt>
    <dgm:pt modelId="{A8CB14C7-993B-4875-B593-C6DD850BD878}" type="parTrans" cxnId="{0E1F5F45-E5A5-47EF-9C95-C7D3537D592F}">
      <dgm:prSet/>
      <dgm:spPr/>
      <dgm:t>
        <a:bodyPr/>
        <a:lstStyle/>
        <a:p>
          <a:endParaRPr lang="ru-RU" b="1"/>
        </a:p>
      </dgm:t>
    </dgm:pt>
    <dgm:pt modelId="{1D4AA18C-ACEB-44F3-9225-C4800995A885}" type="sibTrans" cxnId="{0E1F5F45-E5A5-47EF-9C95-C7D3537D592F}">
      <dgm:prSet/>
      <dgm:spPr/>
      <dgm:t>
        <a:bodyPr/>
        <a:lstStyle/>
        <a:p>
          <a:endParaRPr lang="ru-RU" b="1"/>
        </a:p>
      </dgm:t>
    </dgm:pt>
    <dgm:pt modelId="{759C826D-CD15-4C45-8DB1-F6A28B2F2E7D}">
      <dgm:prSet/>
      <dgm:spPr/>
      <dgm:t>
        <a:bodyPr/>
        <a:lstStyle/>
        <a:p>
          <a:pPr rtl="0"/>
          <a:r>
            <a:rPr lang="ru-RU" b="1" dirty="0" err="1" smtClean="0"/>
            <a:t>стреси</a:t>
          </a:r>
          <a:r>
            <a:rPr lang="ru-RU" b="1" dirty="0" smtClean="0"/>
            <a:t>, </a:t>
          </a:r>
          <a:r>
            <a:rPr lang="ru-RU" b="1" dirty="0" err="1" smtClean="0"/>
            <a:t>пізній</a:t>
          </a:r>
          <a:r>
            <a:rPr lang="ru-RU" b="1" dirty="0" smtClean="0"/>
            <a:t> початок </a:t>
          </a:r>
          <a:r>
            <a:rPr lang="ru-RU" b="1" dirty="0" err="1" smtClean="0"/>
            <a:t>менархе</a:t>
          </a:r>
          <a:r>
            <a:rPr lang="ru-RU" b="1" dirty="0" smtClean="0"/>
            <a:t>, </a:t>
          </a:r>
          <a:r>
            <a:rPr lang="ru-RU" b="1" dirty="0" err="1" smtClean="0"/>
            <a:t>прийом</a:t>
          </a:r>
          <a:r>
            <a:rPr lang="ru-RU" b="1" dirty="0" smtClean="0"/>
            <a:t> </a:t>
          </a:r>
          <a:r>
            <a:rPr lang="ru-RU" b="1" dirty="0" err="1" smtClean="0"/>
            <a:t>КОКів</a:t>
          </a:r>
          <a:r>
            <a:rPr lang="ru-RU" b="1" dirty="0" smtClean="0"/>
            <a:t>, </a:t>
          </a:r>
          <a:r>
            <a:rPr lang="ru-RU" b="1" dirty="0" err="1" smtClean="0"/>
            <a:t>різка</a:t>
          </a:r>
          <a:r>
            <a:rPr lang="ru-RU" b="1" dirty="0" smtClean="0"/>
            <a:t> </a:t>
          </a:r>
          <a:r>
            <a:rPr lang="ru-RU" b="1" dirty="0" err="1" smtClean="0"/>
            <a:t>зміна</a:t>
          </a:r>
          <a:r>
            <a:rPr lang="ru-RU" b="1" dirty="0" smtClean="0"/>
            <a:t> </a:t>
          </a:r>
          <a:r>
            <a:rPr lang="ru-RU" b="1" dirty="0" err="1" smtClean="0"/>
            <a:t>маси</a:t>
          </a:r>
          <a:r>
            <a:rPr lang="ru-RU" b="1" dirty="0" smtClean="0"/>
            <a:t> </a:t>
          </a:r>
          <a:r>
            <a:rPr lang="ru-RU" b="1" dirty="0" err="1" smtClean="0"/>
            <a:t>тіла</a:t>
          </a:r>
          <a:endParaRPr lang="ru-RU" b="1" dirty="0"/>
        </a:p>
      </dgm:t>
    </dgm:pt>
    <dgm:pt modelId="{7C0D9688-3EE2-4156-9DA4-9F458E3E456E}" type="parTrans" cxnId="{3CA5B3DF-7FCA-4D91-BA4B-21DB92042059}">
      <dgm:prSet/>
      <dgm:spPr/>
      <dgm:t>
        <a:bodyPr/>
        <a:lstStyle/>
        <a:p>
          <a:endParaRPr lang="ru-RU" b="1"/>
        </a:p>
      </dgm:t>
    </dgm:pt>
    <dgm:pt modelId="{E9B21789-5C34-4734-89C6-11E1C5AED9DF}" type="sibTrans" cxnId="{3CA5B3DF-7FCA-4D91-BA4B-21DB92042059}">
      <dgm:prSet/>
      <dgm:spPr/>
      <dgm:t>
        <a:bodyPr/>
        <a:lstStyle/>
        <a:p>
          <a:endParaRPr lang="ru-RU" b="1"/>
        </a:p>
      </dgm:t>
    </dgm:pt>
    <dgm:pt modelId="{19F44457-1EDE-482D-AF20-2D20D07DA757}">
      <dgm:prSet/>
      <dgm:spPr/>
      <dgm:t>
        <a:bodyPr/>
        <a:lstStyle/>
        <a:p>
          <a:pPr rtl="0"/>
          <a:r>
            <a:rPr lang="uk-UA" b="1" dirty="0" smtClean="0"/>
            <a:t>виявлення базального рівня </a:t>
          </a:r>
          <a:r>
            <a:rPr lang="uk-UA" b="1" dirty="0" err="1" smtClean="0"/>
            <a:t>Прл</a:t>
          </a:r>
          <a:r>
            <a:rPr lang="uk-UA" b="1" dirty="0" smtClean="0"/>
            <a:t>, ФСГ, ЛГ,ТТГ,Т3,Т4,Е2, ДЕА,Т</a:t>
          </a:r>
          <a:endParaRPr lang="ru-RU" b="1" dirty="0"/>
        </a:p>
      </dgm:t>
    </dgm:pt>
    <dgm:pt modelId="{A26A4338-7D56-497A-95AF-1E68E313D491}" type="parTrans" cxnId="{5A749A91-5768-4C3C-8236-F8FCE6CF417F}">
      <dgm:prSet/>
      <dgm:spPr/>
      <dgm:t>
        <a:bodyPr/>
        <a:lstStyle/>
        <a:p>
          <a:endParaRPr lang="ru-RU" b="1"/>
        </a:p>
      </dgm:t>
    </dgm:pt>
    <dgm:pt modelId="{6A3F1D11-A541-4FD6-801F-5F37F4FBC38E}" type="sibTrans" cxnId="{5A749A91-5768-4C3C-8236-F8FCE6CF417F}">
      <dgm:prSet/>
      <dgm:spPr/>
      <dgm:t>
        <a:bodyPr/>
        <a:lstStyle/>
        <a:p>
          <a:endParaRPr lang="ru-RU" b="1"/>
        </a:p>
      </dgm:t>
    </dgm:pt>
    <dgm:pt modelId="{4CD843B9-983C-4F76-AD63-BF33E7F706F7}">
      <dgm:prSet/>
      <dgm:spPr/>
      <dgm:t>
        <a:bodyPr/>
        <a:lstStyle/>
        <a:p>
          <a:pPr rtl="0"/>
          <a:r>
            <a:rPr lang="uk-UA" b="1" dirty="0" smtClean="0"/>
            <a:t>краніографія – </a:t>
          </a:r>
          <a:r>
            <a:rPr lang="ru-RU" b="1" dirty="0" err="1" smtClean="0"/>
            <a:t>визначення</a:t>
          </a:r>
          <a:r>
            <a:rPr lang="ru-RU" b="1" dirty="0" smtClean="0"/>
            <a:t> </a:t>
          </a:r>
          <a:r>
            <a:rPr lang="ru-RU" b="1" dirty="0" err="1" smtClean="0"/>
            <a:t>особливостей</a:t>
          </a:r>
          <a:r>
            <a:rPr lang="ru-RU" b="1" dirty="0" smtClean="0"/>
            <a:t> </a:t>
          </a:r>
          <a:r>
            <a:rPr lang="ru-RU" b="1" dirty="0" err="1" smtClean="0"/>
            <a:t>турецького</a:t>
          </a:r>
          <a:r>
            <a:rPr lang="ru-RU" b="1" dirty="0" smtClean="0"/>
            <a:t> </a:t>
          </a:r>
          <a:r>
            <a:rPr lang="ru-RU" b="1" dirty="0" err="1" smtClean="0"/>
            <a:t>сідла</a:t>
          </a:r>
          <a:endParaRPr lang="ru-RU" b="1" dirty="0"/>
        </a:p>
      </dgm:t>
    </dgm:pt>
    <dgm:pt modelId="{CC970BF9-AA71-4FAA-93A3-2A0866E8185D}" type="parTrans" cxnId="{9C0EA5A4-CFE9-4AB7-AC5B-38968864694F}">
      <dgm:prSet/>
      <dgm:spPr/>
      <dgm:t>
        <a:bodyPr/>
        <a:lstStyle/>
        <a:p>
          <a:endParaRPr lang="ru-RU" b="1"/>
        </a:p>
      </dgm:t>
    </dgm:pt>
    <dgm:pt modelId="{19440603-D72D-41C0-AF62-B7DADAC82BDD}" type="sibTrans" cxnId="{9C0EA5A4-CFE9-4AB7-AC5B-38968864694F}">
      <dgm:prSet/>
      <dgm:spPr/>
      <dgm:t>
        <a:bodyPr/>
        <a:lstStyle/>
        <a:p>
          <a:endParaRPr lang="ru-RU" b="1"/>
        </a:p>
      </dgm:t>
    </dgm:pt>
    <dgm:pt modelId="{F18ACD18-A994-4E84-82F1-AEE174BD08DF}">
      <dgm:prSet/>
      <dgm:spPr/>
      <dgm:t>
        <a:bodyPr/>
        <a:lstStyle/>
        <a:p>
          <a:pPr rtl="0"/>
          <a:r>
            <a:rPr lang="ru-RU" b="1" dirty="0" smtClean="0"/>
            <a:t>стан оптико-</a:t>
          </a:r>
          <a:r>
            <a:rPr lang="ru-RU" b="1" dirty="0" err="1" smtClean="0"/>
            <a:t>хіазмальної</a:t>
          </a:r>
          <a:r>
            <a:rPr lang="ru-RU" b="1" dirty="0" smtClean="0"/>
            <a:t> </a:t>
          </a:r>
          <a:r>
            <a:rPr lang="ru-RU" b="1" dirty="0" err="1" smtClean="0"/>
            <a:t>ділянки</a:t>
          </a:r>
          <a:r>
            <a:rPr lang="ru-RU" b="1" dirty="0" smtClean="0"/>
            <a:t> при </a:t>
          </a:r>
          <a:r>
            <a:rPr lang="ru-RU" b="1" dirty="0" err="1" smtClean="0"/>
            <a:t>пролак</a:t>
          </a:r>
          <a:r>
            <a:rPr lang="uk-UA" b="1" dirty="0" err="1" smtClean="0"/>
            <a:t>тиномах</a:t>
          </a:r>
          <a:endParaRPr lang="ru-RU" b="1" dirty="0"/>
        </a:p>
      </dgm:t>
    </dgm:pt>
    <dgm:pt modelId="{9A23FFEC-BC23-4548-9C7E-F70B13157226}" type="parTrans" cxnId="{8101C635-C294-4F5E-8A1C-7CF5BC665C09}">
      <dgm:prSet/>
      <dgm:spPr/>
      <dgm:t>
        <a:bodyPr/>
        <a:lstStyle/>
        <a:p>
          <a:endParaRPr lang="ru-RU" b="1"/>
        </a:p>
      </dgm:t>
    </dgm:pt>
    <dgm:pt modelId="{F22B5B57-F38C-49BC-8AE6-A2ACBB883839}" type="sibTrans" cxnId="{8101C635-C294-4F5E-8A1C-7CF5BC665C09}">
      <dgm:prSet/>
      <dgm:spPr/>
      <dgm:t>
        <a:bodyPr/>
        <a:lstStyle/>
        <a:p>
          <a:endParaRPr lang="ru-RU" b="1"/>
        </a:p>
      </dgm:t>
    </dgm:pt>
    <dgm:pt modelId="{1A86E15F-8AEE-4BA1-8775-533B64225758}">
      <dgm:prSet/>
      <dgm:spPr/>
      <dgm:t>
        <a:bodyPr/>
        <a:lstStyle/>
        <a:p>
          <a:pPr rtl="0"/>
          <a:r>
            <a:rPr lang="uk-UA" b="1" dirty="0" err="1" smtClean="0"/>
            <a:t>тироліберином</a:t>
          </a:r>
          <a:r>
            <a:rPr lang="uk-UA" b="1" dirty="0" smtClean="0"/>
            <a:t> та </a:t>
          </a:r>
          <a:r>
            <a:rPr lang="uk-UA" b="1" dirty="0" err="1" smtClean="0"/>
            <a:t>метоклопромідом</a:t>
          </a:r>
          <a:endParaRPr lang="ru-RU" b="1" dirty="0"/>
        </a:p>
      </dgm:t>
    </dgm:pt>
    <dgm:pt modelId="{4EF1311A-DB76-4B0E-84BE-3BF16F25B118}" type="parTrans" cxnId="{E861424B-984F-45CB-A479-D1BF151DD463}">
      <dgm:prSet/>
      <dgm:spPr/>
      <dgm:t>
        <a:bodyPr/>
        <a:lstStyle/>
        <a:p>
          <a:endParaRPr lang="ru-RU" b="1"/>
        </a:p>
      </dgm:t>
    </dgm:pt>
    <dgm:pt modelId="{80B1D3D4-440C-4FB7-8964-3BCD4B1D5F23}" type="sibTrans" cxnId="{E861424B-984F-45CB-A479-D1BF151DD463}">
      <dgm:prSet/>
      <dgm:spPr/>
      <dgm:t>
        <a:bodyPr/>
        <a:lstStyle/>
        <a:p>
          <a:endParaRPr lang="ru-RU" b="1"/>
        </a:p>
      </dgm:t>
    </dgm:pt>
    <dgm:pt modelId="{878900BB-DF63-420E-AB9E-C54B4562B006}" type="pres">
      <dgm:prSet presAssocID="{A82382C9-51F5-47C7-B56D-D5D7EF7FFA77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B54E7DC-3037-40F7-9FC9-B1BF37219ABD}" type="pres">
      <dgm:prSet presAssocID="{1BA0E328-EB4A-4BAE-AE28-EA2612EBE0E3}" presName="parentLin" presStyleCnt="0"/>
      <dgm:spPr/>
    </dgm:pt>
    <dgm:pt modelId="{34FEF53E-2761-4C84-8860-04249E297F88}" type="pres">
      <dgm:prSet presAssocID="{1BA0E328-EB4A-4BAE-AE28-EA2612EBE0E3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461B5251-70A3-4CE3-95C9-E9DFE3B18021}" type="pres">
      <dgm:prSet presAssocID="{1BA0E328-EB4A-4BAE-AE28-EA2612EBE0E3}" presName="parentText" presStyleLbl="node1" presStyleIdx="0" presStyleCnt="5" custLinFactNeighborY="186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D6201E-C054-4586-9E75-00D3C01A88E4}" type="pres">
      <dgm:prSet presAssocID="{1BA0E328-EB4A-4BAE-AE28-EA2612EBE0E3}" presName="negativeSpace" presStyleCnt="0"/>
      <dgm:spPr/>
    </dgm:pt>
    <dgm:pt modelId="{62FEF909-207F-44D9-957B-E4823574B944}" type="pres">
      <dgm:prSet presAssocID="{1BA0E328-EB4A-4BAE-AE28-EA2612EBE0E3}" presName="childText" presStyleLbl="conFg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8B01C33-C41A-4688-B877-BC30A4A311D9}" type="pres">
      <dgm:prSet presAssocID="{9BC5DC09-CE67-4F98-9A14-3AF6146D4352}" presName="spaceBetweenRectangles" presStyleCnt="0"/>
      <dgm:spPr/>
    </dgm:pt>
    <dgm:pt modelId="{7D5D8DA8-56F7-46ED-B66A-C97ACD79A235}" type="pres">
      <dgm:prSet presAssocID="{11B54FF1-6E72-4A7F-AFF4-C8519841DA00}" presName="parentLin" presStyleCnt="0"/>
      <dgm:spPr/>
    </dgm:pt>
    <dgm:pt modelId="{AD2D3B3C-9D59-4876-9A4D-C61A017BC5AF}" type="pres">
      <dgm:prSet presAssocID="{11B54FF1-6E72-4A7F-AFF4-C8519841DA00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FD1EA397-7732-4F0A-9FA0-849477BFCEE5}" type="pres">
      <dgm:prSet presAssocID="{11B54FF1-6E72-4A7F-AFF4-C8519841DA00}" presName="parentText" presStyleLbl="node1" presStyleIdx="1" presStyleCnt="5" custLinFactNeighborY="186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E63E8C9-794A-4197-9C34-F4A74B843ECD}" type="pres">
      <dgm:prSet presAssocID="{11B54FF1-6E72-4A7F-AFF4-C8519841DA00}" presName="negativeSpace" presStyleCnt="0"/>
      <dgm:spPr/>
    </dgm:pt>
    <dgm:pt modelId="{B8977811-160D-4DD6-A7A0-AF440B617059}" type="pres">
      <dgm:prSet presAssocID="{11B54FF1-6E72-4A7F-AFF4-C8519841DA00}" presName="childText" presStyleLbl="conFg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361E8E-BA16-4BF4-A585-28DACE0E925A}" type="pres">
      <dgm:prSet presAssocID="{096CB61E-6257-4E07-A9B5-DBC87B5A004B}" presName="spaceBetweenRectangles" presStyleCnt="0"/>
      <dgm:spPr/>
    </dgm:pt>
    <dgm:pt modelId="{A94DEB19-94A5-46D8-8BAD-CC40C5C4F539}" type="pres">
      <dgm:prSet presAssocID="{E512089E-BF85-403D-8419-7B2356225D21}" presName="parentLin" presStyleCnt="0"/>
      <dgm:spPr/>
    </dgm:pt>
    <dgm:pt modelId="{BB0B1E5F-CDBA-42FE-BF42-B53D5BBEC136}" type="pres">
      <dgm:prSet presAssocID="{E512089E-BF85-403D-8419-7B2356225D21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B28E11F0-DE1F-488F-A350-45A3E24BB089}" type="pres">
      <dgm:prSet presAssocID="{E512089E-BF85-403D-8419-7B2356225D21}" presName="parentText" presStyleLbl="node1" presStyleIdx="2" presStyleCnt="5" custLinFactNeighborY="186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46AE2C-1C02-495F-8484-10A040FEA0F8}" type="pres">
      <dgm:prSet presAssocID="{E512089E-BF85-403D-8419-7B2356225D21}" presName="negativeSpace" presStyleCnt="0"/>
      <dgm:spPr/>
    </dgm:pt>
    <dgm:pt modelId="{A8EE6D4C-F72B-46C2-8CDF-581C431708BD}" type="pres">
      <dgm:prSet presAssocID="{E512089E-BF85-403D-8419-7B2356225D21}" presName="childText" presStyleLbl="conFgAcc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CC9C08-9FF9-457F-A3EE-DD363C59D1E3}" type="pres">
      <dgm:prSet presAssocID="{17CF93CB-3E0E-44D9-9913-D3A226853717}" presName="spaceBetweenRectangles" presStyleCnt="0"/>
      <dgm:spPr/>
    </dgm:pt>
    <dgm:pt modelId="{F0D8EFAB-94C7-4AD4-8E25-1E7A4517B63C}" type="pres">
      <dgm:prSet presAssocID="{385812DD-F2BF-4156-AFE3-52EB840CBC5C}" presName="parentLin" presStyleCnt="0"/>
      <dgm:spPr/>
    </dgm:pt>
    <dgm:pt modelId="{F422DC1D-33C1-47DD-9BA0-214CB6E35AC7}" type="pres">
      <dgm:prSet presAssocID="{385812DD-F2BF-4156-AFE3-52EB840CBC5C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C644F005-8FA3-4245-8BDA-0C56B4C3FF6D}" type="pres">
      <dgm:prSet presAssocID="{385812DD-F2BF-4156-AFE3-52EB840CBC5C}" presName="parentText" presStyleLbl="node1" presStyleIdx="3" presStyleCnt="5" custLinFactNeighborY="1864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9E398C-14FE-41F7-BFD8-F1FE9A0B1C05}" type="pres">
      <dgm:prSet presAssocID="{385812DD-F2BF-4156-AFE3-52EB840CBC5C}" presName="negativeSpace" presStyleCnt="0"/>
      <dgm:spPr/>
    </dgm:pt>
    <dgm:pt modelId="{8AE008BE-376E-4DF0-AADA-71E13B94047D}" type="pres">
      <dgm:prSet presAssocID="{385812DD-F2BF-4156-AFE3-52EB840CBC5C}" presName="childText" presStyleLbl="conFgAcc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EB1AB9-8CFF-4438-AC60-0374A7899D03}" type="pres">
      <dgm:prSet presAssocID="{67090575-AFA8-46C7-92D2-9FA86EA29643}" presName="spaceBetweenRectangles" presStyleCnt="0"/>
      <dgm:spPr/>
    </dgm:pt>
    <dgm:pt modelId="{EBDE8716-77AF-43AC-BADA-DDD8C234F1C9}" type="pres">
      <dgm:prSet presAssocID="{39FC41C7-6CB5-4246-BA42-DE968354386D}" presName="parentLin" presStyleCnt="0"/>
      <dgm:spPr/>
    </dgm:pt>
    <dgm:pt modelId="{A88861ED-1841-44F6-8522-859D391F2197}" type="pres">
      <dgm:prSet presAssocID="{39FC41C7-6CB5-4246-BA42-DE968354386D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405AA82E-C363-43F5-9DD7-EB1A83FA81AB}" type="pres">
      <dgm:prSet presAssocID="{39FC41C7-6CB5-4246-BA42-DE968354386D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5104ED-9A95-4525-8135-7B0C3A934719}" type="pres">
      <dgm:prSet presAssocID="{39FC41C7-6CB5-4246-BA42-DE968354386D}" presName="negativeSpace" presStyleCnt="0"/>
      <dgm:spPr/>
    </dgm:pt>
    <dgm:pt modelId="{F209AFE2-218B-43F1-87B3-B249A5F6D4B9}" type="pres">
      <dgm:prSet presAssocID="{39FC41C7-6CB5-4246-BA42-DE968354386D}" presName="childText" presStyleLbl="conFgAcc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101C635-C294-4F5E-8A1C-7CF5BC665C09}" srcId="{385812DD-F2BF-4156-AFE3-52EB840CBC5C}" destId="{F18ACD18-A994-4E84-82F1-AEE174BD08DF}" srcOrd="0" destOrd="0" parTransId="{9A23FFEC-BC23-4548-9C7E-F70B13157226}" sibTransId="{F22B5B57-F38C-49BC-8AE6-A2ACBB883839}"/>
    <dgm:cxn modelId="{79DB06A8-FF69-41EA-935F-367132AD0874}" type="presOf" srcId="{759C826D-CD15-4C45-8DB1-F6A28B2F2E7D}" destId="{62FEF909-207F-44D9-957B-E4823574B944}" srcOrd="0" destOrd="0" presId="urn:microsoft.com/office/officeart/2005/8/layout/list1"/>
    <dgm:cxn modelId="{264A3D8E-8CF6-4342-A4D1-56758B087D51}" type="presOf" srcId="{4CD843B9-983C-4F76-AD63-BF33E7F706F7}" destId="{A8EE6D4C-F72B-46C2-8CDF-581C431708BD}" srcOrd="0" destOrd="0" presId="urn:microsoft.com/office/officeart/2005/8/layout/list1"/>
    <dgm:cxn modelId="{C03BA9F5-8A23-454C-B345-113F0E29C770}" srcId="{A82382C9-51F5-47C7-B56D-D5D7EF7FFA77}" destId="{11B54FF1-6E72-4A7F-AFF4-C8519841DA00}" srcOrd="1" destOrd="0" parTransId="{B3EAEEF2-F8EB-4858-8BC4-0FD9CF044DFA}" sibTransId="{096CB61E-6257-4E07-A9B5-DBC87B5A004B}"/>
    <dgm:cxn modelId="{C13CAADA-499A-4EF1-9511-E6725CF86D39}" type="presOf" srcId="{A82382C9-51F5-47C7-B56D-D5D7EF7FFA77}" destId="{878900BB-DF63-420E-AB9E-C54B4562B006}" srcOrd="0" destOrd="0" presId="urn:microsoft.com/office/officeart/2005/8/layout/list1"/>
    <dgm:cxn modelId="{B87171C1-6CAE-4628-9229-10598BA97431}" type="presOf" srcId="{19F44457-1EDE-482D-AF20-2D20D07DA757}" destId="{B8977811-160D-4DD6-A7A0-AF440B617059}" srcOrd="0" destOrd="0" presId="urn:microsoft.com/office/officeart/2005/8/layout/list1"/>
    <dgm:cxn modelId="{0E1F5F45-E5A5-47EF-9C95-C7D3537D592F}" srcId="{A82382C9-51F5-47C7-B56D-D5D7EF7FFA77}" destId="{39FC41C7-6CB5-4246-BA42-DE968354386D}" srcOrd="4" destOrd="0" parTransId="{A8CB14C7-993B-4875-B593-C6DD850BD878}" sibTransId="{1D4AA18C-ACEB-44F3-9225-C4800995A885}"/>
    <dgm:cxn modelId="{9C0EA5A4-CFE9-4AB7-AC5B-38968864694F}" srcId="{E512089E-BF85-403D-8419-7B2356225D21}" destId="{4CD843B9-983C-4F76-AD63-BF33E7F706F7}" srcOrd="0" destOrd="0" parTransId="{CC970BF9-AA71-4FAA-93A3-2A0866E8185D}" sibTransId="{19440603-D72D-41C0-AF62-B7DADAC82BDD}"/>
    <dgm:cxn modelId="{8E1384B8-59C2-43C6-9625-576553872AFD}" type="presOf" srcId="{F18ACD18-A994-4E84-82F1-AEE174BD08DF}" destId="{8AE008BE-376E-4DF0-AADA-71E13B94047D}" srcOrd="0" destOrd="0" presId="urn:microsoft.com/office/officeart/2005/8/layout/list1"/>
    <dgm:cxn modelId="{DDBE2D27-5553-4B7B-80F8-4BA674727842}" type="presOf" srcId="{39FC41C7-6CB5-4246-BA42-DE968354386D}" destId="{A88861ED-1841-44F6-8522-859D391F2197}" srcOrd="0" destOrd="0" presId="urn:microsoft.com/office/officeart/2005/8/layout/list1"/>
    <dgm:cxn modelId="{53D1A53A-1902-46F2-88C4-ED5B4A1A9535}" type="presOf" srcId="{E512089E-BF85-403D-8419-7B2356225D21}" destId="{B28E11F0-DE1F-488F-A350-45A3E24BB089}" srcOrd="1" destOrd="0" presId="urn:microsoft.com/office/officeart/2005/8/layout/list1"/>
    <dgm:cxn modelId="{F0970ACE-EB34-44DE-A826-D78B6619E4EE}" srcId="{A82382C9-51F5-47C7-B56D-D5D7EF7FFA77}" destId="{E512089E-BF85-403D-8419-7B2356225D21}" srcOrd="2" destOrd="0" parTransId="{093E3A5A-347C-4E66-A06D-F49F4D693597}" sibTransId="{17CF93CB-3E0E-44D9-9913-D3A226853717}"/>
    <dgm:cxn modelId="{1BEFB8C8-3F0E-45B3-B3D2-AB1F22560FC4}" type="presOf" srcId="{1BA0E328-EB4A-4BAE-AE28-EA2612EBE0E3}" destId="{34FEF53E-2761-4C84-8860-04249E297F88}" srcOrd="0" destOrd="0" presId="urn:microsoft.com/office/officeart/2005/8/layout/list1"/>
    <dgm:cxn modelId="{31ABE876-ACA9-4E28-9053-F0E9A10BBE02}" type="presOf" srcId="{385812DD-F2BF-4156-AFE3-52EB840CBC5C}" destId="{F422DC1D-33C1-47DD-9BA0-214CB6E35AC7}" srcOrd="0" destOrd="0" presId="urn:microsoft.com/office/officeart/2005/8/layout/list1"/>
    <dgm:cxn modelId="{F4D347E3-497F-4793-A5ED-15CE0403E3CB}" type="presOf" srcId="{1BA0E328-EB4A-4BAE-AE28-EA2612EBE0E3}" destId="{461B5251-70A3-4CE3-95C9-E9DFE3B18021}" srcOrd="1" destOrd="0" presId="urn:microsoft.com/office/officeart/2005/8/layout/list1"/>
    <dgm:cxn modelId="{6AA0A0E5-E0D1-4BF8-BBC4-0E70FE96B20C}" srcId="{A82382C9-51F5-47C7-B56D-D5D7EF7FFA77}" destId="{1BA0E328-EB4A-4BAE-AE28-EA2612EBE0E3}" srcOrd="0" destOrd="0" parTransId="{8E7430A6-9B1C-405C-BA06-D73B7748136D}" sibTransId="{9BC5DC09-CE67-4F98-9A14-3AF6146D4352}"/>
    <dgm:cxn modelId="{43BD940A-910A-4CE6-AADB-ABE779B698E1}" type="presOf" srcId="{1A86E15F-8AEE-4BA1-8775-533B64225758}" destId="{F209AFE2-218B-43F1-87B3-B249A5F6D4B9}" srcOrd="0" destOrd="0" presId="urn:microsoft.com/office/officeart/2005/8/layout/list1"/>
    <dgm:cxn modelId="{F7FA1184-19F4-44D6-975D-CBF4ECEBE62F}" type="presOf" srcId="{11B54FF1-6E72-4A7F-AFF4-C8519841DA00}" destId="{FD1EA397-7732-4F0A-9FA0-849477BFCEE5}" srcOrd="1" destOrd="0" presId="urn:microsoft.com/office/officeart/2005/8/layout/list1"/>
    <dgm:cxn modelId="{3CA5B3DF-7FCA-4D91-BA4B-21DB92042059}" srcId="{1BA0E328-EB4A-4BAE-AE28-EA2612EBE0E3}" destId="{759C826D-CD15-4C45-8DB1-F6A28B2F2E7D}" srcOrd="0" destOrd="0" parTransId="{7C0D9688-3EE2-4156-9DA4-9F458E3E456E}" sibTransId="{E9B21789-5C34-4734-89C6-11E1C5AED9DF}"/>
    <dgm:cxn modelId="{E861424B-984F-45CB-A479-D1BF151DD463}" srcId="{39FC41C7-6CB5-4246-BA42-DE968354386D}" destId="{1A86E15F-8AEE-4BA1-8775-533B64225758}" srcOrd="0" destOrd="0" parTransId="{4EF1311A-DB76-4B0E-84BE-3BF16F25B118}" sibTransId="{80B1D3D4-440C-4FB7-8964-3BCD4B1D5F23}"/>
    <dgm:cxn modelId="{170CC858-6405-4088-9111-70F9BC695847}" type="presOf" srcId="{11B54FF1-6E72-4A7F-AFF4-C8519841DA00}" destId="{AD2D3B3C-9D59-4876-9A4D-C61A017BC5AF}" srcOrd="0" destOrd="0" presId="urn:microsoft.com/office/officeart/2005/8/layout/list1"/>
    <dgm:cxn modelId="{ED2A4834-440D-4D4B-9F03-4FE6A05B76E6}" type="presOf" srcId="{385812DD-F2BF-4156-AFE3-52EB840CBC5C}" destId="{C644F005-8FA3-4245-8BDA-0C56B4C3FF6D}" srcOrd="1" destOrd="0" presId="urn:microsoft.com/office/officeart/2005/8/layout/list1"/>
    <dgm:cxn modelId="{5A749A91-5768-4C3C-8236-F8FCE6CF417F}" srcId="{11B54FF1-6E72-4A7F-AFF4-C8519841DA00}" destId="{19F44457-1EDE-482D-AF20-2D20D07DA757}" srcOrd="0" destOrd="0" parTransId="{A26A4338-7D56-497A-95AF-1E68E313D491}" sibTransId="{6A3F1D11-A541-4FD6-801F-5F37F4FBC38E}"/>
    <dgm:cxn modelId="{02C8CF15-71F4-4F7A-8A8C-D0FADDE1762A}" type="presOf" srcId="{E512089E-BF85-403D-8419-7B2356225D21}" destId="{BB0B1E5F-CDBA-42FE-BF42-B53D5BBEC136}" srcOrd="0" destOrd="0" presId="urn:microsoft.com/office/officeart/2005/8/layout/list1"/>
    <dgm:cxn modelId="{35F6D16A-8831-4AB5-BD18-529184134698}" srcId="{A82382C9-51F5-47C7-B56D-D5D7EF7FFA77}" destId="{385812DD-F2BF-4156-AFE3-52EB840CBC5C}" srcOrd="3" destOrd="0" parTransId="{04D97908-FD74-4615-92F8-D8EE20153340}" sibTransId="{67090575-AFA8-46C7-92D2-9FA86EA29643}"/>
    <dgm:cxn modelId="{B55811D1-0E21-4E65-B000-A3A28F7415DF}" type="presOf" srcId="{39FC41C7-6CB5-4246-BA42-DE968354386D}" destId="{405AA82E-C363-43F5-9DD7-EB1A83FA81AB}" srcOrd="1" destOrd="0" presId="urn:microsoft.com/office/officeart/2005/8/layout/list1"/>
    <dgm:cxn modelId="{BEA40D11-A059-46B1-B08D-96A2969D0925}" type="presParOf" srcId="{878900BB-DF63-420E-AB9E-C54B4562B006}" destId="{DB54E7DC-3037-40F7-9FC9-B1BF37219ABD}" srcOrd="0" destOrd="0" presId="urn:microsoft.com/office/officeart/2005/8/layout/list1"/>
    <dgm:cxn modelId="{FAFBD147-8CA1-4EAE-B47C-BF4CBAE0C11B}" type="presParOf" srcId="{DB54E7DC-3037-40F7-9FC9-B1BF37219ABD}" destId="{34FEF53E-2761-4C84-8860-04249E297F88}" srcOrd="0" destOrd="0" presId="urn:microsoft.com/office/officeart/2005/8/layout/list1"/>
    <dgm:cxn modelId="{5529F438-C178-4481-8A71-EF60856BB14D}" type="presParOf" srcId="{DB54E7DC-3037-40F7-9FC9-B1BF37219ABD}" destId="{461B5251-70A3-4CE3-95C9-E9DFE3B18021}" srcOrd="1" destOrd="0" presId="urn:microsoft.com/office/officeart/2005/8/layout/list1"/>
    <dgm:cxn modelId="{CC4AE155-9C86-40AA-A9FC-5C14A2A5EA0E}" type="presParOf" srcId="{878900BB-DF63-420E-AB9E-C54B4562B006}" destId="{3ED6201E-C054-4586-9E75-00D3C01A88E4}" srcOrd="1" destOrd="0" presId="urn:microsoft.com/office/officeart/2005/8/layout/list1"/>
    <dgm:cxn modelId="{B9875FC9-898C-4980-B1AE-F85AEA9D453E}" type="presParOf" srcId="{878900BB-DF63-420E-AB9E-C54B4562B006}" destId="{62FEF909-207F-44D9-957B-E4823574B944}" srcOrd="2" destOrd="0" presId="urn:microsoft.com/office/officeart/2005/8/layout/list1"/>
    <dgm:cxn modelId="{DD004FA9-FC7E-49B1-80A5-A4E1048B9A96}" type="presParOf" srcId="{878900BB-DF63-420E-AB9E-C54B4562B006}" destId="{18B01C33-C41A-4688-B877-BC30A4A311D9}" srcOrd="3" destOrd="0" presId="urn:microsoft.com/office/officeart/2005/8/layout/list1"/>
    <dgm:cxn modelId="{35C87B20-23D0-46C6-96B7-95A4531C7340}" type="presParOf" srcId="{878900BB-DF63-420E-AB9E-C54B4562B006}" destId="{7D5D8DA8-56F7-46ED-B66A-C97ACD79A235}" srcOrd="4" destOrd="0" presId="urn:microsoft.com/office/officeart/2005/8/layout/list1"/>
    <dgm:cxn modelId="{98A0F95E-F74D-4E1D-941C-F2D2EFDBD9E4}" type="presParOf" srcId="{7D5D8DA8-56F7-46ED-B66A-C97ACD79A235}" destId="{AD2D3B3C-9D59-4876-9A4D-C61A017BC5AF}" srcOrd="0" destOrd="0" presId="urn:microsoft.com/office/officeart/2005/8/layout/list1"/>
    <dgm:cxn modelId="{DDE4C757-A056-46B7-9416-7004A585A02E}" type="presParOf" srcId="{7D5D8DA8-56F7-46ED-B66A-C97ACD79A235}" destId="{FD1EA397-7732-4F0A-9FA0-849477BFCEE5}" srcOrd="1" destOrd="0" presId="urn:microsoft.com/office/officeart/2005/8/layout/list1"/>
    <dgm:cxn modelId="{672089F9-8030-4515-B8BB-AF198D0ADC24}" type="presParOf" srcId="{878900BB-DF63-420E-AB9E-C54B4562B006}" destId="{DE63E8C9-794A-4197-9C34-F4A74B843ECD}" srcOrd="5" destOrd="0" presId="urn:microsoft.com/office/officeart/2005/8/layout/list1"/>
    <dgm:cxn modelId="{4ECE906E-21E2-41E6-948D-8F622CE04619}" type="presParOf" srcId="{878900BB-DF63-420E-AB9E-C54B4562B006}" destId="{B8977811-160D-4DD6-A7A0-AF440B617059}" srcOrd="6" destOrd="0" presId="urn:microsoft.com/office/officeart/2005/8/layout/list1"/>
    <dgm:cxn modelId="{277530BE-3292-43C1-86A4-B87C4CF0347F}" type="presParOf" srcId="{878900BB-DF63-420E-AB9E-C54B4562B006}" destId="{FD361E8E-BA16-4BF4-A585-28DACE0E925A}" srcOrd="7" destOrd="0" presId="urn:microsoft.com/office/officeart/2005/8/layout/list1"/>
    <dgm:cxn modelId="{517EDC6A-E7C9-4F39-8E0A-98F318035673}" type="presParOf" srcId="{878900BB-DF63-420E-AB9E-C54B4562B006}" destId="{A94DEB19-94A5-46D8-8BAD-CC40C5C4F539}" srcOrd="8" destOrd="0" presId="urn:microsoft.com/office/officeart/2005/8/layout/list1"/>
    <dgm:cxn modelId="{85943D08-61F0-4497-9682-FEBF9E5C4587}" type="presParOf" srcId="{A94DEB19-94A5-46D8-8BAD-CC40C5C4F539}" destId="{BB0B1E5F-CDBA-42FE-BF42-B53D5BBEC136}" srcOrd="0" destOrd="0" presId="urn:microsoft.com/office/officeart/2005/8/layout/list1"/>
    <dgm:cxn modelId="{019AE36A-CD62-476A-A5E8-5905DDEB92EA}" type="presParOf" srcId="{A94DEB19-94A5-46D8-8BAD-CC40C5C4F539}" destId="{B28E11F0-DE1F-488F-A350-45A3E24BB089}" srcOrd="1" destOrd="0" presId="urn:microsoft.com/office/officeart/2005/8/layout/list1"/>
    <dgm:cxn modelId="{ABE79218-9A4F-48C7-94B9-FB332A7DC08C}" type="presParOf" srcId="{878900BB-DF63-420E-AB9E-C54B4562B006}" destId="{6646AE2C-1C02-495F-8484-10A040FEA0F8}" srcOrd="9" destOrd="0" presId="urn:microsoft.com/office/officeart/2005/8/layout/list1"/>
    <dgm:cxn modelId="{DA85BB11-E696-4298-82B4-F7875D289111}" type="presParOf" srcId="{878900BB-DF63-420E-AB9E-C54B4562B006}" destId="{A8EE6D4C-F72B-46C2-8CDF-581C431708BD}" srcOrd="10" destOrd="0" presId="urn:microsoft.com/office/officeart/2005/8/layout/list1"/>
    <dgm:cxn modelId="{1DC2A375-A8E0-4168-827F-DCBFF67B85DB}" type="presParOf" srcId="{878900BB-DF63-420E-AB9E-C54B4562B006}" destId="{59CC9C08-9FF9-457F-A3EE-DD363C59D1E3}" srcOrd="11" destOrd="0" presId="urn:microsoft.com/office/officeart/2005/8/layout/list1"/>
    <dgm:cxn modelId="{E167C5E1-F2E7-4832-962F-C9969EC8A6FE}" type="presParOf" srcId="{878900BB-DF63-420E-AB9E-C54B4562B006}" destId="{F0D8EFAB-94C7-4AD4-8E25-1E7A4517B63C}" srcOrd="12" destOrd="0" presId="urn:microsoft.com/office/officeart/2005/8/layout/list1"/>
    <dgm:cxn modelId="{B81A9AE8-14BA-4137-A064-287DE06EB280}" type="presParOf" srcId="{F0D8EFAB-94C7-4AD4-8E25-1E7A4517B63C}" destId="{F422DC1D-33C1-47DD-9BA0-214CB6E35AC7}" srcOrd="0" destOrd="0" presId="urn:microsoft.com/office/officeart/2005/8/layout/list1"/>
    <dgm:cxn modelId="{7ED2135B-9878-4B0E-8749-22482F580737}" type="presParOf" srcId="{F0D8EFAB-94C7-4AD4-8E25-1E7A4517B63C}" destId="{C644F005-8FA3-4245-8BDA-0C56B4C3FF6D}" srcOrd="1" destOrd="0" presId="urn:microsoft.com/office/officeart/2005/8/layout/list1"/>
    <dgm:cxn modelId="{E4DBAF1B-9CA8-40C1-B345-CF0AEEC1B4BC}" type="presParOf" srcId="{878900BB-DF63-420E-AB9E-C54B4562B006}" destId="{5D9E398C-14FE-41F7-BFD8-F1FE9A0B1C05}" srcOrd="13" destOrd="0" presId="urn:microsoft.com/office/officeart/2005/8/layout/list1"/>
    <dgm:cxn modelId="{2ECEE4D7-426B-4DFF-AD54-470BA729975B}" type="presParOf" srcId="{878900BB-DF63-420E-AB9E-C54B4562B006}" destId="{8AE008BE-376E-4DF0-AADA-71E13B94047D}" srcOrd="14" destOrd="0" presId="urn:microsoft.com/office/officeart/2005/8/layout/list1"/>
    <dgm:cxn modelId="{3DA57845-6AF5-47B1-B753-87EAF7BE797F}" type="presParOf" srcId="{878900BB-DF63-420E-AB9E-C54B4562B006}" destId="{EDEB1AB9-8CFF-4438-AC60-0374A7899D03}" srcOrd="15" destOrd="0" presId="urn:microsoft.com/office/officeart/2005/8/layout/list1"/>
    <dgm:cxn modelId="{B034F674-9211-491C-BCF1-206476820A3A}" type="presParOf" srcId="{878900BB-DF63-420E-AB9E-C54B4562B006}" destId="{EBDE8716-77AF-43AC-BADA-DDD8C234F1C9}" srcOrd="16" destOrd="0" presId="urn:microsoft.com/office/officeart/2005/8/layout/list1"/>
    <dgm:cxn modelId="{094FD46E-069E-4F11-A381-6D414E08BBEF}" type="presParOf" srcId="{EBDE8716-77AF-43AC-BADA-DDD8C234F1C9}" destId="{A88861ED-1841-44F6-8522-859D391F2197}" srcOrd="0" destOrd="0" presId="urn:microsoft.com/office/officeart/2005/8/layout/list1"/>
    <dgm:cxn modelId="{774F775A-032A-4C21-B0F2-1EA2048AF85F}" type="presParOf" srcId="{EBDE8716-77AF-43AC-BADA-DDD8C234F1C9}" destId="{405AA82E-C363-43F5-9DD7-EB1A83FA81AB}" srcOrd="1" destOrd="0" presId="urn:microsoft.com/office/officeart/2005/8/layout/list1"/>
    <dgm:cxn modelId="{EBF9B470-02A4-4E51-8B93-E89040B45C2F}" type="presParOf" srcId="{878900BB-DF63-420E-AB9E-C54B4562B006}" destId="{975104ED-9A95-4525-8135-7B0C3A934719}" srcOrd="17" destOrd="0" presId="urn:microsoft.com/office/officeart/2005/8/layout/list1"/>
    <dgm:cxn modelId="{DE96EA5F-8A64-468A-98B8-5A76CB6D6745}" type="presParOf" srcId="{878900BB-DF63-420E-AB9E-C54B4562B006}" destId="{F209AFE2-218B-43F1-87B3-B249A5F6D4B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8CD808-6270-4DFC-A426-1AB939DBA2A7}">
      <dsp:nvSpPr>
        <dsp:cNvPr id="0" name=""/>
        <dsp:cNvSpPr/>
      </dsp:nvSpPr>
      <dsp:spPr>
        <a:xfrm>
          <a:off x="0" y="323034"/>
          <a:ext cx="8763000" cy="1077300"/>
        </a:xfrm>
        <a:prstGeom prst="rect">
          <a:avLst/>
        </a:pr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0106" tIns="395732" rIns="680106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еуглікемічний</a:t>
          </a: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гіперінсулінемічний</a:t>
          </a: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19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клемп</a:t>
          </a: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-тест,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інсуліновий супресивний тест.</a:t>
          </a:r>
        </a:p>
      </dsp:txBody>
      <dsp:txXfrm>
        <a:off x="0" y="323034"/>
        <a:ext cx="8763000" cy="1077300"/>
      </dsp:txXfrm>
    </dsp:sp>
    <dsp:sp modelId="{D4331A58-4740-484F-B4E5-F9801479B204}">
      <dsp:nvSpPr>
        <dsp:cNvPr id="0" name=""/>
        <dsp:cNvSpPr/>
      </dsp:nvSpPr>
      <dsp:spPr>
        <a:xfrm>
          <a:off x="420606" y="42594"/>
          <a:ext cx="8338994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854" tIns="0" rIns="231854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ПРЯМІ МЕТОДИ ВИМІРЮВАНЬ: </a:t>
          </a:r>
          <a:endParaRPr lang="uk-UA" sz="28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7986" y="69974"/>
        <a:ext cx="8284234" cy="506120"/>
      </dsp:txXfrm>
    </dsp:sp>
    <dsp:sp modelId="{C565A9D7-E157-4008-9DEB-5ED87222632F}">
      <dsp:nvSpPr>
        <dsp:cNvPr id="0" name=""/>
        <dsp:cNvSpPr/>
      </dsp:nvSpPr>
      <dsp:spPr>
        <a:xfrm>
          <a:off x="0" y="1783374"/>
          <a:ext cx="8763000" cy="3411450"/>
        </a:xfrm>
        <a:prstGeom prst="rect">
          <a:avLst/>
        </a:pr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0106" tIns="395732" rIns="680106" bIns="135128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Оцінка базальної гіперінсулінемії - вимірювання концентрації інсуліну натще (порогові значення - 11,0 - 15,3 мкМЕ / мл).</a:t>
          </a:r>
          <a:endParaRPr lang="ru-RU" sz="1900" kern="1200" dirty="0" smtClean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HOMA-</a:t>
          </a: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індекс (</a:t>
          </a:r>
          <a:r>
            <a:rPr lang="en-US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H</a:t>
          </a: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</a:t>
          </a:r>
          <a:r>
            <a:rPr lang="en-US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meostasis Model Assesment): </a:t>
          </a: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інсулін натще (</a:t>
          </a:r>
          <a:r>
            <a:rPr lang="en-US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mU / L) </a:t>
          </a: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х глюкоза натще (</a:t>
          </a:r>
          <a:r>
            <a:rPr lang="en-US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mmol / l) / 22,5. </a:t>
          </a: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Менше 2 - норма, вище 4 - підвищений і трактується як </a:t>
          </a:r>
          <a:r>
            <a:rPr lang="ru-RU" sz="19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предіабет</a:t>
          </a: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.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Індекс </a:t>
          </a:r>
          <a:r>
            <a:rPr lang="en-US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F. Caro - </a:t>
          </a: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відношення глюкози (в мг / дл) до інсуліну (в мкМЕ / мл) в плазмі крові натще (менше 6,0 - критерій наявності ІР).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Прихована інсулінорезистентність - відношення глюкози (в мг / дл) до інсуліну (в мкМЕ / мл) в плазмі крові через 2 години після тесту толерантності до глюкози.</a:t>
          </a:r>
        </a:p>
      </dsp:txBody>
      <dsp:txXfrm>
        <a:off x="0" y="1783374"/>
        <a:ext cx="8763000" cy="3411450"/>
      </dsp:txXfrm>
    </dsp:sp>
    <dsp:sp modelId="{6713D305-95B8-402C-A3D7-8F864DFA30D0}">
      <dsp:nvSpPr>
        <dsp:cNvPr id="0" name=""/>
        <dsp:cNvSpPr/>
      </dsp:nvSpPr>
      <dsp:spPr>
        <a:xfrm>
          <a:off x="434281" y="1435674"/>
          <a:ext cx="6134100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1854" tIns="0" rIns="231854" bIns="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НЕПРЯМІ МЕТОДИ ВИМІРЮВАНЬ: </a:t>
          </a:r>
        </a:p>
      </dsp:txBody>
      <dsp:txXfrm>
        <a:off x="461661" y="1463054"/>
        <a:ext cx="6079340" cy="5061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B83B20-B215-4F1B-98F5-8C11B70F7802}">
      <dsp:nvSpPr>
        <dsp:cNvPr id="0" name=""/>
        <dsp:cNvSpPr/>
      </dsp:nvSpPr>
      <dsp:spPr>
        <a:xfrm>
          <a:off x="0" y="297571"/>
          <a:ext cx="6477000" cy="4520250"/>
        </a:xfrm>
        <a:prstGeom prst="rect">
          <a:avLst/>
        </a:pr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02687" tIns="728980" rIns="502687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12 і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більше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фолікулів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діаметром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2-9 мм і /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або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збільшення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оваріального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обсягу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понад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10 см</a:t>
          </a:r>
          <a:r>
            <a:rPr lang="ru-RU" sz="2000" kern="1200" baseline="300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3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20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УЗД проводити в </a:t>
          </a:r>
          <a:r>
            <a:rPr lang="ru-RU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ранній</a:t>
          </a:r>
          <a:r>
            <a:rPr lang="ru-RU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фолікуліновій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фазі (на 3-5 день менструального циклу </a:t>
          </a:r>
          <a:r>
            <a:rPr lang="ru-RU" sz="20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або</a:t>
          </a:r>
          <a:r>
            <a:rPr lang="ru-RU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індукованої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менструальноподобної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кровотечі</a:t>
          </a:r>
          <a:r>
            <a:rPr lang="ru-RU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! розташування фолікулів може бути, як </a:t>
          </a:r>
          <a:r>
            <a:rPr lang="ru-RU" sz="2000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периферичним</a:t>
          </a:r>
          <a:r>
            <a:rPr lang="ru-RU" sz="2000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так і дифузним.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Ультразвукові критерії СПКЯ знаходяться в процесі перегляду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Запропоновано більше 30 ехографічних ознак СПКЯ</a:t>
          </a:r>
        </a:p>
      </dsp:txBody>
      <dsp:txXfrm>
        <a:off x="0" y="297571"/>
        <a:ext cx="6477000" cy="4520250"/>
      </dsp:txXfrm>
    </dsp:sp>
    <dsp:sp modelId="{096CCE90-6BEA-4AA1-A1E8-EA5BEF2EBA0E}">
      <dsp:nvSpPr>
        <dsp:cNvPr id="0" name=""/>
        <dsp:cNvSpPr/>
      </dsp:nvSpPr>
      <dsp:spPr>
        <a:xfrm>
          <a:off x="288033" y="2292"/>
          <a:ext cx="6166771" cy="80745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1371" tIns="0" rIns="17137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НАЯВНІСТЬ, ПРИНАЙМНІ, У ОДНОМУ ЯЄЧНИКУ:</a:t>
          </a:r>
          <a:endParaRPr lang="uk-UA" sz="24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7450" y="41709"/>
        <a:ext cx="6087937" cy="7286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748358-098F-4C14-BDFD-6433877FECDC}">
      <dsp:nvSpPr>
        <dsp:cNvPr id="0" name=""/>
        <dsp:cNvSpPr/>
      </dsp:nvSpPr>
      <dsp:spPr>
        <a:xfrm>
          <a:off x="0" y="795085"/>
          <a:ext cx="8458200" cy="5103000"/>
        </a:xfrm>
        <a:prstGeom prst="rect">
          <a:avLst/>
        </a:prstGeom>
        <a:noFill/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450" tIns="624840" rIns="656450" bIns="213360" numCol="1" spcCol="1270" anchor="t" anchorCtr="0">
          <a:noAutofit/>
        </a:bodyPr>
        <a:lstStyle/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ts val="1800"/>
            </a:spcAft>
            <a:buChar char="••"/>
          </a:pP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Рівні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АМГ в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периферичній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крові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у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жінок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з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полікістозом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в </a:t>
          </a:r>
          <a:r>
            <a:rPr lang="ru-RU" sz="3000" b="1" kern="1200" dirty="0" smtClean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2-3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рази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вище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, а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продукція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АМГ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кожним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одиничним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фолікулом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в </a:t>
          </a:r>
          <a:r>
            <a:rPr lang="ru-RU" sz="3000" b="1" kern="1200" dirty="0" smtClean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75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разів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більше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3000" kern="1200" dirty="0">
            <a:solidFill>
              <a:srgbClr val="FFFF00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Концентрація АМГ корелює з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вираженістю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3000" kern="1200" dirty="0" err="1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гіперандрогенії</a:t>
          </a: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 і ожирінням (↓ ваги сприяє ↓ АМГ)</a:t>
          </a:r>
        </a:p>
        <a:p>
          <a:pPr marL="285750" lvl="1" indent="-285750" algn="l" defTabSz="13335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000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Концентрація АМГ залежить від кількості антральних фолікулів лише на </a:t>
          </a:r>
          <a:r>
            <a:rPr lang="ru-RU" sz="3000" b="1" kern="1200" dirty="0" smtClean="0">
              <a:solidFill>
                <a:srgbClr val="C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5,3%</a:t>
          </a:r>
        </a:p>
      </dsp:txBody>
      <dsp:txXfrm>
        <a:off x="0" y="795085"/>
        <a:ext cx="8458200" cy="5103000"/>
      </dsp:txXfrm>
    </dsp:sp>
    <dsp:sp modelId="{8DE05200-0299-4D21-B4DB-6C3D6F26DE68}">
      <dsp:nvSpPr>
        <dsp:cNvPr id="0" name=""/>
        <dsp:cNvSpPr/>
      </dsp:nvSpPr>
      <dsp:spPr>
        <a:xfrm>
          <a:off x="422910" y="45514"/>
          <a:ext cx="5920740" cy="11923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790" tIns="0" rIns="223790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АМГ при </a:t>
          </a:r>
          <a:r>
            <a:rPr lang="ru-RU" sz="32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полікістозі</a:t>
          </a:r>
          <a:endParaRPr lang="uk-UA" sz="32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81117" y="103721"/>
        <a:ext cx="5804326" cy="10759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752F52-A853-40E5-A5F7-772DB3BBAD22}">
      <dsp:nvSpPr>
        <dsp:cNvPr id="0" name=""/>
        <dsp:cNvSpPr/>
      </dsp:nvSpPr>
      <dsp:spPr>
        <a:xfrm>
          <a:off x="0" y="462135"/>
          <a:ext cx="8464398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E3B325-5657-4303-B1A1-DC109F10368B}">
      <dsp:nvSpPr>
        <dsp:cNvPr id="0" name=""/>
        <dsp:cNvSpPr/>
      </dsp:nvSpPr>
      <dsp:spPr>
        <a:xfrm>
          <a:off x="402968" y="47403"/>
          <a:ext cx="8059355" cy="6951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954" tIns="0" rIns="223954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Нормалізація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2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маси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2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тіла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2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дієта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sz="22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фізнавантаження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uk-UA" sz="22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6903" y="81338"/>
        <a:ext cx="7991485" cy="627301"/>
      </dsp:txXfrm>
    </dsp:sp>
    <dsp:sp modelId="{B115A0AE-595A-47BE-93AA-A91D9E402967}">
      <dsp:nvSpPr>
        <dsp:cNvPr id="0" name=""/>
        <dsp:cNvSpPr/>
      </dsp:nvSpPr>
      <dsp:spPr>
        <a:xfrm>
          <a:off x="0" y="1323975"/>
          <a:ext cx="8464398" cy="1705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931" tIns="395732" rIns="656931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мелатонін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Препарати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що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регулюють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синтез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серотоніна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екстракт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валеріани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+ зерен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грифонії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Валесан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)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Похідні  ГАМК (</a:t>
          </a:r>
          <a:r>
            <a:rPr lang="uk-UA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Ноофен</a:t>
          </a:r>
          <a:r>
            <a:rPr lang="uk-UA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sp:txBody>
      <dsp:txXfrm>
        <a:off x="0" y="1323975"/>
        <a:ext cx="8464398" cy="1705725"/>
      </dsp:txXfrm>
    </dsp:sp>
    <dsp:sp modelId="{7FF2EEAA-2282-4B4B-BB72-A96E1602B1DF}">
      <dsp:nvSpPr>
        <dsp:cNvPr id="0" name=""/>
        <dsp:cNvSpPr/>
      </dsp:nvSpPr>
      <dsp:spPr>
        <a:xfrm>
          <a:off x="402968" y="1043535"/>
          <a:ext cx="8059355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954" tIns="0" rIns="223954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Нормалізація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 сну:</a:t>
          </a:r>
        </a:p>
      </dsp:txBody>
      <dsp:txXfrm>
        <a:off x="430348" y="1070915"/>
        <a:ext cx="8004595" cy="506120"/>
      </dsp:txXfrm>
    </dsp:sp>
    <dsp:sp modelId="{2CFD6D4C-5992-47C5-B637-86845D0F731D}">
      <dsp:nvSpPr>
        <dsp:cNvPr id="0" name=""/>
        <dsp:cNvSpPr/>
      </dsp:nvSpPr>
      <dsp:spPr>
        <a:xfrm>
          <a:off x="0" y="3412740"/>
          <a:ext cx="8464398" cy="1436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6931" tIns="395732" rIns="656931" bIns="14224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Вітамін Д3 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5000 МО</a:t>
          </a:r>
          <a:r>
            <a:rPr lang="uk-UA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/ добу (6-10 крапель)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Фолієва</a:t>
          </a:r>
          <a:r>
            <a:rPr lang="uk-UA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кислота 800 </a:t>
          </a:r>
          <a:r>
            <a:rPr lang="uk-UA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мкг</a:t>
          </a:r>
          <a:r>
            <a:rPr lang="uk-UA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/день 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Вітамін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В8 (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Міо-інозитол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– 500 мг 3р/день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під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 час </a:t>
          </a:r>
          <a:r>
            <a:rPr lang="ru-RU" sz="20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їжі</a:t>
          </a:r>
          <a:r>
            <a:rPr lang="ru-RU" sz="2000" kern="1200" dirty="0" smtClean="0">
              <a:latin typeface="Arial" panose="020B0604020202020204" pitchFamily="34" charset="0"/>
              <a:cs typeface="Arial" panose="020B0604020202020204" pitchFamily="34" charset="0"/>
            </a:rPr>
            <a:t>)</a:t>
          </a:r>
        </a:p>
      </dsp:txBody>
      <dsp:txXfrm>
        <a:off x="0" y="3412740"/>
        <a:ext cx="8464398" cy="1436400"/>
      </dsp:txXfrm>
    </dsp:sp>
    <dsp:sp modelId="{C36E567E-C1FB-41F1-BB5C-90AF4226483E}">
      <dsp:nvSpPr>
        <dsp:cNvPr id="0" name=""/>
        <dsp:cNvSpPr/>
      </dsp:nvSpPr>
      <dsp:spPr>
        <a:xfrm>
          <a:off x="413713" y="3132300"/>
          <a:ext cx="8044502" cy="5608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3954" tIns="0" rIns="223954" bIns="0" numCol="1" spcCol="1270" anchor="ctr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Вітамінотерапія</a:t>
          </a:r>
          <a:r>
            <a:rPr lang="ru-RU" sz="22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uk-UA" sz="2200" b="1" kern="1200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1093" y="3159680"/>
        <a:ext cx="7989742" cy="5061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F5385A-7EF2-4124-9031-9D45047BBBE8}">
      <dsp:nvSpPr>
        <dsp:cNvPr id="0" name=""/>
        <dsp:cNvSpPr/>
      </dsp:nvSpPr>
      <dsp:spPr>
        <a:xfrm>
          <a:off x="0" y="546796"/>
          <a:ext cx="5544616" cy="18285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0324" tIns="562356" rIns="430324" bIns="192024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7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бігуаніди</a:t>
          </a: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 3 </a:t>
          </a:r>
          <a:r>
            <a:rPr lang="ru-RU" sz="27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покоління</a:t>
          </a: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7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метформін</a:t>
          </a: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 – 500 мг 3 р/день)</a:t>
          </a:r>
          <a:endParaRPr lang="uk-UA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546796"/>
        <a:ext cx="5544616" cy="1828575"/>
      </dsp:txXfrm>
    </dsp:sp>
    <dsp:sp modelId="{B62AA976-9016-47ED-ABE1-B2E7AADA2CEA}">
      <dsp:nvSpPr>
        <dsp:cNvPr id="0" name=""/>
        <dsp:cNvSpPr/>
      </dsp:nvSpPr>
      <dsp:spPr>
        <a:xfrm>
          <a:off x="277230" y="148276"/>
          <a:ext cx="3881231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701" tIns="0" rIns="146701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1 ЛІНІЯ – </a:t>
          </a:r>
          <a:endParaRPr lang="uk-UA" sz="27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6138" y="187184"/>
        <a:ext cx="3803415" cy="719224"/>
      </dsp:txXfrm>
    </dsp:sp>
    <dsp:sp modelId="{98A7EF85-E5BD-4F5D-98E4-1A199CD6BA07}">
      <dsp:nvSpPr>
        <dsp:cNvPr id="0" name=""/>
        <dsp:cNvSpPr/>
      </dsp:nvSpPr>
      <dsp:spPr>
        <a:xfrm>
          <a:off x="0" y="2919692"/>
          <a:ext cx="5544616" cy="18285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30324" tIns="562356" rIns="430324" bIns="192024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7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препарати</a:t>
          </a: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 прогестерону (</a:t>
          </a:r>
          <a:r>
            <a:rPr lang="ru-RU" sz="2700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дідрогестерон</a:t>
          </a:r>
          <a:r>
            <a:rPr lang="ru-RU" sz="2700" kern="1200" dirty="0" smtClean="0">
              <a:latin typeface="Arial" panose="020B0604020202020204" pitchFamily="34" charset="0"/>
              <a:cs typeface="Arial" panose="020B0604020202020204" pitchFamily="34" charset="0"/>
            </a:rPr>
            <a:t> 10 мг 2 раза в день з 16 по 25 день МЦ)</a:t>
          </a:r>
          <a:endParaRPr lang="uk-UA" sz="27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2919692"/>
        <a:ext cx="5544616" cy="1828575"/>
      </dsp:txXfrm>
    </dsp:sp>
    <dsp:sp modelId="{150B5593-011A-42C3-86B2-6F86997D29D2}">
      <dsp:nvSpPr>
        <dsp:cNvPr id="0" name=""/>
        <dsp:cNvSpPr/>
      </dsp:nvSpPr>
      <dsp:spPr>
        <a:xfrm>
          <a:off x="277230" y="2521171"/>
          <a:ext cx="3881231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6701" tIns="0" rIns="146701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 ЛІНІЯ – </a:t>
          </a:r>
          <a:endParaRPr lang="uk-UA" sz="27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16138" y="2560079"/>
        <a:ext cx="3803415" cy="71922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185899-C97A-446B-9F89-C817875E9B1B}">
      <dsp:nvSpPr>
        <dsp:cNvPr id="0" name=""/>
        <dsp:cNvSpPr/>
      </dsp:nvSpPr>
      <dsp:spPr>
        <a:xfrm>
          <a:off x="0" y="478139"/>
          <a:ext cx="8229600" cy="441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38708" tIns="583184" rIns="638708" bIns="199136" numCol="1" spcCol="1270" anchor="t" anchorCtr="0">
          <a:noAutofit/>
        </a:bodyPr>
        <a:lstStyle/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/>
            <a:t>синдром </a:t>
          </a:r>
          <a:r>
            <a:rPr lang="ru-RU" sz="2800" b="1" kern="1200" dirty="0" err="1" smtClean="0"/>
            <a:t>передменструального</a:t>
          </a:r>
          <a:r>
            <a:rPr lang="ru-RU" sz="2800" b="1" kern="1200" dirty="0" smtClean="0"/>
            <a:t> </a:t>
          </a:r>
          <a:r>
            <a:rPr lang="ru-RU" sz="2800" b="1" kern="1200" dirty="0" err="1" smtClean="0"/>
            <a:t>напруження</a:t>
          </a:r>
          <a:r>
            <a:rPr lang="ru-RU" sz="2800" b="1" kern="1200" dirty="0" smtClean="0"/>
            <a:t>, </a:t>
          </a:r>
          <a:r>
            <a:rPr lang="ru-RU" sz="2800" b="1" kern="1200" dirty="0" err="1" smtClean="0"/>
            <a:t>циклічна</a:t>
          </a:r>
          <a:r>
            <a:rPr lang="ru-RU" sz="2800" b="1" kern="1200" dirty="0" smtClean="0"/>
            <a:t> хвороба, </a:t>
          </a:r>
          <a:r>
            <a:rPr lang="ru-RU" sz="2800" b="1" kern="1200" dirty="0" err="1" smtClean="0"/>
            <a:t>оваріальний</a:t>
          </a:r>
          <a:r>
            <a:rPr lang="ru-RU" sz="2800" b="1" kern="1200" dirty="0" smtClean="0"/>
            <a:t> </a:t>
          </a:r>
          <a:r>
            <a:rPr lang="ru-RU" sz="2800" b="1" kern="1200" dirty="0" err="1" smtClean="0"/>
            <a:t>циклічний</a:t>
          </a:r>
          <a:r>
            <a:rPr lang="ru-RU" sz="2800" b="1" kern="1200" dirty="0" smtClean="0"/>
            <a:t> синдром, предменструальная хвороба, </a:t>
          </a:r>
          <a:endParaRPr lang="ru-RU" sz="2800" b="1" kern="1200" dirty="0"/>
        </a:p>
        <a:p>
          <a:pPr marL="285750" lvl="1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DACH </a:t>
          </a:r>
          <a:r>
            <a:rPr lang="ru-RU" sz="2800" b="1" kern="1200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syndrome</a:t>
          </a:r>
          <a:endParaRPr lang="ru-RU" sz="2800" b="1" kern="1200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571500" lvl="2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err="1" smtClean="0"/>
            <a:t>Depression</a:t>
          </a:r>
          <a:r>
            <a:rPr lang="ru-RU" sz="2800" b="1" kern="1200" dirty="0" smtClean="0"/>
            <a:t> – </a:t>
          </a:r>
          <a:r>
            <a:rPr lang="ru-RU" sz="2800" b="1" kern="1200" dirty="0" err="1" smtClean="0"/>
            <a:t>депресія</a:t>
          </a:r>
          <a:r>
            <a:rPr lang="ru-RU" sz="2800" b="1" kern="1200" dirty="0" smtClean="0"/>
            <a:t>; </a:t>
          </a:r>
          <a:endParaRPr lang="ru-RU" sz="2800" b="1" kern="1200" dirty="0"/>
        </a:p>
        <a:p>
          <a:pPr marL="571500" lvl="2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err="1" smtClean="0"/>
            <a:t>Anxiety</a:t>
          </a:r>
          <a:r>
            <a:rPr lang="ru-RU" sz="2800" b="1" kern="1200" dirty="0" smtClean="0"/>
            <a:t> – </a:t>
          </a:r>
          <a:r>
            <a:rPr lang="ru-RU" sz="2800" b="1" kern="1200" dirty="0" err="1" smtClean="0"/>
            <a:t>неспокій</a:t>
          </a:r>
          <a:r>
            <a:rPr lang="ru-RU" sz="2800" b="1" kern="1200" dirty="0" smtClean="0"/>
            <a:t>, </a:t>
          </a:r>
          <a:r>
            <a:rPr lang="ru-RU" sz="2800" b="1" kern="1200" dirty="0" err="1" smtClean="0"/>
            <a:t>тривога</a:t>
          </a:r>
          <a:endParaRPr lang="ru-RU" sz="2800" b="1" kern="1200" dirty="0"/>
        </a:p>
        <a:p>
          <a:pPr marL="571500" lvl="2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err="1" smtClean="0"/>
            <a:t>Craving</a:t>
          </a:r>
          <a:r>
            <a:rPr lang="ru-RU" sz="2800" b="1" kern="1200" dirty="0" smtClean="0"/>
            <a:t> – </a:t>
          </a:r>
          <a:r>
            <a:rPr lang="ru-RU" sz="2800" b="1" kern="1200" dirty="0" err="1" smtClean="0"/>
            <a:t>зміни</a:t>
          </a:r>
          <a:r>
            <a:rPr lang="ru-RU" sz="2800" b="1" kern="1200" dirty="0" smtClean="0"/>
            <a:t> </a:t>
          </a:r>
          <a:r>
            <a:rPr lang="ru-RU" sz="2800" b="1" kern="1200" dirty="0" err="1" smtClean="0"/>
            <a:t>вподобань</a:t>
          </a:r>
          <a:endParaRPr lang="ru-RU" sz="2800" b="1" kern="1200" dirty="0"/>
        </a:p>
        <a:p>
          <a:pPr marL="571500" lvl="2" indent="-285750" algn="l" defTabSz="12446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err="1" smtClean="0"/>
            <a:t>Hyperhydratation</a:t>
          </a:r>
          <a:r>
            <a:rPr lang="ru-RU" sz="2800" b="1" kern="1200" dirty="0" smtClean="0"/>
            <a:t> – </a:t>
          </a:r>
          <a:r>
            <a:rPr lang="ru-RU" sz="2800" b="1" kern="1200" dirty="0" err="1" smtClean="0"/>
            <a:t>гіпергідратація</a:t>
          </a:r>
          <a:r>
            <a:rPr lang="ru-RU" sz="2800" b="1" kern="1200" dirty="0" smtClean="0"/>
            <a:t>  </a:t>
          </a:r>
          <a:endParaRPr lang="ru-RU" sz="2800" b="1" kern="1200" dirty="0"/>
        </a:p>
      </dsp:txBody>
      <dsp:txXfrm>
        <a:off x="0" y="478139"/>
        <a:ext cx="8229600" cy="4410000"/>
      </dsp:txXfrm>
    </dsp:sp>
    <dsp:sp modelId="{854A5223-055B-4ED1-9FF4-BC56024936AD}">
      <dsp:nvSpPr>
        <dsp:cNvPr id="0" name=""/>
        <dsp:cNvSpPr/>
      </dsp:nvSpPr>
      <dsp:spPr>
        <a:xfrm>
          <a:off x="411480" y="64859"/>
          <a:ext cx="7589518" cy="826560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ПЕРЕДМЕНСТРУАЛЬНИЙ СИНДРОМ (ПМС)</a:t>
          </a:r>
          <a:endParaRPr lang="ru-RU" sz="28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51829" y="105208"/>
        <a:ext cx="7508820" cy="74586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D3AE7-5C01-4170-8D82-253AFDD41F2A}">
      <dsp:nvSpPr>
        <dsp:cNvPr id="0" name=""/>
        <dsp:cNvSpPr/>
      </dsp:nvSpPr>
      <dsp:spPr>
        <a:xfrm>
          <a:off x="0" y="475544"/>
          <a:ext cx="8001000" cy="3291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20967" tIns="395732" rIns="620967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noProof="0" dirty="0" err="1" smtClean="0"/>
            <a:t>Гормональна</a:t>
          </a:r>
          <a:r>
            <a:rPr lang="ru-RU" sz="1900" kern="1200" noProof="0" dirty="0" smtClean="0"/>
            <a:t> </a:t>
          </a:r>
          <a:r>
            <a:rPr lang="ru-RU" sz="1900" kern="1200" noProof="0" dirty="0" err="1" smtClean="0"/>
            <a:t>теорія</a:t>
          </a:r>
          <a:r>
            <a:rPr lang="ru-RU" sz="1900" kern="1200" noProof="0" dirty="0" smtClean="0"/>
            <a:t> </a:t>
          </a:r>
          <a:r>
            <a:rPr lang="ru-RU" sz="1900" kern="1200" noProof="0" smtClean="0"/>
            <a:t>– порушення співвідношення естрогенів і гестагенів в сторону домінування естрогенів</a:t>
          </a:r>
          <a:endParaRPr lang="ru-RU" sz="1900" kern="1200" noProof="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noProof="0" dirty="0" smtClean="0"/>
            <a:t>Теорія водної інтоксикації - порушення водно-сольового обміну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noProof="0" dirty="0" err="1" smtClean="0"/>
            <a:t>Теорія</a:t>
          </a:r>
          <a:r>
            <a:rPr lang="ru-RU" sz="1900" kern="1200" noProof="0" dirty="0" smtClean="0"/>
            <a:t> </a:t>
          </a:r>
          <a:r>
            <a:rPr lang="ru-RU" sz="1900" kern="1200" noProof="0" dirty="0" err="1" smtClean="0"/>
            <a:t>гіперкортикальної</a:t>
          </a:r>
          <a:r>
            <a:rPr lang="ru-RU" sz="1900" kern="1200" noProof="0" dirty="0" smtClean="0"/>
            <a:t> активності і підвищення рівня альдостерону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noProof="0" dirty="0" smtClean="0"/>
            <a:t>Алергічна теорія - несприйнятливість до власних гормонів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noProof="0" dirty="0" err="1" smtClean="0"/>
            <a:t>Гіперпролактинемія</a:t>
          </a:r>
          <a:r>
            <a:rPr lang="ru-RU" sz="1900" kern="1200" noProof="0" dirty="0" smtClean="0"/>
            <a:t> (пролактин сприяє Na-утримує ефекту альдостерону і антидіуретичного вазопресину)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noProof="0" dirty="0" smtClean="0"/>
            <a:t>Порушення синтезу простагландинів</a:t>
          </a:r>
        </a:p>
      </dsp:txBody>
      <dsp:txXfrm>
        <a:off x="0" y="475544"/>
        <a:ext cx="8001000" cy="3291750"/>
      </dsp:txXfrm>
    </dsp:sp>
    <dsp:sp modelId="{3495DECA-ADE2-443F-B2E0-D53F541EC260}">
      <dsp:nvSpPr>
        <dsp:cNvPr id="0" name=""/>
        <dsp:cNvSpPr/>
      </dsp:nvSpPr>
      <dsp:spPr>
        <a:xfrm>
          <a:off x="400050" y="195104"/>
          <a:ext cx="5600700" cy="5608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1693" tIns="0" rIns="211693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Етіопатогенез</a:t>
          </a:r>
          <a:endParaRPr lang="ru-RU" sz="24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7430" y="222484"/>
        <a:ext cx="5545940" cy="50612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4AF44D-9E82-4382-BF26-D681616535A1}">
      <dsp:nvSpPr>
        <dsp:cNvPr id="0" name=""/>
        <dsp:cNvSpPr/>
      </dsp:nvSpPr>
      <dsp:spPr>
        <a:xfrm>
          <a:off x="0" y="36120"/>
          <a:ext cx="8077201" cy="1263599"/>
        </a:xfrm>
        <a:prstGeom prst="round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Один з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найбільш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поширених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нейроендокринних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синдромів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частота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якого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коливається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в межах 25-75%.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1684" y="97804"/>
        <a:ext cx="7953833" cy="1140231"/>
      </dsp:txXfrm>
    </dsp:sp>
    <dsp:sp modelId="{F2D0B778-7F9F-4C8E-9E33-609B5AEAE7C6}">
      <dsp:nvSpPr>
        <dsp:cNvPr id="0" name=""/>
        <dsp:cNvSpPr/>
      </dsp:nvSpPr>
      <dsp:spPr>
        <a:xfrm>
          <a:off x="0" y="1368840"/>
          <a:ext cx="8077201" cy="1263599"/>
        </a:xfrm>
        <a:prstGeom prst="roundRect">
          <a:avLst/>
        </a:prstGeom>
        <a:solidFill>
          <a:schemeClr val="accent2">
            <a:shade val="80000"/>
            <a:hueOff val="152969"/>
            <a:satOff val="-3505"/>
            <a:lumOff val="943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95%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жінок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що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менструюють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в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популяції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відзначають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його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прояви.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1684" y="1430524"/>
        <a:ext cx="7953833" cy="1140231"/>
      </dsp:txXfrm>
    </dsp:sp>
    <dsp:sp modelId="{DDCF39CE-5922-4014-AA52-CD0FB8AE03DC}">
      <dsp:nvSpPr>
        <dsp:cNvPr id="0" name=""/>
        <dsp:cNvSpPr/>
      </dsp:nvSpPr>
      <dsp:spPr>
        <a:xfrm>
          <a:off x="0" y="2701560"/>
          <a:ext cx="8077201" cy="1263599"/>
        </a:xfrm>
        <a:prstGeom prst="roundRect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Понад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35% з них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вдаються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до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прийому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медикаментів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для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полегшення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свого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стану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1684" y="2763244"/>
        <a:ext cx="7953833" cy="1140231"/>
      </dsp:txXfrm>
    </dsp:sp>
    <dsp:sp modelId="{B6EE93A8-2864-4980-B827-9DF68ED468ED}">
      <dsp:nvSpPr>
        <dsp:cNvPr id="0" name=""/>
        <dsp:cNvSpPr/>
      </dsp:nvSpPr>
      <dsp:spPr>
        <a:xfrm>
          <a:off x="0" y="4034280"/>
          <a:ext cx="8077201" cy="1263599"/>
        </a:xfrm>
        <a:prstGeom prst="roundRect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4 - 5%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жінок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страждають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від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гострих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проявів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ПМС,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що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призводять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до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тимчасової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втрати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працездатності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1684" y="4095964"/>
        <a:ext cx="7953833" cy="114023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CF58EF-4970-4CDB-AC07-77EEA59F3D42}">
      <dsp:nvSpPr>
        <dsp:cNvPr id="0" name=""/>
        <dsp:cNvSpPr/>
      </dsp:nvSpPr>
      <dsp:spPr>
        <a:xfrm>
          <a:off x="0" y="418619"/>
          <a:ext cx="7848600" cy="10851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139" tIns="541528" rIns="609139" bIns="184912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600" b="1" kern="1200" dirty="0" smtClean="0"/>
            <a:t>20% </a:t>
          </a:r>
          <a:r>
            <a:rPr lang="ru-RU" sz="2600" b="1" kern="1200" dirty="0" err="1" smtClean="0"/>
            <a:t>жінок</a:t>
          </a:r>
          <a:r>
            <a:rPr lang="ru-RU" sz="2600" b="1" kern="1200" dirty="0" smtClean="0"/>
            <a:t>.</a:t>
          </a:r>
          <a:endParaRPr lang="ru-RU" sz="2600" kern="1200" dirty="0"/>
        </a:p>
      </dsp:txBody>
      <dsp:txXfrm>
        <a:off x="0" y="418619"/>
        <a:ext cx="7848600" cy="1085175"/>
      </dsp:txXfrm>
    </dsp:sp>
    <dsp:sp modelId="{3DF97EA6-0079-461B-8300-F565FE35196E}">
      <dsp:nvSpPr>
        <dsp:cNvPr id="0" name=""/>
        <dsp:cNvSpPr/>
      </dsp:nvSpPr>
      <dsp:spPr>
        <a:xfrm>
          <a:off x="392430" y="34859"/>
          <a:ext cx="5494020" cy="767520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1" tIns="0" rIns="207661" bIns="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 </a:t>
          </a: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віці</a:t>
          </a: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19 – 29 </a:t>
          </a: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років</a:t>
          </a:r>
          <a:endParaRPr lang="ru-RU" sz="2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9897" y="72326"/>
        <a:ext cx="5419086" cy="692586"/>
      </dsp:txXfrm>
    </dsp:sp>
    <dsp:sp modelId="{DCE92FAE-EA31-4C9B-8BDF-0E574ECE13AD}">
      <dsp:nvSpPr>
        <dsp:cNvPr id="0" name=""/>
        <dsp:cNvSpPr/>
      </dsp:nvSpPr>
      <dsp:spPr>
        <a:xfrm>
          <a:off x="0" y="2027955"/>
          <a:ext cx="7848600" cy="10851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139" tIns="541528" rIns="609139" bIns="184912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600" b="1" kern="1200" dirty="0" smtClean="0"/>
            <a:t>47% </a:t>
          </a:r>
          <a:r>
            <a:rPr lang="ru-RU" sz="2600" b="1" kern="1200" dirty="0" err="1" smtClean="0"/>
            <a:t>жінок</a:t>
          </a:r>
          <a:endParaRPr lang="ru-RU" sz="2600" kern="1200" dirty="0"/>
        </a:p>
      </dsp:txBody>
      <dsp:txXfrm>
        <a:off x="0" y="2027955"/>
        <a:ext cx="7848600" cy="1085175"/>
      </dsp:txXfrm>
    </dsp:sp>
    <dsp:sp modelId="{FD42C63E-AB61-41BE-A574-228F64A55F4A}">
      <dsp:nvSpPr>
        <dsp:cNvPr id="0" name=""/>
        <dsp:cNvSpPr/>
      </dsp:nvSpPr>
      <dsp:spPr>
        <a:xfrm>
          <a:off x="392430" y="1644194"/>
          <a:ext cx="5494020" cy="767520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1" tIns="0" rIns="207661" bIns="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 </a:t>
          </a: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віці</a:t>
          </a: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30 – 39 </a:t>
          </a: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років</a:t>
          </a: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endParaRPr lang="ru-RU" sz="2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9897" y="1681661"/>
        <a:ext cx="5419086" cy="692586"/>
      </dsp:txXfrm>
    </dsp:sp>
    <dsp:sp modelId="{06C263EB-3964-4DF5-9ED4-0914294F8B89}">
      <dsp:nvSpPr>
        <dsp:cNvPr id="0" name=""/>
        <dsp:cNvSpPr/>
      </dsp:nvSpPr>
      <dsp:spPr>
        <a:xfrm>
          <a:off x="0" y="3637290"/>
          <a:ext cx="7848600" cy="1433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139" tIns="541528" rIns="609139" bIns="184912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600" b="1" kern="1200" dirty="0" smtClean="0"/>
            <a:t>до 55% </a:t>
          </a:r>
          <a:r>
            <a:rPr lang="ru-RU" sz="2600" b="1" kern="1200" dirty="0" err="1" smtClean="0"/>
            <a:t>жінок</a:t>
          </a:r>
          <a:r>
            <a:rPr lang="ru-RU" sz="2600" b="1" kern="1200" dirty="0" smtClean="0"/>
            <a:t> (з </a:t>
          </a:r>
          <a:r>
            <a:rPr lang="ru-RU" sz="2600" b="1" kern="1200" dirty="0" err="1" smtClean="0"/>
            <a:t>регулярними</a:t>
          </a:r>
          <a:r>
            <a:rPr lang="ru-RU" sz="2600" b="1" kern="1200" dirty="0" smtClean="0"/>
            <a:t> </a:t>
          </a:r>
          <a:r>
            <a:rPr lang="ru-RU" sz="2600" b="1" kern="1200" dirty="0" err="1" smtClean="0"/>
            <a:t>місячними</a:t>
          </a:r>
          <a:r>
            <a:rPr lang="ru-RU" sz="2600" b="1" kern="1200" dirty="0" smtClean="0"/>
            <a:t>)</a:t>
          </a:r>
          <a:endParaRPr lang="ru-RU" sz="2600" kern="1200" dirty="0"/>
        </a:p>
      </dsp:txBody>
      <dsp:txXfrm>
        <a:off x="0" y="3637290"/>
        <a:ext cx="7848600" cy="1433250"/>
      </dsp:txXfrm>
    </dsp:sp>
    <dsp:sp modelId="{01609B85-1E1D-4D27-BBBE-32E5B37FB5E0}">
      <dsp:nvSpPr>
        <dsp:cNvPr id="0" name=""/>
        <dsp:cNvSpPr/>
      </dsp:nvSpPr>
      <dsp:spPr>
        <a:xfrm>
          <a:off x="392430" y="3253530"/>
          <a:ext cx="5494020" cy="767520"/>
        </a:xfrm>
        <a:prstGeom prst="roundRect">
          <a:avLst/>
        </a:prstGeom>
        <a:solidFill>
          <a:schemeClr val="accent2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7661" tIns="0" rIns="207661" bIns="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Після</a:t>
          </a: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40 </a:t>
          </a: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років</a:t>
          </a:r>
          <a:endParaRPr lang="ru-RU" sz="2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9897" y="3290997"/>
        <a:ext cx="5419086" cy="69258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6A499A-FD43-411D-B60F-9D2384980799}">
      <dsp:nvSpPr>
        <dsp:cNvPr id="0" name=""/>
        <dsp:cNvSpPr/>
      </dsp:nvSpPr>
      <dsp:spPr>
        <a:xfrm>
          <a:off x="0" y="39022"/>
          <a:ext cx="7543800" cy="714833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європеоїдна</a:t>
          </a:r>
          <a:r>
            <a:rPr lang="ru-RU" sz="2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раса</a:t>
          </a:r>
          <a:endParaRPr lang="ru-RU" sz="18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4895" y="73917"/>
        <a:ext cx="7474010" cy="645043"/>
      </dsp:txXfrm>
    </dsp:sp>
    <dsp:sp modelId="{190175DA-F6F4-44EE-81AD-DDFF2CDD042D}">
      <dsp:nvSpPr>
        <dsp:cNvPr id="0" name=""/>
        <dsp:cNvSpPr/>
      </dsp:nvSpPr>
      <dsp:spPr>
        <a:xfrm>
          <a:off x="0" y="808576"/>
          <a:ext cx="7543800" cy="714833"/>
        </a:xfrm>
        <a:prstGeom prst="roundRect">
          <a:avLst/>
        </a:prstGeom>
        <a:gradFill rotWithShape="0">
          <a:gsLst>
            <a:gs pos="0">
              <a:schemeClr val="accent2">
                <a:hueOff val="-2143420"/>
                <a:satOff val="-9974"/>
                <a:lumOff val="8301"/>
                <a:alphaOff val="0"/>
                <a:shade val="51000"/>
                <a:satMod val="130000"/>
              </a:schemeClr>
            </a:gs>
            <a:gs pos="80000">
              <a:schemeClr val="accent2">
                <a:hueOff val="-2143420"/>
                <a:satOff val="-9974"/>
                <a:lumOff val="8301"/>
                <a:alphaOff val="0"/>
                <a:shade val="93000"/>
                <a:satMod val="130000"/>
              </a:schemeClr>
            </a:gs>
            <a:gs pos="100000">
              <a:schemeClr val="accent2">
                <a:hueOff val="-2143420"/>
                <a:satOff val="-9974"/>
                <a:lumOff val="830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проживання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у великих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промислових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та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адміністративних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центрах</a:t>
          </a:r>
          <a:endParaRPr lang="ru-RU" sz="1900" b="1" kern="1200" dirty="0">
            <a:solidFill>
              <a:schemeClr val="accent6">
                <a:lumMod val="50000"/>
              </a:schemeClr>
            </a:solidFill>
            <a:effectLst/>
          </a:endParaRPr>
        </a:p>
      </dsp:txBody>
      <dsp:txXfrm>
        <a:off x="34895" y="843471"/>
        <a:ext cx="7474010" cy="645043"/>
      </dsp:txXfrm>
    </dsp:sp>
    <dsp:sp modelId="{67B622F8-A71C-4382-ABAE-3BE698547FA1}">
      <dsp:nvSpPr>
        <dsp:cNvPr id="0" name=""/>
        <dsp:cNvSpPr/>
      </dsp:nvSpPr>
      <dsp:spPr>
        <a:xfrm>
          <a:off x="0" y="1600200"/>
          <a:ext cx="7543800" cy="714833"/>
        </a:xfrm>
        <a:prstGeom prst="roundRect">
          <a:avLst/>
        </a:prstGeom>
        <a:gradFill rotWithShape="0">
          <a:gsLst>
            <a:gs pos="0">
              <a:schemeClr val="accent2">
                <a:hueOff val="-4286841"/>
                <a:satOff val="-19948"/>
                <a:lumOff val="16601"/>
                <a:alphaOff val="0"/>
                <a:shade val="51000"/>
                <a:satMod val="130000"/>
              </a:schemeClr>
            </a:gs>
            <a:gs pos="80000">
              <a:schemeClr val="accent2">
                <a:hueOff val="-4286841"/>
                <a:satOff val="-19948"/>
                <a:lumOff val="16601"/>
                <a:alphaOff val="0"/>
                <a:shade val="93000"/>
                <a:satMod val="130000"/>
              </a:schemeClr>
            </a:gs>
            <a:gs pos="100000">
              <a:schemeClr val="accent2">
                <a:hueOff val="-4286841"/>
                <a:satOff val="-19948"/>
                <a:lumOff val="1660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заняття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інтелектуальною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працею</a:t>
          </a:r>
          <a:endParaRPr lang="ru-RU" sz="1900" b="1" kern="1200" dirty="0">
            <a:solidFill>
              <a:schemeClr val="accent6">
                <a:lumMod val="50000"/>
              </a:schemeClr>
            </a:solidFill>
            <a:effectLst/>
          </a:endParaRPr>
        </a:p>
      </dsp:txBody>
      <dsp:txXfrm>
        <a:off x="34895" y="1635095"/>
        <a:ext cx="7474010" cy="645043"/>
      </dsp:txXfrm>
    </dsp:sp>
    <dsp:sp modelId="{9340955E-7566-479D-8333-172CE789E5C4}">
      <dsp:nvSpPr>
        <dsp:cNvPr id="0" name=""/>
        <dsp:cNvSpPr/>
      </dsp:nvSpPr>
      <dsp:spPr>
        <a:xfrm>
          <a:off x="0" y="2347683"/>
          <a:ext cx="7543800" cy="714833"/>
        </a:xfrm>
        <a:prstGeom prst="roundRect">
          <a:avLst/>
        </a:prstGeom>
        <a:gradFill rotWithShape="0">
          <a:gsLst>
            <a:gs pos="0">
              <a:schemeClr val="accent2">
                <a:hueOff val="-6430260"/>
                <a:satOff val="-29921"/>
                <a:lumOff val="24902"/>
                <a:alphaOff val="0"/>
                <a:shade val="51000"/>
                <a:satMod val="130000"/>
              </a:schemeClr>
            </a:gs>
            <a:gs pos="80000">
              <a:schemeClr val="accent2">
                <a:hueOff val="-6430260"/>
                <a:satOff val="-29921"/>
                <a:lumOff val="24902"/>
                <a:alphaOff val="0"/>
                <a:shade val="93000"/>
                <a:satMod val="130000"/>
              </a:schemeClr>
            </a:gs>
            <a:gs pos="100000">
              <a:schemeClr val="accent2">
                <a:hueOff val="-6430260"/>
                <a:satOff val="-29921"/>
                <a:lumOff val="2490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пізній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репродуктивний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вік</a:t>
          </a:r>
          <a:endParaRPr lang="ru-RU" sz="1900" b="1" kern="1200" dirty="0">
            <a:solidFill>
              <a:schemeClr val="accent6">
                <a:lumMod val="50000"/>
              </a:schemeClr>
            </a:solidFill>
            <a:effectLst/>
          </a:endParaRPr>
        </a:p>
      </dsp:txBody>
      <dsp:txXfrm>
        <a:off x="34895" y="2382578"/>
        <a:ext cx="7474010" cy="645043"/>
      </dsp:txXfrm>
    </dsp:sp>
    <dsp:sp modelId="{70AC19E9-9734-4B5E-AFA0-E45D581158FC}">
      <dsp:nvSpPr>
        <dsp:cNvPr id="0" name=""/>
        <dsp:cNvSpPr/>
      </dsp:nvSpPr>
      <dsp:spPr>
        <a:xfrm>
          <a:off x="0" y="3117236"/>
          <a:ext cx="7543800" cy="714833"/>
        </a:xfrm>
        <a:prstGeom prst="roundRect">
          <a:avLst/>
        </a:prstGeom>
        <a:gradFill rotWithShape="0">
          <a:gsLst>
            <a:gs pos="0">
              <a:schemeClr val="accent2">
                <a:hueOff val="-8573681"/>
                <a:satOff val="-39895"/>
                <a:lumOff val="33203"/>
                <a:alphaOff val="0"/>
                <a:shade val="51000"/>
                <a:satMod val="130000"/>
              </a:schemeClr>
            </a:gs>
            <a:gs pos="80000">
              <a:schemeClr val="accent2">
                <a:hueOff val="-8573681"/>
                <a:satOff val="-39895"/>
                <a:lumOff val="33203"/>
                <a:alphaOff val="0"/>
                <a:shade val="93000"/>
                <a:satMod val="130000"/>
              </a:schemeClr>
            </a:gs>
            <a:gs pos="100000">
              <a:schemeClr val="accent2">
                <a:hueOff val="-8573681"/>
                <a:satOff val="-39895"/>
                <a:lumOff val="3320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наявність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проявів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ПМС у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родичок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першої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генерації</a:t>
          </a:r>
          <a:endParaRPr lang="ru-RU" sz="1900" b="1" kern="1200" dirty="0">
            <a:solidFill>
              <a:schemeClr val="accent6">
                <a:lumMod val="50000"/>
              </a:schemeClr>
            </a:solidFill>
            <a:effectLst/>
          </a:endParaRPr>
        </a:p>
      </dsp:txBody>
      <dsp:txXfrm>
        <a:off x="34895" y="3152131"/>
        <a:ext cx="7474010" cy="645043"/>
      </dsp:txXfrm>
    </dsp:sp>
    <dsp:sp modelId="{005657E3-4548-4E4D-B39C-A5B1E62391F5}">
      <dsp:nvSpPr>
        <dsp:cNvPr id="0" name=""/>
        <dsp:cNvSpPr/>
      </dsp:nvSpPr>
      <dsp:spPr>
        <a:xfrm>
          <a:off x="0" y="3886790"/>
          <a:ext cx="7543800" cy="714833"/>
        </a:xfrm>
        <a:prstGeom prst="roundRect">
          <a:avLst/>
        </a:prstGeom>
        <a:gradFill rotWithShape="0">
          <a:gsLst>
            <a:gs pos="0">
              <a:schemeClr val="accent2">
                <a:hueOff val="-10717100"/>
                <a:satOff val="-49869"/>
                <a:lumOff val="41503"/>
                <a:alphaOff val="0"/>
                <a:shade val="51000"/>
                <a:satMod val="130000"/>
              </a:schemeClr>
            </a:gs>
            <a:gs pos="80000">
              <a:schemeClr val="accent2">
                <a:hueOff val="-10717100"/>
                <a:satOff val="-49869"/>
                <a:lumOff val="41503"/>
                <a:alphaOff val="0"/>
                <a:shade val="93000"/>
                <a:satMod val="130000"/>
              </a:schemeClr>
            </a:gs>
            <a:gs pos="100000">
              <a:schemeClr val="accent2">
                <a:hueOff val="-10717100"/>
                <a:satOff val="-49869"/>
                <a:lumOff val="4150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часті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стресові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ситуації</a:t>
          </a:r>
          <a:endParaRPr lang="ru-RU" sz="1900" b="1" kern="1200" dirty="0">
            <a:solidFill>
              <a:schemeClr val="accent6">
                <a:lumMod val="50000"/>
              </a:schemeClr>
            </a:solidFill>
            <a:effectLst/>
          </a:endParaRPr>
        </a:p>
      </dsp:txBody>
      <dsp:txXfrm>
        <a:off x="34895" y="3921685"/>
        <a:ext cx="7474010" cy="645043"/>
      </dsp:txXfrm>
    </dsp:sp>
    <dsp:sp modelId="{C9D6589A-3D60-464E-B47E-6AE305DC0B71}">
      <dsp:nvSpPr>
        <dsp:cNvPr id="0" name=""/>
        <dsp:cNvSpPr/>
      </dsp:nvSpPr>
      <dsp:spPr>
        <a:xfrm>
          <a:off x="0" y="4656343"/>
          <a:ext cx="7543800" cy="714833"/>
        </a:xfrm>
        <a:prstGeom prst="roundRect">
          <a:avLst/>
        </a:prstGeom>
        <a:gradFill rotWithShape="0">
          <a:gsLst>
            <a:gs pos="0">
              <a:schemeClr val="accent2">
                <a:hueOff val="-12860521"/>
                <a:satOff val="-59843"/>
                <a:lumOff val="49804"/>
                <a:alphaOff val="0"/>
                <a:shade val="51000"/>
                <a:satMod val="130000"/>
              </a:schemeClr>
            </a:gs>
            <a:gs pos="80000">
              <a:schemeClr val="accent2">
                <a:hueOff val="-12860521"/>
                <a:satOff val="-59843"/>
                <a:lumOff val="49804"/>
                <a:alphaOff val="0"/>
                <a:shade val="93000"/>
                <a:satMod val="130000"/>
              </a:schemeClr>
            </a:gs>
            <a:gs pos="100000">
              <a:schemeClr val="accent2">
                <a:hueOff val="-12860521"/>
                <a:satOff val="-59843"/>
                <a:lumOff val="4980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часті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вагітності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або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їхня</a:t>
          </a:r>
          <a:r>
            <a:rPr lang="ru-RU" sz="1900" b="1" kern="1200" dirty="0" smtClean="0">
              <a:solidFill>
                <a:schemeClr val="accent6">
                  <a:lumMod val="50000"/>
                </a:schemeClr>
              </a:solidFill>
              <a:effectLst/>
            </a:rPr>
            <a:t> </a:t>
          </a:r>
          <a:r>
            <a:rPr lang="ru-RU" sz="1900" b="1" kern="1200" dirty="0" err="1" smtClean="0">
              <a:solidFill>
                <a:schemeClr val="accent6">
                  <a:lumMod val="50000"/>
                </a:schemeClr>
              </a:solidFill>
              <a:effectLst/>
            </a:rPr>
            <a:t>відсутність</a:t>
          </a:r>
          <a:endParaRPr lang="ru-RU" sz="1900" b="1" kern="1200" dirty="0">
            <a:solidFill>
              <a:schemeClr val="accent6">
                <a:lumMod val="50000"/>
              </a:schemeClr>
            </a:solidFill>
            <a:effectLst/>
          </a:endParaRPr>
        </a:p>
      </dsp:txBody>
      <dsp:txXfrm>
        <a:off x="34895" y="4691238"/>
        <a:ext cx="7474010" cy="64504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776FCE-F5DE-49B1-94C1-73F777F743B0}">
      <dsp:nvSpPr>
        <dsp:cNvPr id="0" name=""/>
        <dsp:cNvSpPr/>
      </dsp:nvSpPr>
      <dsp:spPr>
        <a:xfrm>
          <a:off x="0" y="48180"/>
          <a:ext cx="7772400" cy="9734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/>
            <a:t>Викидні</a:t>
          </a:r>
          <a:r>
            <a:rPr lang="ru-RU" sz="1800" b="1" kern="1200" dirty="0" smtClean="0"/>
            <a:t> і</a:t>
          </a:r>
          <a:r>
            <a:rPr lang="en-US" sz="1800" b="1" kern="1200" dirty="0" smtClean="0"/>
            <a:t>/</a:t>
          </a:r>
          <a:r>
            <a:rPr lang="uk-UA" sz="1800" b="1" kern="1200" dirty="0" smtClean="0"/>
            <a:t>або а</a:t>
          </a:r>
          <a:r>
            <a:rPr lang="ru-RU" sz="1800" b="1" kern="1200" dirty="0" err="1" smtClean="0"/>
            <a:t>ртифіційні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аборти</a:t>
          </a:r>
          <a:r>
            <a:rPr lang="ru-RU" sz="1800" b="1" kern="1200" dirty="0" smtClean="0"/>
            <a:t> в </a:t>
          </a:r>
          <a:r>
            <a:rPr lang="ru-RU" sz="1800" b="1" kern="1200" dirty="0" err="1" smtClean="0"/>
            <a:t>анамнезі</a:t>
          </a:r>
          <a:endParaRPr lang="ru-RU" sz="1800" b="1" kern="1200" dirty="0"/>
        </a:p>
      </dsp:txBody>
      <dsp:txXfrm>
        <a:off x="47519" y="95699"/>
        <a:ext cx="7677362" cy="878402"/>
      </dsp:txXfrm>
    </dsp:sp>
    <dsp:sp modelId="{08DFCA8D-5AFA-453A-909E-BEFF9A389449}">
      <dsp:nvSpPr>
        <dsp:cNvPr id="0" name=""/>
        <dsp:cNvSpPr/>
      </dsp:nvSpPr>
      <dsp:spPr>
        <a:xfrm>
          <a:off x="0" y="1171380"/>
          <a:ext cx="7772400" cy="973440"/>
        </a:xfrm>
        <a:prstGeom prst="roundRect">
          <a:avLst/>
        </a:prstGeom>
        <a:gradFill rotWithShape="0">
          <a:gsLst>
            <a:gs pos="0">
              <a:schemeClr val="accent2">
                <a:hueOff val="-3215130"/>
                <a:satOff val="-14961"/>
                <a:lumOff val="12451"/>
                <a:alphaOff val="0"/>
                <a:shade val="51000"/>
                <a:satMod val="130000"/>
              </a:schemeClr>
            </a:gs>
            <a:gs pos="80000">
              <a:schemeClr val="accent2">
                <a:hueOff val="-3215130"/>
                <a:satOff val="-14961"/>
                <a:lumOff val="12451"/>
                <a:alphaOff val="0"/>
                <a:shade val="93000"/>
                <a:satMod val="130000"/>
              </a:schemeClr>
            </a:gs>
            <a:gs pos="100000">
              <a:schemeClr val="accent2">
                <a:hueOff val="-3215130"/>
                <a:satOff val="-14961"/>
                <a:lumOff val="1245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токсикоз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вагіних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і/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або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післяпологова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депресія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в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анамнезі</a:t>
          </a:r>
          <a:endParaRPr lang="ru-RU" sz="1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7519" y="1218899"/>
        <a:ext cx="7677362" cy="878402"/>
      </dsp:txXfrm>
    </dsp:sp>
    <dsp:sp modelId="{06AFF5B1-4CFC-43A7-A799-1ADCC33ECED4}">
      <dsp:nvSpPr>
        <dsp:cNvPr id="0" name=""/>
        <dsp:cNvSpPr/>
      </dsp:nvSpPr>
      <dsp:spPr>
        <a:xfrm>
          <a:off x="0" y="2294580"/>
          <a:ext cx="7772400" cy="973440"/>
        </a:xfrm>
        <a:prstGeom prst="roundRect">
          <a:avLst/>
        </a:prstGeom>
        <a:gradFill rotWithShape="0">
          <a:gsLst>
            <a:gs pos="0">
              <a:schemeClr val="accent2">
                <a:hueOff val="-6430260"/>
                <a:satOff val="-29921"/>
                <a:lumOff val="24902"/>
                <a:alphaOff val="0"/>
                <a:shade val="51000"/>
                <a:satMod val="130000"/>
              </a:schemeClr>
            </a:gs>
            <a:gs pos="80000">
              <a:schemeClr val="accent2">
                <a:hueOff val="-6430260"/>
                <a:satOff val="-29921"/>
                <a:lumOff val="24902"/>
                <a:alphaOff val="0"/>
                <a:shade val="93000"/>
                <a:satMod val="130000"/>
              </a:schemeClr>
            </a:gs>
            <a:gs pos="100000">
              <a:schemeClr val="accent2">
                <a:hueOff val="-6430260"/>
                <a:satOff val="-29921"/>
                <a:lumOff val="2490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наявність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побічної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дії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під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час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прийому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комбінованих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оральних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контрацептивів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(КОК) (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головний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біль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депресія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збільшення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маси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тіла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інше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)</a:t>
          </a:r>
          <a:endParaRPr lang="ru-RU" sz="1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7519" y="2342099"/>
        <a:ext cx="7677362" cy="878402"/>
      </dsp:txXfrm>
    </dsp:sp>
    <dsp:sp modelId="{278B4461-F215-42C6-A642-31D6D53C0CA8}">
      <dsp:nvSpPr>
        <dsp:cNvPr id="0" name=""/>
        <dsp:cNvSpPr/>
      </dsp:nvSpPr>
      <dsp:spPr>
        <a:xfrm>
          <a:off x="0" y="3417780"/>
          <a:ext cx="7772400" cy="973440"/>
        </a:xfrm>
        <a:prstGeom prst="roundRect">
          <a:avLst/>
        </a:prstGeom>
        <a:gradFill rotWithShape="0">
          <a:gsLst>
            <a:gs pos="0">
              <a:schemeClr val="accent2">
                <a:hueOff val="-9645390"/>
                <a:satOff val="-44882"/>
                <a:lumOff val="37353"/>
                <a:alphaOff val="0"/>
                <a:shade val="51000"/>
                <a:satMod val="130000"/>
              </a:schemeClr>
            </a:gs>
            <a:gs pos="80000">
              <a:schemeClr val="accent2">
                <a:hueOff val="-9645390"/>
                <a:satOff val="-44882"/>
                <a:lumOff val="37353"/>
                <a:alphaOff val="0"/>
                <a:shade val="93000"/>
                <a:satMod val="130000"/>
              </a:schemeClr>
            </a:gs>
            <a:gs pos="100000">
              <a:schemeClr val="accent2">
                <a:hueOff val="-9645390"/>
                <a:satOff val="-44882"/>
                <a:lumOff val="3735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запальні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захворювання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геніталій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або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гінекологічні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операції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в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анамнезі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(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гістеректомія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операції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на придатках матки, в тому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числі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перев'язка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маткових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труб)</a:t>
          </a:r>
          <a:endParaRPr lang="ru-RU" sz="1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7519" y="3465299"/>
        <a:ext cx="7677362" cy="878402"/>
      </dsp:txXfrm>
    </dsp:sp>
    <dsp:sp modelId="{4E44FA20-84B3-4DF6-908A-EE9EDE5B787C}">
      <dsp:nvSpPr>
        <dsp:cNvPr id="0" name=""/>
        <dsp:cNvSpPr/>
      </dsp:nvSpPr>
      <dsp:spPr>
        <a:xfrm>
          <a:off x="0" y="4540980"/>
          <a:ext cx="7772400" cy="973440"/>
        </a:xfrm>
        <a:prstGeom prst="roundRect">
          <a:avLst/>
        </a:prstGeom>
        <a:gradFill rotWithShape="0">
          <a:gsLst>
            <a:gs pos="0">
              <a:schemeClr val="accent2">
                <a:hueOff val="-12860521"/>
                <a:satOff val="-59843"/>
                <a:lumOff val="49804"/>
                <a:alphaOff val="0"/>
                <a:shade val="51000"/>
                <a:satMod val="130000"/>
              </a:schemeClr>
            </a:gs>
            <a:gs pos="80000">
              <a:schemeClr val="accent2">
                <a:hueOff val="-12860521"/>
                <a:satOff val="-59843"/>
                <a:lumOff val="49804"/>
                <a:alphaOff val="0"/>
                <a:shade val="93000"/>
                <a:satMod val="130000"/>
              </a:schemeClr>
            </a:gs>
            <a:gs pos="100000">
              <a:schemeClr val="accent2">
                <a:hueOff val="-12860521"/>
                <a:satOff val="-59843"/>
                <a:lumOff val="4980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генітальний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кандидоз</a:t>
          </a:r>
          <a:endParaRPr lang="ru-RU" sz="1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7519" y="4588499"/>
        <a:ext cx="7677362" cy="87840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A6E199-4C73-45EE-9EB1-8DAC08B10F94}">
      <dsp:nvSpPr>
        <dsp:cNvPr id="0" name=""/>
        <dsp:cNvSpPr/>
      </dsp:nvSpPr>
      <dsp:spPr>
        <a:xfrm>
          <a:off x="0" y="48180"/>
          <a:ext cx="7848600" cy="97344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черепно-</a:t>
          </a:r>
          <a:r>
            <a:rPr lang="ru-RU" sz="1800" b="1" kern="1200" dirty="0" err="1" smtClean="0"/>
            <a:t>мозкові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травми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або</a:t>
          </a:r>
          <a:r>
            <a:rPr lang="ru-RU" sz="1800" b="1" kern="1200" dirty="0" smtClean="0"/>
            <a:t> </a:t>
          </a:r>
          <a:r>
            <a:rPr lang="ru-RU" sz="1800" b="1" kern="1200" dirty="0" err="1" smtClean="0"/>
            <a:t>нейроінфекції</a:t>
          </a:r>
          <a:r>
            <a:rPr lang="ru-RU" sz="1800" b="1" kern="1200" dirty="0" smtClean="0"/>
            <a:t> в </a:t>
          </a:r>
          <a:r>
            <a:rPr lang="ru-RU" sz="1800" b="1" kern="1200" dirty="0" err="1" smtClean="0"/>
            <a:t>анамнезі</a:t>
          </a:r>
          <a:endParaRPr lang="ru-RU" sz="1800" b="1" kern="1200" dirty="0"/>
        </a:p>
      </dsp:txBody>
      <dsp:txXfrm>
        <a:off x="47519" y="95699"/>
        <a:ext cx="7753562" cy="878402"/>
      </dsp:txXfrm>
    </dsp:sp>
    <dsp:sp modelId="{E1D75A61-70E0-49AC-86A6-0065BF7402D8}">
      <dsp:nvSpPr>
        <dsp:cNvPr id="0" name=""/>
        <dsp:cNvSpPr/>
      </dsp:nvSpPr>
      <dsp:spPr>
        <a:xfrm>
          <a:off x="0" y="1171380"/>
          <a:ext cx="7848600" cy="973440"/>
        </a:xfrm>
        <a:prstGeom prst="roundRect">
          <a:avLst/>
        </a:prstGeom>
        <a:gradFill rotWithShape="0">
          <a:gsLst>
            <a:gs pos="0">
              <a:schemeClr val="accent2">
                <a:hueOff val="-3215130"/>
                <a:satOff val="-14961"/>
                <a:lumOff val="12451"/>
                <a:alphaOff val="0"/>
                <a:shade val="51000"/>
                <a:satMod val="130000"/>
              </a:schemeClr>
            </a:gs>
            <a:gs pos="80000">
              <a:schemeClr val="accent2">
                <a:hueOff val="-3215130"/>
                <a:satOff val="-14961"/>
                <a:lumOff val="12451"/>
                <a:alphaOff val="0"/>
                <a:shade val="93000"/>
                <a:satMod val="130000"/>
              </a:schemeClr>
            </a:gs>
            <a:gs pos="100000">
              <a:schemeClr val="accent2">
                <a:hueOff val="-3215130"/>
                <a:satOff val="-14961"/>
                <a:lumOff val="1245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нейро-ендокринні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забхворювання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, особливо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ожирінння</a:t>
          </a:r>
          <a:endParaRPr lang="ru-RU" sz="1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7519" y="1218899"/>
        <a:ext cx="7753562" cy="878402"/>
      </dsp:txXfrm>
    </dsp:sp>
    <dsp:sp modelId="{CFE9ADC7-D005-4B6E-B2BE-4B990C84A931}">
      <dsp:nvSpPr>
        <dsp:cNvPr id="0" name=""/>
        <dsp:cNvSpPr/>
      </dsp:nvSpPr>
      <dsp:spPr>
        <a:xfrm>
          <a:off x="0" y="2294580"/>
          <a:ext cx="7848600" cy="973440"/>
        </a:xfrm>
        <a:prstGeom prst="roundRect">
          <a:avLst/>
        </a:prstGeom>
        <a:gradFill rotWithShape="0">
          <a:gsLst>
            <a:gs pos="0">
              <a:schemeClr val="accent2">
                <a:hueOff val="-6430260"/>
                <a:satOff val="-29921"/>
                <a:lumOff val="24902"/>
                <a:alphaOff val="0"/>
                <a:shade val="51000"/>
                <a:satMod val="130000"/>
              </a:schemeClr>
            </a:gs>
            <a:gs pos="80000">
              <a:schemeClr val="accent2">
                <a:hueOff val="-6430260"/>
                <a:satOff val="-29921"/>
                <a:lumOff val="24902"/>
                <a:alphaOff val="0"/>
                <a:shade val="93000"/>
                <a:satMod val="130000"/>
              </a:schemeClr>
            </a:gs>
            <a:gs pos="100000">
              <a:schemeClr val="accent2">
                <a:hueOff val="-6430260"/>
                <a:satOff val="-29921"/>
                <a:lumOff val="2490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недостатня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фізична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активність</a:t>
          </a:r>
          <a:endParaRPr lang="ru-RU" sz="1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7519" y="2342099"/>
        <a:ext cx="7753562" cy="878402"/>
      </dsp:txXfrm>
    </dsp:sp>
    <dsp:sp modelId="{4CC17E9D-73F3-4B8D-9B84-7413955D39F3}">
      <dsp:nvSpPr>
        <dsp:cNvPr id="0" name=""/>
        <dsp:cNvSpPr/>
      </dsp:nvSpPr>
      <dsp:spPr>
        <a:xfrm>
          <a:off x="0" y="3417780"/>
          <a:ext cx="7848600" cy="973440"/>
        </a:xfrm>
        <a:prstGeom prst="roundRect">
          <a:avLst/>
        </a:prstGeom>
        <a:gradFill rotWithShape="0">
          <a:gsLst>
            <a:gs pos="0">
              <a:schemeClr val="accent2">
                <a:hueOff val="-9645390"/>
                <a:satOff val="-44882"/>
                <a:lumOff val="37353"/>
                <a:alphaOff val="0"/>
                <a:shade val="51000"/>
                <a:satMod val="130000"/>
              </a:schemeClr>
            </a:gs>
            <a:gs pos="80000">
              <a:schemeClr val="accent2">
                <a:hueOff val="-9645390"/>
                <a:satOff val="-44882"/>
                <a:lumOff val="37353"/>
                <a:alphaOff val="0"/>
                <a:shade val="93000"/>
                <a:satMod val="130000"/>
              </a:schemeClr>
            </a:gs>
            <a:gs pos="100000">
              <a:schemeClr val="accent2">
                <a:hueOff val="-9645390"/>
                <a:satOff val="-44882"/>
                <a:lumOff val="3735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незбалансоване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харчування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(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недостатність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кальцію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калію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мікроелементів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,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вітамінів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групи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В і С,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поліненасичених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жирних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кислот,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антиоксидантів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(АО) в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харчовому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раціоні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)</a:t>
          </a:r>
          <a:endParaRPr lang="ru-RU" sz="1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7519" y="3465299"/>
        <a:ext cx="7753562" cy="878402"/>
      </dsp:txXfrm>
    </dsp:sp>
    <dsp:sp modelId="{0E7F80D8-3AAC-4233-9E62-4F01DFFD0B93}">
      <dsp:nvSpPr>
        <dsp:cNvPr id="0" name=""/>
        <dsp:cNvSpPr/>
      </dsp:nvSpPr>
      <dsp:spPr>
        <a:xfrm>
          <a:off x="0" y="4540980"/>
          <a:ext cx="7848600" cy="973440"/>
        </a:xfrm>
        <a:prstGeom prst="roundRect">
          <a:avLst/>
        </a:prstGeom>
        <a:gradFill rotWithShape="0">
          <a:gsLst>
            <a:gs pos="0">
              <a:schemeClr val="accent2">
                <a:hueOff val="-12860521"/>
                <a:satOff val="-59843"/>
                <a:lumOff val="49804"/>
                <a:alphaOff val="0"/>
                <a:shade val="51000"/>
                <a:satMod val="130000"/>
              </a:schemeClr>
            </a:gs>
            <a:gs pos="80000">
              <a:schemeClr val="accent2">
                <a:hueOff val="-12860521"/>
                <a:satOff val="-59843"/>
                <a:lumOff val="49804"/>
                <a:alphaOff val="0"/>
                <a:shade val="93000"/>
                <a:satMod val="130000"/>
              </a:schemeClr>
            </a:gs>
            <a:gs pos="100000">
              <a:schemeClr val="accent2">
                <a:hueOff val="-12860521"/>
                <a:satOff val="-59843"/>
                <a:lumOff val="4980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перевантаження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в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роботі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при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відсутності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раціонального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режиму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праці</a:t>
          </a:r>
          <a:r>
            <a:rPr lang="ru-RU" sz="1800" b="1" kern="1200" dirty="0" smtClean="0">
              <a:solidFill>
                <a:schemeClr val="accent6">
                  <a:lumMod val="50000"/>
                </a:schemeClr>
              </a:solidFill>
            </a:rPr>
            <a:t> та </a:t>
          </a:r>
          <a:r>
            <a:rPr lang="ru-RU" sz="1800" b="1" kern="1200" dirty="0" err="1" smtClean="0">
              <a:solidFill>
                <a:schemeClr val="accent6">
                  <a:lumMod val="50000"/>
                </a:schemeClr>
              </a:solidFill>
            </a:rPr>
            <a:t>відпочинку</a:t>
          </a:r>
          <a:endParaRPr lang="ru-RU" sz="1800" b="1" kern="1200" dirty="0">
            <a:solidFill>
              <a:schemeClr val="accent6">
                <a:lumMod val="50000"/>
              </a:schemeClr>
            </a:solidFill>
          </a:endParaRPr>
        </a:p>
      </dsp:txBody>
      <dsp:txXfrm>
        <a:off x="47519" y="4588499"/>
        <a:ext cx="7753562" cy="878402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BE4193-E4DC-4E23-B9B3-FAFEB216CBE5}">
      <dsp:nvSpPr>
        <dsp:cNvPr id="0" name=""/>
        <dsp:cNvSpPr/>
      </dsp:nvSpPr>
      <dsp:spPr>
        <a:xfrm>
          <a:off x="0" y="524924"/>
          <a:ext cx="8534400" cy="5181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2364" tIns="728980" rIns="662364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effectLst/>
            </a:rPr>
            <a:t>Емоційна</a:t>
          </a:r>
          <a:r>
            <a:rPr lang="ru-RU" sz="2400" b="1" kern="1200" dirty="0" smtClean="0">
              <a:effectLst/>
            </a:rPr>
            <a:t> </a:t>
          </a:r>
          <a:r>
            <a:rPr lang="ru-RU" sz="2400" b="1" kern="1200" dirty="0" err="1" smtClean="0">
              <a:effectLst/>
            </a:rPr>
            <a:t>лабільність</a:t>
          </a:r>
          <a:endParaRPr lang="ru-RU" sz="2400" b="1" kern="1200" dirty="0">
            <a:effectLst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effectLst/>
            </a:rPr>
            <a:t>Дратівливість</a:t>
          </a:r>
          <a:r>
            <a:rPr lang="ru-RU" sz="2400" b="1" kern="1200" dirty="0" smtClean="0">
              <a:effectLst/>
            </a:rPr>
            <a:t>,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effectLst/>
            </a:rPr>
            <a:t>Збудження</a:t>
          </a:r>
          <a:endParaRPr lang="ru-RU" sz="2400" b="1" kern="1200" dirty="0" smtClean="0">
            <a:effectLst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effectLst/>
            </a:rPr>
            <a:t>Депресія, плаксивість, апатія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effectLst/>
            </a:rPr>
            <a:t>Погіршення пам'яті, порушення уваги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effectLst/>
            </a:rPr>
            <a:t>Стомлюваність, слабкість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effectLst/>
            </a:rPr>
            <a:t>Порушення сну (безсоння / летаргія)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effectLst/>
            </a:rPr>
            <a:t>Почуття страху, відчуття туги, суїцидальні думки,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effectLst/>
            </a:rPr>
            <a:t>Порушення</a:t>
          </a:r>
          <a:r>
            <a:rPr lang="ru-RU" sz="2400" b="1" kern="1200" dirty="0" smtClean="0">
              <a:effectLst/>
            </a:rPr>
            <a:t> лібідо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effectLst/>
            </a:rPr>
            <a:t>Гіперчутливість до звуків і запахів, нюхові і слухові галюцинації.</a:t>
          </a:r>
        </a:p>
      </dsp:txBody>
      <dsp:txXfrm>
        <a:off x="0" y="524924"/>
        <a:ext cx="8534400" cy="5181750"/>
      </dsp:txXfrm>
    </dsp:sp>
    <dsp:sp modelId="{3C0E74AF-D6C2-4F05-AA12-C8D8CD82B8EC}">
      <dsp:nvSpPr>
        <dsp:cNvPr id="0" name=""/>
        <dsp:cNvSpPr/>
      </dsp:nvSpPr>
      <dsp:spPr>
        <a:xfrm>
          <a:off x="381001" y="33597"/>
          <a:ext cx="5974080" cy="10332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effectLst/>
            </a:rPr>
            <a:t>Психоемоційні</a:t>
          </a:r>
          <a:r>
            <a:rPr lang="ru-RU" sz="2400" b="1" kern="1200" dirty="0" smtClean="0">
              <a:effectLst/>
            </a:rPr>
            <a:t> </a:t>
          </a:r>
          <a:r>
            <a:rPr lang="ru-RU" sz="2400" b="1" kern="1200" dirty="0" err="1" smtClean="0">
              <a:effectLst/>
            </a:rPr>
            <a:t>розлади</a:t>
          </a:r>
          <a:r>
            <a:rPr lang="ru-RU" sz="2400" b="1" kern="1200" dirty="0" smtClean="0">
              <a:effectLst/>
            </a:rPr>
            <a:t>:</a:t>
          </a:r>
          <a:endParaRPr lang="ru-RU" sz="2400" b="1" kern="1200" dirty="0">
            <a:effectLst/>
          </a:endParaRPr>
        </a:p>
      </dsp:txBody>
      <dsp:txXfrm>
        <a:off x="431438" y="84034"/>
        <a:ext cx="5873206" cy="932326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BE4193-E4DC-4E23-B9B3-FAFEB216CBE5}">
      <dsp:nvSpPr>
        <dsp:cNvPr id="0" name=""/>
        <dsp:cNvSpPr/>
      </dsp:nvSpPr>
      <dsp:spPr>
        <a:xfrm>
          <a:off x="0" y="786127"/>
          <a:ext cx="8534400" cy="49250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2364" tIns="1103884" rIns="662364" bIns="199136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err="1" smtClean="0"/>
            <a:t>головний</a:t>
          </a:r>
          <a:r>
            <a:rPr lang="ru-RU" sz="2800" b="1" kern="1200" dirty="0" smtClean="0"/>
            <a:t> </a:t>
          </a:r>
          <a:r>
            <a:rPr lang="ru-RU" sz="2800" b="1" kern="1200" dirty="0" err="1" smtClean="0"/>
            <a:t>біль</a:t>
          </a:r>
          <a:r>
            <a:rPr lang="ru-RU" sz="2800" b="1" kern="1200" dirty="0" smtClean="0"/>
            <a:t>, </a:t>
          </a:r>
          <a:r>
            <a:rPr lang="ru-RU" sz="2800" b="1" kern="1200" dirty="0" err="1" smtClean="0"/>
            <a:t>мігрень</a:t>
          </a:r>
          <a:r>
            <a:rPr lang="ru-RU" sz="2800" b="1" kern="1200" dirty="0" smtClean="0"/>
            <a:t>, </a:t>
          </a:r>
          <a:r>
            <a:rPr lang="ru-RU" sz="2800" b="1" kern="1200" dirty="0" err="1" smtClean="0"/>
            <a:t>запаморочення</a:t>
          </a:r>
          <a:r>
            <a:rPr lang="ru-RU" sz="2800" b="1" kern="1200" dirty="0" smtClean="0"/>
            <a:t>,</a:t>
          </a:r>
          <a:endParaRPr lang="ru-RU" sz="2800" b="1" kern="1200" dirty="0">
            <a:effectLst/>
          </a:endParaRP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err="1" smtClean="0"/>
            <a:t>порушення</a:t>
          </a:r>
          <a:r>
            <a:rPr lang="ru-RU" sz="2800" b="1" kern="1200" dirty="0" smtClean="0"/>
            <a:t> </a:t>
          </a:r>
          <a:r>
            <a:rPr lang="ru-RU" sz="2800" b="1" kern="1200" dirty="0" err="1" smtClean="0"/>
            <a:t>координації</a:t>
          </a:r>
          <a:r>
            <a:rPr lang="ru-RU" sz="2800" b="1" kern="1200" dirty="0" smtClean="0"/>
            <a:t> </a:t>
          </a:r>
          <a:r>
            <a:rPr lang="ru-RU" sz="2800" b="1" kern="1200" dirty="0" err="1" smtClean="0"/>
            <a:t>рухів</a:t>
          </a:r>
          <a:r>
            <a:rPr lang="ru-RU" sz="2800" b="1" kern="1200" dirty="0" smtClean="0"/>
            <a:t>,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/>
            <a:t>гіперестезія,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/>
            <a:t>почастішання або поява нападів епілепсії,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err="1" smtClean="0"/>
            <a:t>кардіалгія</a:t>
          </a:r>
          <a:r>
            <a:rPr lang="ru-RU" sz="2800" b="1" kern="1200" dirty="0" smtClean="0"/>
            <a:t> або напади аритмії,</a:t>
          </a:r>
        </a:p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/>
            <a:t>почастішання або поява нападів астми, явища вазомоторного риніту.</a:t>
          </a:r>
        </a:p>
      </dsp:txBody>
      <dsp:txXfrm>
        <a:off x="0" y="786127"/>
        <a:ext cx="8534400" cy="4925025"/>
      </dsp:txXfrm>
    </dsp:sp>
    <dsp:sp modelId="{3C0E74AF-D6C2-4F05-AA12-C8D8CD82B8EC}">
      <dsp:nvSpPr>
        <dsp:cNvPr id="0" name=""/>
        <dsp:cNvSpPr/>
      </dsp:nvSpPr>
      <dsp:spPr>
        <a:xfrm>
          <a:off x="426720" y="3847"/>
          <a:ext cx="5974080" cy="1564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/>
            <a:t>Неврологічні</a:t>
          </a:r>
          <a:r>
            <a:rPr lang="ru-RU" sz="3200" b="1" kern="1200" dirty="0" smtClean="0"/>
            <a:t> </a:t>
          </a:r>
          <a:r>
            <a:rPr lang="ru-RU" sz="3200" b="1" kern="1200" dirty="0" err="1" smtClean="0"/>
            <a:t>симптоми</a:t>
          </a:r>
          <a:r>
            <a:rPr lang="ru-RU" sz="3200" b="1" kern="1200" dirty="0" smtClean="0"/>
            <a:t>:</a:t>
          </a:r>
          <a:endParaRPr lang="ru-RU" sz="3200" b="1" kern="1200" dirty="0">
            <a:effectLst/>
          </a:endParaRPr>
        </a:p>
      </dsp:txBody>
      <dsp:txXfrm>
        <a:off x="503096" y="80223"/>
        <a:ext cx="5821328" cy="1411808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BE4193-E4DC-4E23-B9B3-FAFEB216CBE5}">
      <dsp:nvSpPr>
        <dsp:cNvPr id="0" name=""/>
        <dsp:cNvSpPr/>
      </dsp:nvSpPr>
      <dsp:spPr>
        <a:xfrm>
          <a:off x="0" y="905805"/>
          <a:ext cx="8534400" cy="48037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2364" tIns="1270508" rIns="662364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smtClean="0"/>
            <a:t>периферичні набряки</a:t>
          </a:r>
          <a:endParaRPr lang="ru-RU" sz="3200" b="1" kern="1200" dirty="0">
            <a:effectLst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збільшення маси тіла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набухання молочних залоз / </a:t>
          </a:r>
          <a:r>
            <a:rPr lang="ru-RU" sz="3200" b="1" kern="1200" dirty="0" err="1" smtClean="0"/>
            <a:t>масталгія</a:t>
          </a:r>
          <a:endParaRPr lang="ru-RU" sz="3200" b="1" kern="1200" dirty="0" smtClean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здуття живота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зміни питомої ваги сечі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порушення діурезу</a:t>
          </a:r>
        </a:p>
      </dsp:txBody>
      <dsp:txXfrm>
        <a:off x="0" y="905805"/>
        <a:ext cx="8534400" cy="4803750"/>
      </dsp:txXfrm>
    </dsp:sp>
    <dsp:sp modelId="{3C0E74AF-D6C2-4F05-AA12-C8D8CD82B8EC}">
      <dsp:nvSpPr>
        <dsp:cNvPr id="0" name=""/>
        <dsp:cNvSpPr/>
      </dsp:nvSpPr>
      <dsp:spPr>
        <a:xfrm>
          <a:off x="426720" y="5445"/>
          <a:ext cx="5974080" cy="18007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/>
            <a:t>Порушення</a:t>
          </a:r>
          <a:r>
            <a:rPr lang="ru-RU" sz="3200" b="1" kern="1200" dirty="0" smtClean="0"/>
            <a:t> водно-</a:t>
          </a:r>
          <a:r>
            <a:rPr lang="ru-RU" sz="3200" b="1" kern="1200" dirty="0" err="1" smtClean="0"/>
            <a:t>електролітного</a:t>
          </a:r>
          <a:r>
            <a:rPr lang="ru-RU" sz="3200" b="1" kern="1200" dirty="0" smtClean="0"/>
            <a:t> балансу:</a:t>
          </a:r>
          <a:endParaRPr lang="ru-RU" sz="3200" b="1" kern="1200" dirty="0">
            <a:effectLst/>
          </a:endParaRPr>
        </a:p>
      </dsp:txBody>
      <dsp:txXfrm>
        <a:off x="514624" y="93349"/>
        <a:ext cx="5798272" cy="162491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BE4193-E4DC-4E23-B9B3-FAFEB216CBE5}">
      <dsp:nvSpPr>
        <dsp:cNvPr id="0" name=""/>
        <dsp:cNvSpPr/>
      </dsp:nvSpPr>
      <dsp:spPr>
        <a:xfrm>
          <a:off x="0" y="983737"/>
          <a:ext cx="8534400" cy="44021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2364" tIns="1353820" rIns="662364" bIns="227584" numCol="1" spcCol="1270" anchor="t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smtClean="0"/>
            <a:t>зміни апетиту аж до анорексії або булімії</a:t>
          </a:r>
          <a:endParaRPr lang="ru-RU" sz="3200" b="1" kern="1200" dirty="0">
            <a:effectLst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зміна смакових пристрастей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нудота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блювота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метеоризм</a:t>
          </a:r>
          <a:endParaRPr lang="ru-RU" sz="3200" b="1" kern="1200" dirty="0">
            <a:effectLst/>
          </a:endParaRPr>
        </a:p>
      </dsp:txBody>
      <dsp:txXfrm>
        <a:off x="0" y="983737"/>
        <a:ext cx="8534400" cy="4402125"/>
      </dsp:txXfrm>
    </dsp:sp>
    <dsp:sp modelId="{3C0E74AF-D6C2-4F05-AA12-C8D8CD82B8EC}">
      <dsp:nvSpPr>
        <dsp:cNvPr id="0" name=""/>
        <dsp:cNvSpPr/>
      </dsp:nvSpPr>
      <dsp:spPr>
        <a:xfrm>
          <a:off x="426720" y="24337"/>
          <a:ext cx="5974080" cy="1918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/>
            <a:t>Гастроінтестінальні</a:t>
          </a:r>
          <a:r>
            <a:rPr lang="ru-RU" sz="3200" b="1" kern="1200" dirty="0" smtClean="0"/>
            <a:t> </a:t>
          </a:r>
          <a:r>
            <a:rPr lang="ru-RU" sz="3200" b="1" kern="1200" dirty="0" err="1" smtClean="0"/>
            <a:t>симптоми</a:t>
          </a:r>
          <a:r>
            <a:rPr lang="ru-RU" sz="3200" b="1" kern="1200" dirty="0" smtClean="0"/>
            <a:t>:</a:t>
          </a:r>
          <a:endParaRPr lang="ru-RU" sz="3200" b="1" kern="1200" dirty="0">
            <a:effectLst/>
          </a:endParaRPr>
        </a:p>
      </dsp:txBody>
      <dsp:txXfrm>
        <a:off x="520388" y="118005"/>
        <a:ext cx="5786744" cy="1731464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BE4193-E4DC-4E23-B9B3-FAFEB216CBE5}">
      <dsp:nvSpPr>
        <dsp:cNvPr id="0" name=""/>
        <dsp:cNvSpPr/>
      </dsp:nvSpPr>
      <dsp:spPr>
        <a:xfrm>
          <a:off x="0" y="446549"/>
          <a:ext cx="8534400" cy="2557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2364" tIns="583184" rIns="662364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/>
            <a:t>акне</a:t>
          </a:r>
          <a:endParaRPr lang="ru-RU" sz="2400" b="1" kern="1200" dirty="0">
            <a:effectLst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/>
            <a:t>зміни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жирності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шкіри</a:t>
          </a:r>
          <a:endParaRPr lang="ru-RU" sz="2400" b="1" kern="1200" dirty="0">
            <a:effectLst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/>
            <a:t>підвищена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пітливість</a:t>
          </a:r>
          <a:endParaRPr lang="ru-RU" sz="2400" b="1" kern="1200" dirty="0">
            <a:effectLst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/>
            <a:t>кр</a:t>
          </a:r>
          <a:r>
            <a:rPr lang="uk-UA" sz="2400" b="1" kern="1200" dirty="0" smtClean="0"/>
            <a:t>о</a:t>
          </a:r>
          <a:r>
            <a:rPr lang="ru-RU" sz="2400" b="1" kern="1200" dirty="0" err="1" smtClean="0"/>
            <a:t>пивниця</a:t>
          </a:r>
          <a:r>
            <a:rPr lang="ru-RU" sz="2400" b="1" kern="1200" dirty="0" smtClean="0"/>
            <a:t>, </a:t>
          </a:r>
          <a:r>
            <a:rPr lang="ru-RU" sz="2400" b="1" kern="1200" dirty="0" err="1" smtClean="0"/>
            <a:t>свербіж</a:t>
          </a:r>
          <a:endParaRPr lang="ru-RU" sz="2400" b="1" kern="1200" dirty="0">
            <a:effectLst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/>
            <a:t>гіперпігментація</a:t>
          </a:r>
          <a:endParaRPr lang="ru-RU" sz="2400" b="1" kern="1200" dirty="0">
            <a:effectLst/>
          </a:endParaRPr>
        </a:p>
      </dsp:txBody>
      <dsp:txXfrm>
        <a:off x="0" y="446549"/>
        <a:ext cx="8534400" cy="2557800"/>
      </dsp:txXfrm>
    </dsp:sp>
    <dsp:sp modelId="{3C0E74AF-D6C2-4F05-AA12-C8D8CD82B8EC}">
      <dsp:nvSpPr>
        <dsp:cNvPr id="0" name=""/>
        <dsp:cNvSpPr/>
      </dsp:nvSpPr>
      <dsp:spPr>
        <a:xfrm>
          <a:off x="426720" y="33269"/>
          <a:ext cx="5974080" cy="82656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Шкірні</a:t>
          </a:r>
          <a:r>
            <a:rPr lang="ru-RU" sz="2400" b="1" kern="1200" dirty="0" smtClean="0"/>
            <a:t> прояви:</a:t>
          </a:r>
          <a:endParaRPr lang="ru-RU" sz="2400" b="1" kern="1200" dirty="0">
            <a:effectLst/>
          </a:endParaRPr>
        </a:p>
      </dsp:txBody>
      <dsp:txXfrm>
        <a:off x="467069" y="73618"/>
        <a:ext cx="5893382" cy="745862"/>
      </dsp:txXfrm>
    </dsp:sp>
    <dsp:sp modelId="{CEBCD528-0AA6-4AD5-8A34-CA2CCE5603A5}">
      <dsp:nvSpPr>
        <dsp:cNvPr id="0" name=""/>
        <dsp:cNvSpPr/>
      </dsp:nvSpPr>
      <dsp:spPr>
        <a:xfrm>
          <a:off x="0" y="3568830"/>
          <a:ext cx="8534400" cy="180809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-12860521"/>
              <a:satOff val="-59843"/>
              <a:lumOff val="4980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62364" tIns="583184" rIns="662364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/>
            <a:t>біль</a:t>
          </a:r>
          <a:r>
            <a:rPr lang="ru-RU" sz="2400" b="1" kern="1200" dirty="0" smtClean="0"/>
            <a:t> в </a:t>
          </a:r>
          <a:r>
            <a:rPr lang="ru-RU" sz="2400" b="1" kern="1200" dirty="0" err="1" smtClean="0"/>
            <a:t>кістках</a:t>
          </a:r>
          <a:r>
            <a:rPr lang="ru-RU" sz="2400" b="1" kern="1200" dirty="0" smtClean="0"/>
            <a:t>, </a:t>
          </a:r>
          <a:r>
            <a:rPr lang="ru-RU" sz="2400" b="1" kern="1200" dirty="0" err="1" smtClean="0"/>
            <a:t>суглобах</a:t>
          </a:r>
          <a:r>
            <a:rPr lang="ru-RU" sz="2400" b="1" kern="1200" dirty="0" smtClean="0"/>
            <a:t>, м</a:t>
          </a:r>
          <a:r>
            <a:rPr lang="en-US" sz="2400" b="1" kern="1200" dirty="0" smtClean="0"/>
            <a:t>’</a:t>
          </a:r>
          <a:r>
            <a:rPr lang="ru-RU" sz="2400" b="1" kern="1200" dirty="0" err="1" smtClean="0"/>
            <a:t>язах</a:t>
          </a:r>
          <a:r>
            <a:rPr lang="ru-RU" sz="2400" b="1" kern="1200" dirty="0" smtClean="0"/>
            <a:t> </a:t>
          </a:r>
          <a:endParaRPr lang="ru-RU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/>
            <a:t>люмбалгія</a:t>
          </a:r>
          <a:r>
            <a:rPr lang="ru-RU" sz="2400" b="1" kern="1200" dirty="0" smtClean="0"/>
            <a:t> </a:t>
          </a:r>
          <a:endParaRPr lang="ru-RU" sz="2400" b="1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/>
            <a:t>зниження</a:t>
          </a:r>
          <a:r>
            <a:rPr lang="ru-RU" sz="2400" b="1" kern="1200" dirty="0" smtClean="0"/>
            <a:t> м</a:t>
          </a:r>
          <a:r>
            <a:rPr lang="en-US" sz="2400" b="1" kern="1200" dirty="0" smtClean="0"/>
            <a:t>’</a:t>
          </a:r>
          <a:r>
            <a:rPr lang="ru-RU" sz="2400" b="1" kern="1200" dirty="0" err="1" smtClean="0"/>
            <a:t>язової</a:t>
          </a:r>
          <a:r>
            <a:rPr lang="ru-RU" sz="2400" b="1" kern="1200" dirty="0" smtClean="0"/>
            <a:t>  </a:t>
          </a:r>
          <a:r>
            <a:rPr lang="ru-RU" sz="2400" b="1" kern="1200" dirty="0" err="1" smtClean="0"/>
            <a:t>сили</a:t>
          </a:r>
          <a:endParaRPr lang="ru-RU" sz="2400" b="1" kern="1200" dirty="0"/>
        </a:p>
      </dsp:txBody>
      <dsp:txXfrm>
        <a:off x="0" y="3568830"/>
        <a:ext cx="8534400" cy="1808099"/>
      </dsp:txXfrm>
    </dsp:sp>
    <dsp:sp modelId="{30F29B11-EDFA-44D7-BA39-AEBCFDC77AF4}">
      <dsp:nvSpPr>
        <dsp:cNvPr id="0" name=""/>
        <dsp:cNvSpPr/>
      </dsp:nvSpPr>
      <dsp:spPr>
        <a:xfrm>
          <a:off x="426720" y="3155550"/>
          <a:ext cx="5974080" cy="826560"/>
        </a:xfrm>
        <a:prstGeom prst="round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5806" tIns="0" rIns="225806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/>
            <a:t>Кістково</a:t>
          </a:r>
          <a:r>
            <a:rPr lang="ru-RU" sz="2400" b="1" kern="1200" dirty="0" smtClean="0"/>
            <a:t>- м</a:t>
          </a:r>
          <a:r>
            <a:rPr lang="en-US" sz="2400" b="1" kern="1200" dirty="0" smtClean="0"/>
            <a:t>’</a:t>
          </a:r>
          <a:r>
            <a:rPr lang="ru-RU" sz="2400" b="1" kern="1200" dirty="0" err="1" smtClean="0"/>
            <a:t>язові</a:t>
          </a:r>
          <a:r>
            <a:rPr lang="ru-RU" sz="2400" b="1" kern="1200" dirty="0" smtClean="0"/>
            <a:t> </a:t>
          </a:r>
          <a:r>
            <a:rPr lang="ru-RU" sz="2400" b="1" kern="1200" dirty="0" err="1" smtClean="0"/>
            <a:t>проя</a:t>
          </a:r>
          <a:r>
            <a:rPr lang="uk-UA" sz="2400" b="1" kern="1200" dirty="0" smtClean="0"/>
            <a:t>в</a:t>
          </a:r>
          <a:r>
            <a:rPr lang="ru-RU" sz="2400" b="1" kern="1200" dirty="0" smtClean="0"/>
            <a:t>и:</a:t>
          </a:r>
          <a:endParaRPr lang="ru-RU" sz="2400" b="1" kern="1200" dirty="0"/>
        </a:p>
      </dsp:txBody>
      <dsp:txXfrm>
        <a:off x="467069" y="3195899"/>
        <a:ext cx="5893382" cy="745862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9A3BB2-088B-4022-9FD7-2322BFD85CA0}">
      <dsp:nvSpPr>
        <dsp:cNvPr id="0" name=""/>
        <dsp:cNvSpPr/>
      </dsp:nvSpPr>
      <dsp:spPr>
        <a:xfrm>
          <a:off x="0" y="43979"/>
          <a:ext cx="7467600" cy="98865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Передменструальні</a:t>
          </a: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симптоми</a:t>
          </a:r>
          <a:endParaRPr lang="ru-RU" sz="2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8262" y="92241"/>
        <a:ext cx="7371076" cy="892126"/>
      </dsp:txXfrm>
    </dsp:sp>
    <dsp:sp modelId="{46FDD62A-A1A6-4AB1-9B15-92A2686DD668}">
      <dsp:nvSpPr>
        <dsp:cNvPr id="0" name=""/>
        <dsp:cNvSpPr/>
      </dsp:nvSpPr>
      <dsp:spPr>
        <a:xfrm>
          <a:off x="0" y="1107509"/>
          <a:ext cx="7467600" cy="98865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Власне</a:t>
          </a: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передменструальний</a:t>
          </a: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синдром</a:t>
          </a:r>
          <a:endParaRPr lang="ru-RU" sz="2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8262" y="1155771"/>
        <a:ext cx="7371076" cy="892126"/>
      </dsp:txXfrm>
    </dsp:sp>
    <dsp:sp modelId="{D56AEBCD-F531-458A-8F1D-AD51CC36583C}">
      <dsp:nvSpPr>
        <dsp:cNvPr id="0" name=""/>
        <dsp:cNvSpPr/>
      </dsp:nvSpPr>
      <dsp:spPr>
        <a:xfrm>
          <a:off x="0" y="2171040"/>
          <a:ext cx="7467600" cy="98865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Передменструальні</a:t>
          </a: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дисфоричні</a:t>
          </a: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порушення</a:t>
          </a:r>
          <a:endParaRPr lang="ru-RU" sz="2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8262" y="2219302"/>
        <a:ext cx="7371076" cy="892126"/>
      </dsp:txXfrm>
    </dsp:sp>
    <dsp:sp modelId="{1C1D3395-7EDD-47ED-9E08-6087716FC3DC}">
      <dsp:nvSpPr>
        <dsp:cNvPr id="0" name=""/>
        <dsp:cNvSpPr/>
      </dsp:nvSpPr>
      <dsp:spPr>
        <a:xfrm>
          <a:off x="0" y="3234570"/>
          <a:ext cx="7467600" cy="98865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Передменструальна</a:t>
          </a:r>
          <a:r>
            <a:rPr lang="ru-RU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магніфікація</a:t>
          </a:r>
          <a:endParaRPr lang="ru-RU" sz="2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8262" y="3282832"/>
        <a:ext cx="7371076" cy="89212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C6A499A-FD43-411D-B60F-9D2384980799}">
      <dsp:nvSpPr>
        <dsp:cNvPr id="0" name=""/>
        <dsp:cNvSpPr/>
      </dsp:nvSpPr>
      <dsp:spPr>
        <a:xfrm>
          <a:off x="0" y="2087"/>
          <a:ext cx="7467600" cy="1321782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noProof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Нервно-</a:t>
          </a:r>
          <a:r>
            <a:rPr lang="ru-RU" sz="2000" b="1" kern="1200" noProof="0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психічна</a:t>
          </a:r>
          <a:r>
            <a:rPr lang="ru-RU" sz="2000" b="1" kern="1200" noProof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8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(</a:t>
          </a:r>
          <a:r>
            <a:rPr lang="ru-RU" sz="18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дратівливість</a:t>
          </a:r>
          <a:r>
            <a:rPr lang="ru-RU" sz="18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sz="18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депресія</a:t>
          </a:r>
          <a:r>
            <a:rPr lang="ru-RU" sz="18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sz="18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плаксивість</a:t>
          </a:r>
          <a:r>
            <a:rPr lang="ru-RU" sz="18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ru-RU" sz="18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агресивність</a:t>
          </a:r>
          <a:r>
            <a:rPr lang="ru-RU" sz="18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ru-RU" sz="18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4524" y="66611"/>
        <a:ext cx="7338552" cy="1192734"/>
      </dsp:txXfrm>
    </dsp:sp>
    <dsp:sp modelId="{733AEEED-045B-47AC-A816-94024097D2CB}">
      <dsp:nvSpPr>
        <dsp:cNvPr id="0" name=""/>
        <dsp:cNvSpPr/>
      </dsp:nvSpPr>
      <dsp:spPr>
        <a:xfrm>
          <a:off x="0" y="1338101"/>
          <a:ext cx="7467600" cy="1321782"/>
        </a:xfrm>
        <a:prstGeom prst="roundRect">
          <a:avLst/>
        </a:prstGeom>
        <a:gradFill rotWithShape="0">
          <a:gsLst>
            <a:gs pos="0">
              <a:schemeClr val="accent2">
                <a:hueOff val="-4286841"/>
                <a:satOff val="-19948"/>
                <a:lumOff val="16601"/>
                <a:alphaOff val="0"/>
                <a:shade val="51000"/>
                <a:satMod val="130000"/>
              </a:schemeClr>
            </a:gs>
            <a:gs pos="80000">
              <a:schemeClr val="accent2">
                <a:hueOff val="-4286841"/>
                <a:satOff val="-19948"/>
                <a:lumOff val="16601"/>
                <a:alphaOff val="0"/>
                <a:shade val="93000"/>
                <a:satMod val="130000"/>
              </a:schemeClr>
            </a:gs>
            <a:gs pos="100000">
              <a:schemeClr val="accent2">
                <a:hueOff val="-4286841"/>
                <a:satOff val="-19948"/>
                <a:lumOff val="1660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noProof="0" dirty="0" err="1" smtClean="0">
              <a:solidFill>
                <a:srgbClr val="FF0000"/>
              </a:solidFill>
              <a:effectLst/>
            </a:rPr>
            <a:t>Набрякова</a:t>
          </a:r>
          <a:r>
            <a:rPr lang="ru-RU" sz="2000" b="1" kern="1200" noProof="0" dirty="0" smtClean="0">
              <a:solidFill>
                <a:srgbClr val="FF0000"/>
              </a:solidFill>
              <a:effectLst/>
            </a:rPr>
            <a:t> 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(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масталгії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 і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мастодинії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,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набряки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обличчя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,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гомілок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,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пальців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 рук,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здуття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 живота,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слабкість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,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пітливість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).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Затримка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рідини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 в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другій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 </a:t>
          </a:r>
          <a:r>
            <a:rPr lang="ru-RU" sz="2000" b="1" kern="1200" noProof="0" dirty="0" err="1" smtClean="0">
              <a:solidFill>
                <a:schemeClr val="bg1"/>
              </a:solidFill>
              <a:effectLst/>
            </a:rPr>
            <a:t>фазі</a:t>
          </a:r>
          <a:r>
            <a:rPr lang="ru-RU" sz="2000" b="1" kern="1200" noProof="0" dirty="0" smtClean="0">
              <a:solidFill>
                <a:schemeClr val="bg1"/>
              </a:solidFill>
              <a:effectLst/>
            </a:rPr>
            <a:t> менструального циклу до 500-700 мл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.</a:t>
          </a:r>
          <a:endParaRPr lang="ru-RU" sz="1800" b="1" kern="1200" noProof="0" dirty="0">
            <a:solidFill>
              <a:schemeClr val="accent5">
                <a:lumMod val="10000"/>
              </a:schemeClr>
            </a:solidFill>
            <a:effectLst/>
          </a:endParaRPr>
        </a:p>
      </dsp:txBody>
      <dsp:txXfrm>
        <a:off x="64524" y="1402625"/>
        <a:ext cx="7338552" cy="1192734"/>
      </dsp:txXfrm>
    </dsp:sp>
    <dsp:sp modelId="{CF309ACC-6F82-4B83-89A5-803009F5DBE0}">
      <dsp:nvSpPr>
        <dsp:cNvPr id="0" name=""/>
        <dsp:cNvSpPr/>
      </dsp:nvSpPr>
      <dsp:spPr>
        <a:xfrm>
          <a:off x="0" y="2674115"/>
          <a:ext cx="7467600" cy="1321782"/>
        </a:xfrm>
        <a:prstGeom prst="roundRect">
          <a:avLst/>
        </a:prstGeom>
        <a:gradFill rotWithShape="0">
          <a:gsLst>
            <a:gs pos="0">
              <a:schemeClr val="accent2">
                <a:hueOff val="-8573681"/>
                <a:satOff val="-39895"/>
                <a:lumOff val="33203"/>
                <a:alphaOff val="0"/>
                <a:shade val="51000"/>
                <a:satMod val="130000"/>
              </a:schemeClr>
            </a:gs>
            <a:gs pos="80000">
              <a:schemeClr val="accent2">
                <a:hueOff val="-8573681"/>
                <a:satOff val="-39895"/>
                <a:lumOff val="33203"/>
                <a:alphaOff val="0"/>
                <a:shade val="93000"/>
                <a:satMod val="130000"/>
              </a:schemeClr>
            </a:gs>
            <a:gs pos="100000">
              <a:schemeClr val="accent2">
                <a:hueOff val="-8573681"/>
                <a:satOff val="-39895"/>
                <a:lumOff val="33203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noProof="0" dirty="0" err="1" smtClean="0">
              <a:solidFill>
                <a:srgbClr val="FF0000"/>
              </a:solidFill>
              <a:effectLst/>
            </a:rPr>
            <a:t>Цефалгічна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(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пульсуючий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головний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біль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у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скроневій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ділянці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нудота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блювання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запаморочення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)</a:t>
          </a:r>
          <a:endParaRPr lang="ru-RU" sz="1800" b="1" kern="1200" noProof="0" dirty="0">
            <a:solidFill>
              <a:schemeClr val="accent5">
                <a:lumMod val="10000"/>
              </a:schemeClr>
            </a:solidFill>
            <a:effectLst/>
          </a:endParaRPr>
        </a:p>
      </dsp:txBody>
      <dsp:txXfrm>
        <a:off x="64524" y="2738639"/>
        <a:ext cx="7338552" cy="1192734"/>
      </dsp:txXfrm>
    </dsp:sp>
    <dsp:sp modelId="{37C47569-FA8C-4EA8-A657-31BFB35E5DDA}">
      <dsp:nvSpPr>
        <dsp:cNvPr id="0" name=""/>
        <dsp:cNvSpPr/>
      </dsp:nvSpPr>
      <dsp:spPr>
        <a:xfrm>
          <a:off x="0" y="4010129"/>
          <a:ext cx="7467600" cy="1321782"/>
        </a:xfrm>
        <a:prstGeom prst="roundRect">
          <a:avLst/>
        </a:prstGeom>
        <a:gradFill rotWithShape="0">
          <a:gsLst>
            <a:gs pos="0">
              <a:schemeClr val="accent2">
                <a:hueOff val="-12860521"/>
                <a:satOff val="-59843"/>
                <a:lumOff val="49804"/>
                <a:alphaOff val="0"/>
                <a:shade val="51000"/>
                <a:satMod val="130000"/>
              </a:schemeClr>
            </a:gs>
            <a:gs pos="80000">
              <a:schemeClr val="accent2">
                <a:hueOff val="-12860521"/>
                <a:satOff val="-59843"/>
                <a:lumOff val="49804"/>
                <a:alphaOff val="0"/>
                <a:shade val="93000"/>
                <a:satMod val="130000"/>
              </a:schemeClr>
            </a:gs>
            <a:gs pos="100000">
              <a:schemeClr val="accent2">
                <a:hueOff val="-12860521"/>
                <a:satOff val="-59843"/>
                <a:lumOff val="49804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noProof="0" dirty="0" err="1" smtClean="0">
              <a:solidFill>
                <a:srgbClr val="FF0000"/>
              </a:solidFill>
              <a:effectLst/>
            </a:rPr>
            <a:t>Кризова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(симпато-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адреналові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кризи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: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підвищений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артеріальний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тиск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поява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страху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смерті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відчуття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холоду в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кінцівках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,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збільшення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сечовипускання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після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 </a:t>
          </a:r>
          <a:r>
            <a:rPr lang="ru-RU" sz="1800" b="1" kern="1200" noProof="0" dirty="0" err="1" smtClean="0">
              <a:solidFill>
                <a:schemeClr val="accent5">
                  <a:lumMod val="10000"/>
                </a:schemeClr>
              </a:solidFill>
              <a:effectLst/>
            </a:rPr>
            <a:t>кризи</a:t>
          </a:r>
          <a:r>
            <a:rPr lang="ru-RU" sz="1800" b="1" kern="1200" noProof="0" dirty="0" smtClean="0">
              <a:solidFill>
                <a:schemeClr val="accent5">
                  <a:lumMod val="10000"/>
                </a:schemeClr>
              </a:solidFill>
              <a:effectLst/>
            </a:rPr>
            <a:t>)</a:t>
          </a:r>
          <a:endParaRPr lang="ru-RU" sz="1800" b="1" kern="1200" noProof="0" dirty="0">
            <a:solidFill>
              <a:schemeClr val="accent5">
                <a:lumMod val="10000"/>
              </a:schemeClr>
            </a:solidFill>
            <a:effectLst/>
          </a:endParaRPr>
        </a:p>
      </dsp:txBody>
      <dsp:txXfrm>
        <a:off x="64524" y="4074653"/>
        <a:ext cx="7338552" cy="1192734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448A14-4BE4-414D-A202-1924633E2B2F}">
      <dsp:nvSpPr>
        <dsp:cNvPr id="0" name=""/>
        <dsp:cNvSpPr/>
      </dsp:nvSpPr>
      <dsp:spPr>
        <a:xfrm>
          <a:off x="0" y="32137"/>
          <a:ext cx="7924800" cy="95062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Вегето-</a:t>
          </a:r>
          <a:r>
            <a:rPr lang="ru-RU" sz="25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дизоваріальна</a:t>
          </a:r>
          <a:r>
            <a:rPr lang="ru-RU" sz="25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міокардіодистрофія</a:t>
          </a:r>
          <a:endParaRPr lang="ru-RU" sz="25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406" y="78543"/>
        <a:ext cx="7831988" cy="857813"/>
      </dsp:txXfrm>
    </dsp:sp>
    <dsp:sp modelId="{2327B78B-EBD6-4137-8A02-664525F26CE5}">
      <dsp:nvSpPr>
        <dsp:cNvPr id="0" name=""/>
        <dsp:cNvSpPr/>
      </dsp:nvSpPr>
      <dsp:spPr>
        <a:xfrm>
          <a:off x="0" y="1054762"/>
          <a:ext cx="7924800" cy="95062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Виразковий</a:t>
          </a:r>
          <a:r>
            <a:rPr lang="ru-RU" sz="25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гінгівіт</a:t>
          </a:r>
          <a:r>
            <a:rPr lang="ru-RU" sz="25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і стоматит</a:t>
          </a:r>
          <a:endParaRPr lang="ru-RU" sz="25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406" y="1101168"/>
        <a:ext cx="7831988" cy="857813"/>
      </dsp:txXfrm>
    </dsp:sp>
    <dsp:sp modelId="{16E8FF82-701A-4D49-ADF0-C2E3A8DE249F}">
      <dsp:nvSpPr>
        <dsp:cNvPr id="0" name=""/>
        <dsp:cNvSpPr/>
      </dsp:nvSpPr>
      <dsp:spPr>
        <a:xfrm>
          <a:off x="0" y="2077387"/>
          <a:ext cx="7924800" cy="95062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Циклічна</a:t>
          </a:r>
          <a:r>
            <a:rPr lang="ru-RU" sz="25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бронхіальна</a:t>
          </a:r>
          <a:r>
            <a:rPr lang="ru-RU" sz="25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астма</a:t>
          </a:r>
          <a:endParaRPr lang="ru-RU" sz="25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406" y="2123793"/>
        <a:ext cx="7831988" cy="857813"/>
      </dsp:txXfrm>
    </dsp:sp>
    <dsp:sp modelId="{A24E2281-6C4A-4C6A-B75A-3E920D2DBA07}">
      <dsp:nvSpPr>
        <dsp:cNvPr id="0" name=""/>
        <dsp:cNvSpPr/>
      </dsp:nvSpPr>
      <dsp:spPr>
        <a:xfrm>
          <a:off x="0" y="3100012"/>
          <a:ext cx="7924800" cy="95062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Іридоцикліт</a:t>
          </a:r>
          <a:endParaRPr lang="ru-RU" sz="25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406" y="3146418"/>
        <a:ext cx="7831988" cy="857813"/>
      </dsp:txXfrm>
    </dsp:sp>
    <dsp:sp modelId="{71D2E36A-C87A-4006-9560-E8BF0F6660B4}">
      <dsp:nvSpPr>
        <dsp:cNvPr id="0" name=""/>
        <dsp:cNvSpPr/>
      </dsp:nvSpPr>
      <dsp:spPr>
        <a:xfrm>
          <a:off x="0" y="4122637"/>
          <a:ext cx="7924800" cy="950625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Гіпертермічна</a:t>
          </a:r>
          <a:r>
            <a:rPr lang="ru-RU" sz="25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офтальмоплегічна</a:t>
          </a:r>
          <a:r>
            <a:rPr lang="ru-RU" sz="25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форма </a:t>
          </a:r>
          <a:r>
            <a:rPr lang="ru-RU" sz="25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мігрені</a:t>
          </a:r>
          <a:endParaRPr lang="ru-RU" sz="25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6406" y="4169043"/>
        <a:ext cx="7831988" cy="857813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29533D-C74F-4826-AF15-AA9BEDEA201A}">
      <dsp:nvSpPr>
        <dsp:cNvPr id="0" name=""/>
        <dsp:cNvSpPr/>
      </dsp:nvSpPr>
      <dsp:spPr>
        <a:xfrm>
          <a:off x="0" y="45210"/>
          <a:ext cx="7772400" cy="1105649"/>
        </a:xfrm>
        <a:prstGeom prst="roundRect">
          <a:avLst/>
        </a:prstGeom>
        <a:solidFill>
          <a:schemeClr val="accent2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2"/>
        </a:fillRef>
        <a:effectRef idx="1">
          <a:schemeClr val="accent2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noProof="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Легка форма  ПМС </a:t>
          </a:r>
          <a:r>
            <a:rPr lang="ru-RU" sz="21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– </a:t>
          </a:r>
          <a:r>
            <a:rPr lang="ru-RU" sz="21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поява</a:t>
          </a:r>
          <a:r>
            <a:rPr lang="ru-RU" sz="21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3-4 </a:t>
          </a:r>
          <a:r>
            <a:rPr lang="ru-RU" sz="21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симптомів</a:t>
          </a:r>
          <a:r>
            <a:rPr lang="ru-RU" sz="21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за 2-10 </a:t>
          </a:r>
          <a:r>
            <a:rPr lang="ru-RU" sz="21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діб</a:t>
          </a:r>
          <a:r>
            <a:rPr lang="ru-RU" sz="21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до початку </a:t>
          </a:r>
          <a:r>
            <a:rPr lang="ru-RU" sz="21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менструації</a:t>
          </a:r>
          <a:r>
            <a:rPr lang="ru-RU" sz="21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при </a:t>
          </a:r>
          <a:r>
            <a:rPr lang="ru-RU" sz="21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значно</a:t>
          </a:r>
          <a:r>
            <a:rPr lang="ru-RU" sz="21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1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виражених</a:t>
          </a:r>
          <a:r>
            <a:rPr lang="ru-RU" sz="21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1-2 симптомах.</a:t>
          </a:r>
          <a:endParaRPr lang="ru-RU" sz="21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3973" y="99183"/>
        <a:ext cx="7664454" cy="997703"/>
      </dsp:txXfrm>
    </dsp:sp>
    <dsp:sp modelId="{797AE0AC-3358-430A-A9DD-7C9C92702992}">
      <dsp:nvSpPr>
        <dsp:cNvPr id="0" name=""/>
        <dsp:cNvSpPr/>
      </dsp:nvSpPr>
      <dsp:spPr>
        <a:xfrm>
          <a:off x="0" y="1211340"/>
          <a:ext cx="7772400" cy="1105649"/>
        </a:xfrm>
        <a:prstGeom prst="roundRect">
          <a:avLst/>
        </a:prstGeom>
        <a:solidFill>
          <a:schemeClr val="accent3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3"/>
        </a:fillRef>
        <a:effectRef idx="1">
          <a:schemeClr val="accent3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l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b="1" kern="1200" noProof="0" dirty="0" err="1" smtClean="0">
              <a:solidFill>
                <a:srgbClr val="FF0000"/>
              </a:solidFill>
            </a:rPr>
            <a:t>Важка</a:t>
          </a:r>
          <a:r>
            <a:rPr lang="ru-RU" sz="2100" b="1" kern="1200" noProof="0" dirty="0" smtClean="0">
              <a:solidFill>
                <a:srgbClr val="FF0000"/>
              </a:solidFill>
            </a:rPr>
            <a:t> форма ПМС </a:t>
          </a:r>
          <a:r>
            <a:rPr lang="ru-RU" sz="2100" b="1" kern="1200" noProof="0" dirty="0" smtClean="0">
              <a:solidFill>
                <a:schemeClr val="accent5">
                  <a:lumMod val="10000"/>
                </a:schemeClr>
              </a:solidFill>
            </a:rPr>
            <a:t>– </a:t>
          </a:r>
          <a:r>
            <a:rPr lang="ru-RU" sz="2100" b="1" kern="1200" noProof="0" dirty="0" err="1" smtClean="0">
              <a:solidFill>
                <a:schemeClr val="accent5">
                  <a:lumMod val="10000"/>
                </a:schemeClr>
              </a:solidFill>
            </a:rPr>
            <a:t>поява</a:t>
          </a:r>
          <a:r>
            <a:rPr lang="ru-RU" sz="2100" b="1" kern="1200" noProof="0" dirty="0" smtClean="0">
              <a:solidFill>
                <a:schemeClr val="accent5">
                  <a:lumMod val="10000"/>
                </a:schemeClr>
              </a:solidFill>
            </a:rPr>
            <a:t> 5-12 </a:t>
          </a:r>
          <a:r>
            <a:rPr lang="ru-RU" sz="2100" b="1" kern="1200" noProof="0" dirty="0" err="1" smtClean="0">
              <a:solidFill>
                <a:schemeClr val="accent5">
                  <a:lumMod val="10000"/>
                </a:schemeClr>
              </a:solidFill>
            </a:rPr>
            <a:t>симптомів</a:t>
          </a:r>
          <a:r>
            <a:rPr lang="ru-RU" sz="2100" b="1" kern="1200" noProof="0" dirty="0" smtClean="0">
              <a:solidFill>
                <a:schemeClr val="accent5">
                  <a:lumMod val="10000"/>
                </a:schemeClr>
              </a:solidFill>
            </a:rPr>
            <a:t> за 3-14 </a:t>
          </a:r>
          <a:r>
            <a:rPr lang="ru-RU" sz="2100" b="1" kern="1200" noProof="0" dirty="0" err="1" smtClean="0">
              <a:solidFill>
                <a:schemeClr val="accent5">
                  <a:lumMod val="10000"/>
                </a:schemeClr>
              </a:solidFill>
            </a:rPr>
            <a:t>діб</a:t>
          </a:r>
          <a:r>
            <a:rPr lang="ru-RU" sz="2100" b="1" kern="1200" noProof="0" dirty="0" smtClean="0">
              <a:solidFill>
                <a:schemeClr val="accent5">
                  <a:lumMod val="10000"/>
                </a:schemeClr>
              </a:solidFill>
            </a:rPr>
            <a:t> до </a:t>
          </a:r>
          <a:r>
            <a:rPr lang="ru-RU" sz="2100" b="1" kern="1200" noProof="0" dirty="0" err="1" smtClean="0">
              <a:solidFill>
                <a:schemeClr val="accent5">
                  <a:lumMod val="10000"/>
                </a:schemeClr>
              </a:solidFill>
            </a:rPr>
            <a:t>менструації</a:t>
          </a:r>
          <a:r>
            <a:rPr lang="ru-RU" sz="2100" b="1" kern="1200" noProof="0" dirty="0" smtClean="0">
              <a:solidFill>
                <a:schemeClr val="accent5">
                  <a:lumMod val="10000"/>
                </a:schemeClr>
              </a:solidFill>
            </a:rPr>
            <a:t> при </a:t>
          </a:r>
          <a:r>
            <a:rPr lang="ru-RU" sz="2100" b="1" kern="1200" noProof="0" dirty="0" err="1" smtClean="0">
              <a:solidFill>
                <a:schemeClr val="accent5">
                  <a:lumMod val="10000"/>
                </a:schemeClr>
              </a:solidFill>
            </a:rPr>
            <a:t>значно</a:t>
          </a:r>
          <a:r>
            <a:rPr lang="ru-RU" sz="2100" b="1" kern="1200" noProof="0" dirty="0" smtClean="0">
              <a:solidFill>
                <a:schemeClr val="accent5">
                  <a:lumMod val="10000"/>
                </a:schemeClr>
              </a:solidFill>
            </a:rPr>
            <a:t> </a:t>
          </a:r>
          <a:r>
            <a:rPr lang="ru-RU" sz="2100" b="1" kern="1200" noProof="0" dirty="0" err="1" smtClean="0">
              <a:solidFill>
                <a:schemeClr val="accent5">
                  <a:lumMod val="10000"/>
                </a:schemeClr>
              </a:solidFill>
            </a:rPr>
            <a:t>виражених</a:t>
          </a:r>
          <a:r>
            <a:rPr lang="ru-RU" sz="2100" b="1" kern="1200" noProof="0" dirty="0" smtClean="0">
              <a:solidFill>
                <a:schemeClr val="accent5">
                  <a:lumMod val="10000"/>
                </a:schemeClr>
              </a:solidFill>
            </a:rPr>
            <a:t> 2-5.</a:t>
          </a:r>
          <a:endParaRPr lang="ru-RU" sz="2100" b="1" kern="1200" noProof="0" dirty="0">
            <a:solidFill>
              <a:schemeClr val="accent5">
                <a:lumMod val="10000"/>
              </a:schemeClr>
            </a:solidFill>
          </a:endParaRPr>
        </a:p>
      </dsp:txBody>
      <dsp:txXfrm>
        <a:off x="53973" y="1265313"/>
        <a:ext cx="7664454" cy="997703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51754E-C4D8-4C3A-9010-B38B2AA524C2}">
      <dsp:nvSpPr>
        <dsp:cNvPr id="0" name=""/>
        <dsp:cNvSpPr/>
      </dsp:nvSpPr>
      <dsp:spPr>
        <a:xfrm>
          <a:off x="0" y="358080"/>
          <a:ext cx="7315200" cy="317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67741" tIns="437388" rIns="567741" bIns="149352" numCol="1" spcCol="1270" anchor="t" anchorCtr="0">
          <a:noAutofit/>
        </a:bodyPr>
        <a:lstStyle/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b="1" kern="1200" noProof="0" dirty="0" err="1" smtClean="0">
              <a:solidFill>
                <a:srgbClr val="FF0000"/>
              </a:solidFill>
            </a:rPr>
            <a:t>Компенсовану</a:t>
          </a:r>
          <a:r>
            <a:rPr lang="ru-RU" sz="2100" kern="1200" noProof="0" dirty="0" smtClean="0"/>
            <a:t> – </a:t>
          </a:r>
          <a:r>
            <a:rPr lang="ru-RU" sz="2100" kern="1200" noProof="0" dirty="0" err="1" smtClean="0"/>
            <a:t>симптоми</a:t>
          </a:r>
          <a:r>
            <a:rPr lang="ru-RU" sz="2100" kern="1200" noProof="0" dirty="0" smtClean="0"/>
            <a:t> </a:t>
          </a:r>
          <a:r>
            <a:rPr lang="ru-RU" sz="2100" kern="1200" noProof="0" dirty="0" err="1" smtClean="0"/>
            <a:t>хвороби</a:t>
          </a:r>
          <a:r>
            <a:rPr lang="ru-RU" sz="2100" kern="1200" noProof="0" dirty="0" smtClean="0"/>
            <a:t> з </a:t>
          </a:r>
          <a:r>
            <a:rPr lang="ru-RU" sz="2100" kern="1200" noProof="0" dirty="0" err="1" smtClean="0"/>
            <a:t>віком</a:t>
          </a:r>
          <a:r>
            <a:rPr lang="ru-RU" sz="2100" kern="1200" noProof="0" dirty="0" smtClean="0"/>
            <a:t> не </a:t>
          </a:r>
          <a:r>
            <a:rPr lang="ru-RU" sz="2100" kern="1200" noProof="0" dirty="0" err="1" smtClean="0"/>
            <a:t>прогресують</a:t>
          </a:r>
          <a:endParaRPr lang="ru-RU" sz="2100" kern="1200" noProof="0" dirty="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b="1" kern="1200" noProof="0" dirty="0" err="1" smtClean="0">
              <a:solidFill>
                <a:srgbClr val="FF0000"/>
              </a:solidFill>
            </a:rPr>
            <a:t>Субкомпенсовану</a:t>
          </a:r>
          <a:r>
            <a:rPr lang="ru-RU" sz="2100" b="1" kern="1200" noProof="0" dirty="0" smtClean="0">
              <a:solidFill>
                <a:srgbClr val="FF0000"/>
              </a:solidFill>
            </a:rPr>
            <a:t> </a:t>
          </a:r>
          <a:r>
            <a:rPr lang="ru-RU" sz="2100" kern="1200" noProof="0" smtClean="0"/>
            <a:t>– тяжкість захворювання з віком погіршується, симптоми ПМС зникають лише після менструації</a:t>
          </a:r>
          <a:endParaRPr lang="ru-RU" sz="2100" kern="1200" noProof="0" dirty="0"/>
        </a:p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100" b="1" kern="1200" noProof="0" dirty="0" err="1" smtClean="0">
              <a:solidFill>
                <a:srgbClr val="FF0000"/>
              </a:solidFill>
            </a:rPr>
            <a:t>Декомпенсовану</a:t>
          </a:r>
          <a:r>
            <a:rPr lang="ru-RU" sz="2100" kern="1200" noProof="0" dirty="0" smtClean="0"/>
            <a:t> - симптоми ПМС зберігаються кілька днів після менструації, при цьому «світлі» проміжки поступово скорочуються</a:t>
          </a:r>
        </a:p>
      </dsp:txBody>
      <dsp:txXfrm>
        <a:off x="0" y="358080"/>
        <a:ext cx="7315200" cy="3175200"/>
      </dsp:txXfrm>
    </dsp:sp>
    <dsp:sp modelId="{D151AD61-3C53-4E3E-ACFC-9826E5E4F468}">
      <dsp:nvSpPr>
        <dsp:cNvPr id="0" name=""/>
        <dsp:cNvSpPr/>
      </dsp:nvSpPr>
      <dsp:spPr>
        <a:xfrm>
          <a:off x="365760" y="48119"/>
          <a:ext cx="5120640" cy="61992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193548" tIns="0" rIns="193548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Виділяють</a:t>
          </a:r>
          <a:r>
            <a:rPr lang="ru-RU" sz="24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3 </a:t>
          </a:r>
          <a:r>
            <a:rPr lang="ru-RU" sz="24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стадії</a:t>
          </a:r>
          <a:r>
            <a:rPr lang="ru-RU" sz="24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ПМС:</a:t>
          </a:r>
          <a:endParaRPr lang="ru-RU" sz="24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96022" y="78381"/>
        <a:ext cx="5060116" cy="55939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4046E4-0457-4602-9F36-B3B75696079A}">
      <dsp:nvSpPr>
        <dsp:cNvPr id="0" name=""/>
        <dsp:cNvSpPr/>
      </dsp:nvSpPr>
      <dsp:spPr>
        <a:xfrm>
          <a:off x="0" y="19800"/>
          <a:ext cx="7315200" cy="244295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Коливання</a:t>
          </a: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3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вмісту</a:t>
          </a: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3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статевих</a:t>
          </a: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3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гормонів</a:t>
          </a: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3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протягом</a:t>
          </a: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менструального циклу (прогестерон, </a:t>
          </a:r>
          <a:r>
            <a:rPr lang="ru-RU" sz="36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естрогени</a:t>
          </a:r>
          <a:r>
            <a:rPr lang="ru-RU" sz="3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ru-RU" sz="36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19255" y="139055"/>
        <a:ext cx="7076690" cy="2204449"/>
      </dsp:txXfrm>
    </dsp:sp>
    <dsp:sp modelId="{E6C489BA-CD52-4888-A31D-90E008A0682C}">
      <dsp:nvSpPr>
        <dsp:cNvPr id="0" name=""/>
        <dsp:cNvSpPr/>
      </dsp:nvSpPr>
      <dsp:spPr>
        <a:xfrm>
          <a:off x="0" y="2586240"/>
          <a:ext cx="7315200" cy="2442959"/>
        </a:xfrm>
        <a:prstGeom prst="round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Ритмічність</a:t>
          </a:r>
          <a:r>
            <a:rPr lang="ru-RU" sz="36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36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вироблення</a:t>
          </a:r>
          <a:r>
            <a:rPr lang="ru-RU" sz="36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пролактину (феномен «</a:t>
          </a:r>
          <a:r>
            <a:rPr lang="ru-RU" sz="36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латентної</a:t>
          </a:r>
          <a:r>
            <a:rPr lang="ru-RU" sz="36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» (</a:t>
          </a:r>
          <a:r>
            <a:rPr lang="ru-RU" sz="36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стресорної</a:t>
          </a:r>
          <a:r>
            <a:rPr lang="ru-RU" sz="36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 </a:t>
          </a:r>
          <a:r>
            <a:rPr lang="ru-RU" sz="3600" b="1" kern="1200" noProof="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гіперпролактинемії</a:t>
          </a:r>
          <a:r>
            <a:rPr lang="ru-RU" sz="3600" b="1" kern="1200" noProof="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ru-RU" sz="36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19255" y="2705495"/>
        <a:ext cx="7076690" cy="2204449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51201A-9031-4CB8-9E66-03EFC1181671}">
      <dsp:nvSpPr>
        <dsp:cNvPr id="0" name=""/>
        <dsp:cNvSpPr/>
      </dsp:nvSpPr>
      <dsp:spPr>
        <a:xfrm>
          <a:off x="0" y="3001457"/>
          <a:ext cx="7848600" cy="2159712"/>
        </a:xfrm>
        <a:prstGeom prst="rec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t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Окислення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біогенних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амінів</a:t>
          </a:r>
          <a:endParaRPr lang="ru-RU" sz="24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3001457"/>
        <a:ext cx="7848600" cy="1166244"/>
      </dsp:txXfrm>
    </dsp:sp>
    <dsp:sp modelId="{D9ED17EC-8FD7-4DE9-93D9-DBD1DBBD2576}">
      <dsp:nvSpPr>
        <dsp:cNvPr id="0" name=""/>
        <dsp:cNvSpPr/>
      </dsp:nvSpPr>
      <dsp:spPr>
        <a:xfrm>
          <a:off x="2287" y="3682126"/>
          <a:ext cx="1404629" cy="18793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err="1" smtClean="0"/>
            <a:t>Норепі-нефрин</a:t>
          </a:r>
          <a:endParaRPr lang="ru-RU" sz="20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287" y="3682126"/>
        <a:ext cx="1404629" cy="1879387"/>
      </dsp:txXfrm>
    </dsp:sp>
    <dsp:sp modelId="{2A538DDF-8701-4030-B758-7755941A9B4A}">
      <dsp:nvSpPr>
        <dsp:cNvPr id="0" name=""/>
        <dsp:cNvSpPr/>
      </dsp:nvSpPr>
      <dsp:spPr>
        <a:xfrm>
          <a:off x="1406917" y="3682126"/>
          <a:ext cx="1439720" cy="18793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Епі-нефрин</a:t>
          </a:r>
          <a:endParaRPr lang="ru-RU" sz="20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0" kern="1200" noProof="0" dirty="0" err="1" smtClean="0">
              <a:effectLst/>
            </a:rPr>
            <a:t>нудота</a:t>
          </a:r>
          <a:endParaRPr lang="ru-RU" sz="1800" b="0" kern="1200" noProof="0" dirty="0">
            <a:effectLst/>
          </a:endParaRPr>
        </a:p>
      </dsp:txBody>
      <dsp:txXfrm>
        <a:off x="1406917" y="3682126"/>
        <a:ext cx="1439720" cy="1879387"/>
      </dsp:txXfrm>
    </dsp:sp>
    <dsp:sp modelId="{CA9646CA-88EE-43FE-A973-1F2DD36C5D15}">
      <dsp:nvSpPr>
        <dsp:cNvPr id="0" name=""/>
        <dsp:cNvSpPr/>
      </dsp:nvSpPr>
      <dsp:spPr>
        <a:xfrm>
          <a:off x="2846638" y="3694971"/>
          <a:ext cx="2692614" cy="185369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Серотонін</a:t>
          </a:r>
          <a:endParaRPr lang="ru-RU" sz="20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нервове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напруження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безсоння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серцебиття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порушення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уваги</a:t>
          </a:r>
          <a:endParaRPr lang="ru-RU" sz="20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846638" y="3694971"/>
        <a:ext cx="2692614" cy="1853698"/>
      </dsp:txXfrm>
    </dsp:sp>
    <dsp:sp modelId="{FBBDD63D-CBD7-4489-943A-BBCC44FE1189}">
      <dsp:nvSpPr>
        <dsp:cNvPr id="0" name=""/>
        <dsp:cNvSpPr/>
      </dsp:nvSpPr>
      <dsp:spPr>
        <a:xfrm>
          <a:off x="5539252" y="3682126"/>
          <a:ext cx="2307059" cy="1879387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42240" tIns="25400" rIns="142240" bIns="25400" numCol="1" spcCol="1270" anchor="t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Дофамін</a:t>
          </a:r>
          <a:endParaRPr lang="ru-RU" sz="20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kern="1200" dirty="0" err="1" smtClean="0"/>
            <a:t>порушує</a:t>
          </a:r>
          <a:r>
            <a:rPr lang="ru-RU" sz="1800" kern="1200" dirty="0" smtClean="0"/>
            <a:t> баланс 3 </a:t>
          </a:r>
          <a:r>
            <a:rPr lang="ru-RU" sz="1800" kern="1200" dirty="0" err="1" smtClean="0"/>
            <a:t>амінів</a:t>
          </a:r>
          <a:r>
            <a:rPr lang="ru-RU" sz="1800" kern="1200" dirty="0" smtClean="0"/>
            <a:t>, </a:t>
          </a:r>
          <a:r>
            <a:rPr lang="ru-RU" sz="1800" kern="1200" dirty="0" err="1" smtClean="0"/>
            <a:t>викликаючи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порушення</a:t>
          </a:r>
          <a:r>
            <a:rPr lang="ru-RU" sz="1800" kern="1200" dirty="0" smtClean="0"/>
            <a:t> </a:t>
          </a:r>
          <a:r>
            <a:rPr lang="ru-RU" sz="1800" kern="1200" dirty="0" err="1" smtClean="0"/>
            <a:t>психіки</a:t>
          </a:r>
          <a:endParaRPr lang="ru-RU" sz="18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539252" y="3682126"/>
        <a:ext cx="2307059" cy="1879387"/>
      </dsp:txXfrm>
    </dsp:sp>
    <dsp:sp modelId="{BA63CD59-60B7-4477-AEB3-5330D138EF03}">
      <dsp:nvSpPr>
        <dsp:cNvPr id="0" name=""/>
        <dsp:cNvSpPr/>
      </dsp:nvSpPr>
      <dsp:spPr>
        <a:xfrm rot="10800000">
          <a:off x="0" y="1521821"/>
          <a:ext cx="7848600" cy="1512066"/>
        </a:xfrm>
        <a:prstGeom prst="upArrowCallou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Зміни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активності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моноамінооксидази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(МАО)</a:t>
          </a:r>
          <a:endParaRPr lang="ru-RU" sz="24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0" y="1521821"/>
        <a:ext cx="7848600" cy="982495"/>
      </dsp:txXfrm>
    </dsp:sp>
    <dsp:sp modelId="{8326A2A4-716D-4AEB-AEE5-370A0CA8C1F0}">
      <dsp:nvSpPr>
        <dsp:cNvPr id="0" name=""/>
        <dsp:cNvSpPr/>
      </dsp:nvSpPr>
      <dsp:spPr>
        <a:xfrm rot="10800000">
          <a:off x="0" y="76202"/>
          <a:ext cx="7848600" cy="1553165"/>
        </a:xfrm>
        <a:prstGeom prst="upArrowCallout">
          <a:avLst/>
        </a:prstGeom>
        <a:solidFill>
          <a:schemeClr val="tx2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Symbol"/>
            </a:rPr>
            <a:t>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Symbol"/>
            </a:rPr>
            <a:t>е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строгенів</a:t>
          </a:r>
          <a:endParaRPr lang="ru-RU" sz="24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0" y="76202"/>
        <a:ext cx="7848600" cy="1009200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6E2F27-68EF-4A90-84A1-07E48C467ADB}">
      <dsp:nvSpPr>
        <dsp:cNvPr id="0" name=""/>
        <dsp:cNvSpPr/>
      </dsp:nvSpPr>
      <dsp:spPr>
        <a:xfrm>
          <a:off x="0" y="633255"/>
          <a:ext cx="7543800" cy="45202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85483" tIns="853948" rIns="585483" bIns="291592" numCol="1" spcCol="1270" anchor="t" anchorCtr="0">
          <a:noAutofit/>
        </a:bodyPr>
        <a:lstStyle/>
        <a:p>
          <a:pPr marL="285750" lvl="1" indent="-285750" algn="l" defTabSz="1822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100" kern="1200" dirty="0" err="1" smtClean="0"/>
            <a:t>Підвищення</a:t>
          </a:r>
          <a:r>
            <a:rPr lang="ru-RU" sz="4100" kern="1200" dirty="0" smtClean="0"/>
            <a:t> </a:t>
          </a:r>
          <a:r>
            <a:rPr lang="ru-RU" sz="4100" kern="1200" smtClean="0"/>
            <a:t>– агресія, затримка рідини в організмі (активація ренін-ангіотензинової системи)</a:t>
          </a:r>
          <a:endParaRPr lang="ru-RU" sz="4100" kern="1200" dirty="0"/>
        </a:p>
        <a:p>
          <a:pPr marL="285750" lvl="1" indent="-285750" algn="l" defTabSz="1822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4100" kern="1200" dirty="0" smtClean="0"/>
            <a:t>Зниження - депресія</a:t>
          </a:r>
        </a:p>
      </dsp:txBody>
      <dsp:txXfrm>
        <a:off x="0" y="633255"/>
        <a:ext cx="7543800" cy="4520250"/>
      </dsp:txXfrm>
    </dsp:sp>
    <dsp:sp modelId="{A79344C3-B821-41AC-8115-61911666078B}">
      <dsp:nvSpPr>
        <dsp:cNvPr id="0" name=""/>
        <dsp:cNvSpPr/>
      </dsp:nvSpPr>
      <dsp:spPr>
        <a:xfrm>
          <a:off x="377190" y="28095"/>
          <a:ext cx="5280660" cy="1210320"/>
        </a:xfrm>
        <a:prstGeom prst="round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596" tIns="0" rIns="199596" bIns="0" numCol="1" spcCol="1270" anchor="ctr" anchorCtr="0">
          <a:noAutofit/>
        </a:bodyPr>
        <a:lstStyle/>
        <a:p>
          <a:pPr lvl="0" algn="l" defTabSz="1822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1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Зміна</a:t>
          </a:r>
          <a:r>
            <a:rPr lang="ru-RU" sz="4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41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рівня</a:t>
          </a:r>
          <a:r>
            <a:rPr lang="ru-RU" sz="41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41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серотоніну</a:t>
          </a:r>
          <a:endParaRPr lang="ru-RU" sz="41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6273" y="87178"/>
        <a:ext cx="5162494" cy="1092154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A2E9F7-8B13-4ED7-B3BC-68D121840726}">
      <dsp:nvSpPr>
        <dsp:cNvPr id="0" name=""/>
        <dsp:cNvSpPr/>
      </dsp:nvSpPr>
      <dsp:spPr>
        <a:xfrm>
          <a:off x="0" y="3127370"/>
          <a:ext cx="7543800" cy="2051893"/>
        </a:xfrm>
        <a:prstGeom prst="rec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Symbol"/>
            </a:rPr>
            <a:t> </a:t>
          </a:r>
          <a:r>
            <a:rPr lang="ru-RU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Лютеїнізуючого</a:t>
          </a:r>
          <a:r>
            <a:rPr lang="ru-RU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гормону і </a:t>
          </a:r>
          <a:r>
            <a:rPr lang="ru-RU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sym typeface="Symbol"/>
            </a:rPr>
            <a:t> </a:t>
          </a:r>
          <a:r>
            <a:rPr lang="ru-RU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пролактину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0" y="3127370"/>
        <a:ext cx="7543800" cy="1108022"/>
      </dsp:txXfrm>
    </dsp:sp>
    <dsp:sp modelId="{B3BDD499-D13F-4426-8657-BA578868DF07}">
      <dsp:nvSpPr>
        <dsp:cNvPr id="0" name=""/>
        <dsp:cNvSpPr/>
      </dsp:nvSpPr>
      <dsp:spPr>
        <a:xfrm>
          <a:off x="920" y="4194354"/>
          <a:ext cx="1508391" cy="9438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Зміна</a:t>
          </a:r>
          <a:r>
            <a:rPr lang="ru-RU" sz="1700" kern="1200" dirty="0" smtClean="0"/>
            <a:t> настрою, </a:t>
          </a:r>
          <a:r>
            <a:rPr lang="ru-RU" sz="1700" kern="1200" dirty="0" err="1" smtClean="0"/>
            <a:t>поведінки</a:t>
          </a:r>
          <a:endParaRPr lang="ru-RU" sz="1700" kern="1200" dirty="0"/>
        </a:p>
      </dsp:txBody>
      <dsp:txXfrm>
        <a:off x="920" y="4194354"/>
        <a:ext cx="1508391" cy="943870"/>
      </dsp:txXfrm>
    </dsp:sp>
    <dsp:sp modelId="{5ACE39E1-41F7-4F40-9324-0D0B9B25382A}">
      <dsp:nvSpPr>
        <dsp:cNvPr id="0" name=""/>
        <dsp:cNvSpPr/>
      </dsp:nvSpPr>
      <dsp:spPr>
        <a:xfrm>
          <a:off x="1509312" y="4194354"/>
          <a:ext cx="1508391" cy="9438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Підвищення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апетиту</a:t>
          </a:r>
          <a:r>
            <a:rPr lang="ru-RU" sz="1700" kern="1200" dirty="0" smtClean="0"/>
            <a:t>, </a:t>
          </a:r>
          <a:r>
            <a:rPr lang="ru-RU" sz="1700" kern="1200" dirty="0" err="1" smtClean="0"/>
            <a:t>спрага</a:t>
          </a:r>
          <a:endParaRPr lang="ru-RU" sz="1700" kern="1200" dirty="0"/>
        </a:p>
      </dsp:txBody>
      <dsp:txXfrm>
        <a:off x="1509312" y="4194354"/>
        <a:ext cx="1508391" cy="943870"/>
      </dsp:txXfrm>
    </dsp:sp>
    <dsp:sp modelId="{F36C17A8-61BD-428D-BB0A-04893F2CDA98}">
      <dsp:nvSpPr>
        <dsp:cNvPr id="0" name=""/>
        <dsp:cNvSpPr/>
      </dsp:nvSpPr>
      <dsp:spPr>
        <a:xfrm>
          <a:off x="3017704" y="4194354"/>
          <a:ext cx="1508391" cy="9438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Нагрубання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молочних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залоз</a:t>
          </a:r>
          <a:endParaRPr lang="ru-RU" sz="1700" kern="1200" dirty="0"/>
        </a:p>
      </dsp:txBody>
      <dsp:txXfrm>
        <a:off x="3017704" y="4194354"/>
        <a:ext cx="1508391" cy="943870"/>
      </dsp:txXfrm>
    </dsp:sp>
    <dsp:sp modelId="{1CFEA358-7DD3-4CAA-B133-319909CE8AF7}">
      <dsp:nvSpPr>
        <dsp:cNvPr id="0" name=""/>
        <dsp:cNvSpPr/>
      </dsp:nvSpPr>
      <dsp:spPr>
        <a:xfrm>
          <a:off x="4526095" y="4194354"/>
          <a:ext cx="1508391" cy="9438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err="1" smtClean="0"/>
            <a:t>Затримка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рідини</a:t>
          </a:r>
          <a:endParaRPr lang="ru-RU" sz="1700" kern="1200" dirty="0"/>
        </a:p>
      </dsp:txBody>
      <dsp:txXfrm>
        <a:off x="4526095" y="4194354"/>
        <a:ext cx="1508391" cy="943870"/>
      </dsp:txXfrm>
    </dsp:sp>
    <dsp:sp modelId="{157C1626-80FA-4A23-AFFC-28676AC7246A}">
      <dsp:nvSpPr>
        <dsp:cNvPr id="0" name=""/>
        <dsp:cNvSpPr/>
      </dsp:nvSpPr>
      <dsp:spPr>
        <a:xfrm>
          <a:off x="6034487" y="4194354"/>
          <a:ext cx="1508391" cy="94387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0904" tIns="21590" rIns="120904" bIns="2159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kern="1200" dirty="0" smtClean="0"/>
            <a:t>Закрепи і </a:t>
          </a:r>
          <a:r>
            <a:rPr lang="ru-RU" sz="1700" kern="1200" dirty="0" err="1" smtClean="0"/>
            <a:t>здуття</a:t>
          </a:r>
          <a:r>
            <a:rPr lang="ru-RU" sz="1700" kern="1200" dirty="0" smtClean="0"/>
            <a:t> кишечника</a:t>
          </a:r>
          <a:endParaRPr lang="ru-RU" sz="1700" kern="1200" dirty="0"/>
        </a:p>
      </dsp:txBody>
      <dsp:txXfrm>
        <a:off x="6034487" y="4194354"/>
        <a:ext cx="1508391" cy="943870"/>
      </dsp:txXfrm>
    </dsp:sp>
    <dsp:sp modelId="{C04C1F9D-4682-4D6B-A3F2-986B3A7FE172}">
      <dsp:nvSpPr>
        <dsp:cNvPr id="0" name=""/>
        <dsp:cNvSpPr/>
      </dsp:nvSpPr>
      <dsp:spPr>
        <a:xfrm rot="10800000">
          <a:off x="0" y="2336"/>
          <a:ext cx="7543800" cy="3155811"/>
        </a:xfrm>
        <a:prstGeom prst="upArrowCallout">
          <a:avLst/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2024" tIns="192024" rIns="192024" bIns="192024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Зміна</a:t>
          </a:r>
          <a:r>
            <a:rPr lang="ru-RU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рівня</a:t>
          </a:r>
          <a:r>
            <a:rPr lang="ru-RU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l-GR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α-</a:t>
          </a:r>
          <a:r>
            <a:rPr lang="ru-RU" sz="2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меланостимулючого</a:t>
          </a:r>
          <a:r>
            <a:rPr lang="ru-RU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гормону, </a:t>
          </a:r>
          <a:r>
            <a:rPr lang="el-GR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β-</a:t>
          </a:r>
          <a:r>
            <a:rPr lang="ru-RU" sz="2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ендорфіну</a:t>
          </a:r>
          <a:r>
            <a:rPr lang="ru-RU" sz="2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і </a:t>
          </a:r>
          <a:r>
            <a:rPr lang="ru-RU" sz="2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енкефалінів</a:t>
          </a:r>
          <a:endParaRPr lang="ru-RU" sz="2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 rot="10800000">
        <a:off x="0" y="2336"/>
        <a:ext cx="7543800" cy="2050551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9FD954-4781-4611-A71A-F7BAE04C47DB}">
      <dsp:nvSpPr>
        <dsp:cNvPr id="0" name=""/>
        <dsp:cNvSpPr/>
      </dsp:nvSpPr>
      <dsp:spPr>
        <a:xfrm>
          <a:off x="0" y="29819"/>
          <a:ext cx="8534400" cy="8985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 smtClean="0">
              <a:effectLst/>
            </a:rPr>
            <a:t>Циклічність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симптомів</a:t>
          </a:r>
          <a:r>
            <a:rPr lang="ru-RU" sz="1500" b="1" kern="1200" dirty="0" smtClean="0">
              <a:effectLst/>
            </a:rPr>
            <a:t>, </a:t>
          </a:r>
          <a:r>
            <a:rPr lang="ru-RU" sz="1500" b="1" kern="1200" dirty="0" err="1" smtClean="0">
              <a:effectLst/>
            </a:rPr>
            <a:t>зв'язок</a:t>
          </a:r>
          <a:r>
            <a:rPr lang="ru-RU" sz="1500" b="1" kern="1200" dirty="0" smtClean="0">
              <a:effectLst/>
            </a:rPr>
            <a:t> з </a:t>
          </a:r>
          <a:r>
            <a:rPr lang="ru-RU" sz="1500" b="1" kern="1200" dirty="0" err="1" smtClean="0">
              <a:effectLst/>
            </a:rPr>
            <a:t>лютеїнової</a:t>
          </a:r>
          <a:r>
            <a:rPr lang="ru-RU" sz="1500" b="1" kern="1200" dirty="0" smtClean="0">
              <a:effectLst/>
            </a:rPr>
            <a:t> фазою менструального циклу (</a:t>
          </a:r>
          <a:r>
            <a:rPr lang="ru-RU" sz="1500" b="1" kern="1200" dirty="0" err="1" smtClean="0">
              <a:effectLst/>
            </a:rPr>
            <a:t>ведення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щоденника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спостережень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самої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пацієнткою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протягом</a:t>
          </a:r>
          <a:r>
            <a:rPr lang="ru-RU" sz="1500" b="1" kern="1200" dirty="0" smtClean="0">
              <a:effectLst/>
            </a:rPr>
            <a:t> 2-3 </a:t>
          </a:r>
          <a:r>
            <a:rPr lang="ru-RU" sz="1500" b="1" kern="1200" dirty="0" err="1" smtClean="0">
              <a:effectLst/>
            </a:rPr>
            <a:t>місяців</a:t>
          </a:r>
          <a:r>
            <a:rPr lang="ru-RU" sz="1500" b="1" kern="1200" dirty="0" smtClean="0">
              <a:effectLst/>
            </a:rPr>
            <a:t>)</a:t>
          </a:r>
          <a:endParaRPr lang="ru-RU" sz="1500" b="1" kern="1200" dirty="0">
            <a:effectLst/>
          </a:endParaRPr>
        </a:p>
      </dsp:txBody>
      <dsp:txXfrm>
        <a:off x="43864" y="73683"/>
        <a:ext cx="8446672" cy="810832"/>
      </dsp:txXfrm>
    </dsp:sp>
    <dsp:sp modelId="{A7E10D41-0F82-4928-AB00-139676BB482E}">
      <dsp:nvSpPr>
        <dsp:cNvPr id="0" name=""/>
        <dsp:cNvSpPr/>
      </dsp:nvSpPr>
      <dsp:spPr>
        <a:xfrm>
          <a:off x="0" y="1066619"/>
          <a:ext cx="8534400" cy="8985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 smtClean="0">
              <a:effectLst/>
            </a:rPr>
            <a:t>Спільне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консультування</a:t>
          </a:r>
          <a:r>
            <a:rPr lang="ru-RU" sz="1500" b="1" kern="1200" dirty="0" smtClean="0">
              <a:effectLst/>
            </a:rPr>
            <a:t> з </a:t>
          </a:r>
          <a:r>
            <a:rPr lang="ru-RU" sz="1500" b="1" kern="1200" dirty="0" err="1" smtClean="0">
              <a:effectLst/>
            </a:rPr>
            <a:t>іншими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фахівцями</a:t>
          </a:r>
          <a:r>
            <a:rPr lang="ru-RU" sz="1500" b="1" kern="1200" dirty="0" smtClean="0">
              <a:effectLst/>
            </a:rPr>
            <a:t> (невропатолог, </a:t>
          </a:r>
          <a:r>
            <a:rPr lang="ru-RU" sz="1500" b="1" kern="1200" dirty="0" err="1" smtClean="0">
              <a:effectLst/>
            </a:rPr>
            <a:t>психіатр</a:t>
          </a:r>
          <a:r>
            <a:rPr lang="ru-RU" sz="1500" b="1" kern="1200" dirty="0" smtClean="0">
              <a:effectLst/>
            </a:rPr>
            <a:t>, терапевт)</a:t>
          </a:r>
          <a:endParaRPr lang="ru-RU" sz="1500" b="1" kern="1200" dirty="0">
            <a:effectLst/>
          </a:endParaRPr>
        </a:p>
      </dsp:txBody>
      <dsp:txXfrm>
        <a:off x="43864" y="1110483"/>
        <a:ext cx="8446672" cy="810832"/>
      </dsp:txXfrm>
    </dsp:sp>
    <dsp:sp modelId="{DAB03808-D7F7-4B49-BB7C-1D3C991306C2}">
      <dsp:nvSpPr>
        <dsp:cNvPr id="0" name=""/>
        <dsp:cNvSpPr/>
      </dsp:nvSpPr>
      <dsp:spPr>
        <a:xfrm>
          <a:off x="0" y="2103419"/>
          <a:ext cx="8534400" cy="8985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 smtClean="0">
              <a:effectLst/>
            </a:rPr>
            <a:t>Гормональні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дослідження</a:t>
          </a:r>
          <a:r>
            <a:rPr lang="ru-RU" sz="1500" b="1" kern="1200" dirty="0" smtClean="0">
              <a:effectLst/>
            </a:rPr>
            <a:t> (</a:t>
          </a:r>
          <a:r>
            <a:rPr lang="ru-RU" sz="1500" b="1" kern="1200" dirty="0" err="1" smtClean="0">
              <a:effectLst/>
            </a:rPr>
            <a:t>естрадіол</a:t>
          </a:r>
          <a:r>
            <a:rPr lang="ru-RU" sz="1500" b="1" kern="1200" dirty="0" smtClean="0">
              <a:effectLst/>
            </a:rPr>
            <a:t>, ФСГ, ЛГ, пролактин, прогестерон, </a:t>
          </a:r>
          <a:r>
            <a:rPr lang="ru-RU" sz="1500" b="1" kern="1200" dirty="0" err="1" smtClean="0">
              <a:effectLst/>
            </a:rPr>
            <a:t>загальний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або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вільний</a:t>
          </a:r>
          <a:r>
            <a:rPr lang="ru-RU" sz="1500" b="1" kern="1200" dirty="0" smtClean="0">
              <a:effectLst/>
            </a:rPr>
            <a:t> тестостерон, ДЕА-С). </a:t>
          </a:r>
          <a:r>
            <a:rPr lang="ru-RU" sz="1500" b="1" kern="1200" dirty="0" err="1" smtClean="0">
              <a:effectLst/>
            </a:rPr>
            <a:t>Їх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можна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проводити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протягом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всього</a:t>
          </a:r>
          <a:r>
            <a:rPr lang="ru-RU" sz="1500" b="1" kern="1200" dirty="0" smtClean="0">
              <a:effectLst/>
            </a:rPr>
            <a:t> менструального циклу, але </a:t>
          </a:r>
          <a:r>
            <a:rPr lang="ru-RU" sz="1500" b="1" kern="1200" dirty="0" err="1" smtClean="0">
              <a:effectLst/>
            </a:rPr>
            <a:t>краще</a:t>
          </a:r>
          <a:r>
            <a:rPr lang="ru-RU" sz="1500" b="1" kern="1200" dirty="0" smtClean="0">
              <a:effectLst/>
            </a:rPr>
            <a:t> в 2 фазу </a:t>
          </a:r>
          <a:r>
            <a:rPr lang="ru-RU" sz="1500" b="1" kern="1200" dirty="0" err="1" smtClean="0">
              <a:effectLst/>
            </a:rPr>
            <a:t>або</a:t>
          </a:r>
          <a:r>
            <a:rPr lang="ru-RU" sz="1500" b="1" kern="1200" dirty="0" smtClean="0">
              <a:effectLst/>
            </a:rPr>
            <a:t> на момент </a:t>
          </a:r>
          <a:r>
            <a:rPr lang="ru-RU" sz="1500" b="1" kern="1200" dirty="0" err="1" smtClean="0">
              <a:effectLst/>
            </a:rPr>
            <a:t>маніфестації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симптомів</a:t>
          </a:r>
          <a:r>
            <a:rPr lang="ru-RU" sz="1500" b="1" kern="1200" dirty="0" smtClean="0">
              <a:effectLst/>
            </a:rPr>
            <a:t> ПМС</a:t>
          </a:r>
          <a:endParaRPr lang="ru-RU" sz="1500" b="1" kern="1200" dirty="0">
            <a:effectLst/>
          </a:endParaRPr>
        </a:p>
      </dsp:txBody>
      <dsp:txXfrm>
        <a:off x="43864" y="2147283"/>
        <a:ext cx="8446672" cy="810832"/>
      </dsp:txXfrm>
    </dsp:sp>
    <dsp:sp modelId="{C700A06A-7F96-483A-B97C-463E8DAEA2C4}">
      <dsp:nvSpPr>
        <dsp:cNvPr id="0" name=""/>
        <dsp:cNvSpPr/>
      </dsp:nvSpPr>
      <dsp:spPr>
        <a:xfrm>
          <a:off x="0" y="3140219"/>
          <a:ext cx="8534400" cy="8985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effectLst/>
            </a:rPr>
            <a:t>УЗД </a:t>
          </a:r>
          <a:r>
            <a:rPr lang="ru-RU" sz="1500" b="1" kern="1200" dirty="0" err="1" smtClean="0">
              <a:effectLst/>
            </a:rPr>
            <a:t>органів</a:t>
          </a:r>
          <a:r>
            <a:rPr lang="ru-RU" sz="1500" b="1" kern="1200" dirty="0" smtClean="0">
              <a:effectLst/>
            </a:rPr>
            <a:t> малого тазу</a:t>
          </a:r>
          <a:endParaRPr lang="ru-RU" sz="1500" b="1" kern="1200" dirty="0">
            <a:effectLst/>
          </a:endParaRPr>
        </a:p>
      </dsp:txBody>
      <dsp:txXfrm>
        <a:off x="43864" y="3184083"/>
        <a:ext cx="8446672" cy="810832"/>
      </dsp:txXfrm>
    </dsp:sp>
    <dsp:sp modelId="{0654ABCE-C020-4DD0-803C-845BA84CE347}">
      <dsp:nvSpPr>
        <dsp:cNvPr id="0" name=""/>
        <dsp:cNvSpPr/>
      </dsp:nvSpPr>
      <dsp:spPr>
        <a:xfrm>
          <a:off x="0" y="4177020"/>
          <a:ext cx="8534400" cy="89856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err="1" smtClean="0">
              <a:effectLst/>
            </a:rPr>
            <a:t>Додаткові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методи</a:t>
          </a:r>
          <a:r>
            <a:rPr lang="ru-RU" sz="1500" b="1" kern="1200" dirty="0" smtClean="0">
              <a:effectLst/>
            </a:rPr>
            <a:t> (ЕКГ, ЕЕГ, МРТ </a:t>
          </a:r>
          <a:r>
            <a:rPr lang="ru-RU" sz="1500" b="1" kern="1200" dirty="0" err="1" smtClean="0">
              <a:effectLst/>
            </a:rPr>
            <a:t>голови</a:t>
          </a:r>
          <a:r>
            <a:rPr lang="ru-RU" sz="1500" b="1" kern="1200" dirty="0" smtClean="0">
              <a:effectLst/>
            </a:rPr>
            <a:t>, УЗД </a:t>
          </a:r>
          <a:r>
            <a:rPr lang="ru-RU" sz="1500" b="1" kern="1200" dirty="0" err="1" smtClean="0">
              <a:effectLst/>
            </a:rPr>
            <a:t>щитовидної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залози</a:t>
          </a:r>
          <a:r>
            <a:rPr lang="ru-RU" sz="1500" b="1" kern="1200" dirty="0" smtClean="0">
              <a:effectLst/>
            </a:rPr>
            <a:t> і </a:t>
          </a:r>
          <a:r>
            <a:rPr lang="ru-RU" sz="1500" b="1" kern="1200" dirty="0" err="1" smtClean="0">
              <a:effectLst/>
            </a:rPr>
            <a:t>молочних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залоз</a:t>
          </a:r>
          <a:r>
            <a:rPr lang="ru-RU" sz="1500" b="1" kern="1200" dirty="0" smtClean="0">
              <a:effectLst/>
            </a:rPr>
            <a:t>, </a:t>
          </a:r>
          <a:r>
            <a:rPr lang="ru-RU" sz="1500" b="1" kern="1200" dirty="0" err="1" smtClean="0">
              <a:effectLst/>
            </a:rPr>
            <a:t>мамографіїя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антропометричні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показники</a:t>
          </a:r>
          <a:r>
            <a:rPr lang="ru-RU" sz="1500" b="1" kern="1200" dirty="0" smtClean="0">
              <a:effectLst/>
            </a:rPr>
            <a:t>: </a:t>
          </a:r>
          <a:r>
            <a:rPr lang="ru-RU" sz="1500" b="1" kern="1200" dirty="0" err="1" smtClean="0">
              <a:effectLst/>
            </a:rPr>
            <a:t>індекс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маси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тіла</a:t>
          </a:r>
          <a:r>
            <a:rPr lang="ru-RU" sz="1500" b="1" kern="1200" dirty="0" smtClean="0">
              <a:effectLst/>
            </a:rPr>
            <a:t>, </a:t>
          </a:r>
          <a:r>
            <a:rPr lang="ru-RU" sz="1500" b="1" kern="1200" dirty="0" err="1" smtClean="0">
              <a:effectLst/>
            </a:rPr>
            <a:t>діурез</a:t>
          </a:r>
          <a:r>
            <a:rPr lang="ru-RU" sz="1500" b="1" kern="1200" dirty="0" smtClean="0">
              <a:effectLst/>
            </a:rPr>
            <a:t>, </a:t>
          </a:r>
          <a:r>
            <a:rPr lang="ru-RU" sz="1500" b="1" kern="1200" dirty="0" err="1" smtClean="0">
              <a:effectLst/>
            </a:rPr>
            <a:t>екскреторна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функція</a:t>
          </a:r>
          <a:r>
            <a:rPr lang="ru-RU" sz="1500" b="1" kern="1200" dirty="0" smtClean="0">
              <a:effectLst/>
            </a:rPr>
            <a:t> </a:t>
          </a:r>
          <a:r>
            <a:rPr lang="ru-RU" sz="1500" b="1" kern="1200" dirty="0" err="1" smtClean="0">
              <a:effectLst/>
            </a:rPr>
            <a:t>нирок</a:t>
          </a:r>
          <a:r>
            <a:rPr lang="ru-RU" sz="1500" b="1" kern="1200" dirty="0" smtClean="0">
              <a:effectLst/>
            </a:rPr>
            <a:t>)</a:t>
          </a:r>
          <a:endParaRPr lang="ru-RU" sz="1500" b="1" kern="1200" dirty="0">
            <a:effectLst/>
          </a:endParaRPr>
        </a:p>
      </dsp:txBody>
      <dsp:txXfrm>
        <a:off x="43864" y="4220884"/>
        <a:ext cx="8446672" cy="810832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459FFA-7EB2-418A-997D-AFD44E5669C8}">
      <dsp:nvSpPr>
        <dsp:cNvPr id="0" name=""/>
        <dsp:cNvSpPr/>
      </dsp:nvSpPr>
      <dsp:spPr>
        <a:xfrm>
          <a:off x="0" y="78899"/>
          <a:ext cx="8077200" cy="131625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Виключити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наявність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органічної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патології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ЦНС</a:t>
          </a:r>
          <a:endParaRPr lang="ru-RU" sz="2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4254" y="143153"/>
        <a:ext cx="7948692" cy="1187742"/>
      </dsp:txXfrm>
    </dsp:sp>
    <dsp:sp modelId="{13FD28FA-5F75-4D55-80FF-E343C71BC3B1}">
      <dsp:nvSpPr>
        <dsp:cNvPr id="0" name=""/>
        <dsp:cNvSpPr/>
      </dsp:nvSpPr>
      <dsp:spPr>
        <a:xfrm>
          <a:off x="0" y="1467149"/>
          <a:ext cx="8077200" cy="131625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Виключити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наявність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психічних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захворювань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(при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важкому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перебігу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нейропсихічної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форми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мати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висновок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психіатра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)</a:t>
          </a:r>
          <a:endParaRPr lang="ru-RU" sz="2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4254" y="1531403"/>
        <a:ext cx="7948692" cy="1187742"/>
      </dsp:txXfrm>
    </dsp:sp>
    <dsp:sp modelId="{B48EF582-18E9-4937-95DA-A41529BB595C}">
      <dsp:nvSpPr>
        <dsp:cNvPr id="0" name=""/>
        <dsp:cNvSpPr/>
      </dsp:nvSpPr>
      <dsp:spPr>
        <a:xfrm>
          <a:off x="0" y="2855400"/>
          <a:ext cx="8077200" cy="131625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Установити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чіткий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взаємозв</a:t>
          </a:r>
          <a:r>
            <a:rPr lang="en-US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’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язок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симптоматики з фазами МЦ</a:t>
          </a:r>
          <a:endParaRPr lang="ru-RU" sz="2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4254" y="2919654"/>
        <a:ext cx="7948692" cy="1187742"/>
      </dsp:txXfrm>
    </dsp:sp>
    <dsp:sp modelId="{35E11891-1EBA-4BC1-88E3-D3A58DF3A1F2}">
      <dsp:nvSpPr>
        <dsp:cNvPr id="0" name=""/>
        <dsp:cNvSpPr/>
      </dsp:nvSpPr>
      <dsp:spPr>
        <a:xfrm>
          <a:off x="0" y="4243650"/>
          <a:ext cx="8077200" cy="131625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Використовувати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відповідні</a:t>
          </a:r>
          <a:r>
            <a:rPr lang="ru-RU" sz="25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5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опитувальники</a:t>
          </a:r>
          <a:endParaRPr lang="ru-RU" sz="25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64254" y="4307904"/>
        <a:ext cx="7948692" cy="1187742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51754E-C4D8-4C3A-9010-B38B2AA524C2}">
      <dsp:nvSpPr>
        <dsp:cNvPr id="0" name=""/>
        <dsp:cNvSpPr/>
      </dsp:nvSpPr>
      <dsp:spPr>
        <a:xfrm>
          <a:off x="0" y="1056449"/>
          <a:ext cx="8763000" cy="53235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80106" tIns="1353820" rIns="680106" bIns="14224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smtClean="0"/>
            <a:t>Емоційна лабільність: дратівливість, плаксивість, швидка зміна настрою.</a:t>
          </a:r>
          <a:endParaRPr lang="ru-RU" sz="2000" b="1" kern="1200" noProof="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/>
            <a:t>Агресивний</a:t>
          </a:r>
          <a:r>
            <a:rPr lang="ru-RU" sz="2000" b="1" kern="1200" dirty="0" smtClean="0"/>
            <a:t>	 або депресивний стан.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Почуття тривоги і напруги.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Погіршення настрою, почуття безвиході.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Зниження інтересу до звичайного укладу життя.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Швидка втомлюваність, слабкість.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Неможливість сконцентруватися.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Зміна апетиту, схильність до булімії.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/>
            <a:t>Сонливість або безсоння.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err="1" smtClean="0"/>
            <a:t>Нагрубання</a:t>
          </a:r>
          <a:r>
            <a:rPr lang="ru-RU" sz="2000" b="1" kern="1200" dirty="0" smtClean="0"/>
            <a:t> і болючість молочних залоз, головний біль, набряки, </a:t>
          </a:r>
          <a:r>
            <a:rPr lang="ru-RU" sz="2000" b="1" kern="1200" dirty="0" err="1" smtClean="0"/>
            <a:t>суглобовий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або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м'язовий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біль</a:t>
          </a:r>
          <a:r>
            <a:rPr lang="ru-RU" sz="2000" b="1" kern="1200" dirty="0" smtClean="0"/>
            <a:t>, збільшення маси тіла.</a:t>
          </a:r>
        </a:p>
      </dsp:txBody>
      <dsp:txXfrm>
        <a:off x="0" y="1056449"/>
        <a:ext cx="8763000" cy="5323500"/>
      </dsp:txXfrm>
    </dsp:sp>
    <dsp:sp modelId="{D151AD61-3C53-4E3E-ACFC-9826E5E4F468}">
      <dsp:nvSpPr>
        <dsp:cNvPr id="0" name=""/>
        <dsp:cNvSpPr/>
      </dsp:nvSpPr>
      <dsp:spPr>
        <a:xfrm>
          <a:off x="438150" y="97049"/>
          <a:ext cx="6705614" cy="1918800"/>
        </a:xfrm>
        <a:prstGeom prst="roundRect">
          <a:avLst/>
        </a:prstGeom>
        <a:solidFill>
          <a:schemeClr val="accent2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31854" tIns="0" rIns="231854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Діагноз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встановлюють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при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наявності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не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менше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5 з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наступних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симптомів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при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обов'язковому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прояві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одного з перших </a:t>
          </a:r>
          <a:r>
            <a:rPr lang="ru-RU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чотирьох</a:t>
          </a:r>
          <a:r>
            <a:rPr lang="ru-RU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:</a:t>
          </a:r>
          <a:endParaRPr lang="ru-RU" sz="2400" b="1" kern="1200" noProof="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31818" y="190717"/>
        <a:ext cx="6518278" cy="1731464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A99D78E-D4F8-4953-ADCC-59FA4195DB20}">
      <dsp:nvSpPr>
        <dsp:cNvPr id="0" name=""/>
        <dsp:cNvSpPr/>
      </dsp:nvSpPr>
      <dsp:spPr>
        <a:xfrm>
          <a:off x="0" y="487097"/>
          <a:ext cx="8280400" cy="362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2651" tIns="666496" rIns="642651" bIns="227584" numCol="1" spcCol="1270" anchor="t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err="1" smtClean="0"/>
            <a:t>Нормалізація</a:t>
          </a:r>
          <a:r>
            <a:rPr lang="ru-RU" sz="3200" b="1" kern="1200" dirty="0" smtClean="0"/>
            <a:t> режиму </a:t>
          </a:r>
          <a:r>
            <a:rPr lang="ru-RU" sz="3200" b="1" kern="1200" dirty="0" err="1" smtClean="0"/>
            <a:t>праці</a:t>
          </a:r>
          <a:r>
            <a:rPr lang="ru-RU" sz="3200" b="1" kern="1200" dirty="0" smtClean="0"/>
            <a:t> та </a:t>
          </a:r>
          <a:r>
            <a:rPr lang="ru-RU" sz="3200" b="1" kern="1200" dirty="0" err="1" smtClean="0"/>
            <a:t>відпочинку</a:t>
          </a:r>
          <a:endParaRPr lang="ru-RU" sz="3200" b="1" kern="1200" dirty="0"/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Рівномірні фізичні навантаження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b="1" kern="1200" dirty="0" smtClean="0"/>
            <a:t>Психотерапія, фізіотерапія, масаж</a:t>
          </a:r>
        </a:p>
      </dsp:txBody>
      <dsp:txXfrm>
        <a:off x="0" y="487097"/>
        <a:ext cx="8280400" cy="3628800"/>
      </dsp:txXfrm>
    </dsp:sp>
    <dsp:sp modelId="{F7B09F85-FA60-4189-9570-A6923CF4B5BA}">
      <dsp:nvSpPr>
        <dsp:cNvPr id="0" name=""/>
        <dsp:cNvSpPr/>
      </dsp:nvSpPr>
      <dsp:spPr>
        <a:xfrm>
          <a:off x="414020" y="14777"/>
          <a:ext cx="5796280" cy="9446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9086" tIns="0" rIns="219086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err="1" smtClean="0"/>
            <a:t>Немедикаментозні</a:t>
          </a:r>
          <a:r>
            <a:rPr lang="ru-RU" sz="3200" b="1" kern="1200" dirty="0" smtClean="0"/>
            <a:t> </a:t>
          </a:r>
          <a:r>
            <a:rPr lang="ru-RU" sz="3200" b="1" kern="1200" dirty="0" err="1" smtClean="0"/>
            <a:t>методи</a:t>
          </a:r>
          <a:r>
            <a:rPr lang="ru-RU" sz="3200" b="1" kern="1200" dirty="0" smtClean="0"/>
            <a:t>:</a:t>
          </a:r>
          <a:endParaRPr lang="ru-RU" sz="3200" b="1" kern="1200" dirty="0"/>
        </a:p>
      </dsp:txBody>
      <dsp:txXfrm>
        <a:off x="460134" y="60891"/>
        <a:ext cx="5704052" cy="852412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58550A-8AB6-4669-963D-C4962232ECDC}">
      <dsp:nvSpPr>
        <dsp:cNvPr id="0" name=""/>
        <dsp:cNvSpPr/>
      </dsp:nvSpPr>
      <dsp:spPr>
        <a:xfrm>
          <a:off x="0" y="376259"/>
          <a:ext cx="8610600" cy="4296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8278" tIns="458216" rIns="668278" bIns="156464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err="1" smtClean="0"/>
            <a:t>препарати</a:t>
          </a:r>
          <a:r>
            <a:rPr lang="ru-RU" sz="2200" b="1" kern="1200" dirty="0" smtClean="0"/>
            <a:t>, </a:t>
          </a:r>
          <a:r>
            <a:rPr lang="ru-RU" sz="2200" b="1" kern="1200" dirty="0" err="1" smtClean="0"/>
            <a:t>що</a:t>
          </a:r>
          <a:r>
            <a:rPr lang="ru-RU" sz="2200" b="1" kern="1200" dirty="0" smtClean="0"/>
            <a:t> </a:t>
          </a:r>
          <a:r>
            <a:rPr lang="ru-RU" sz="2200" b="1" kern="1200" dirty="0" err="1" smtClean="0"/>
            <a:t>впливають</a:t>
          </a:r>
          <a:r>
            <a:rPr lang="ru-RU" sz="2200" b="1" kern="1200" dirty="0" smtClean="0"/>
            <a:t> на </a:t>
          </a:r>
          <a:r>
            <a:rPr lang="ru-RU" sz="2200" b="1" kern="1200" dirty="0" err="1" smtClean="0"/>
            <a:t>кровообіг</a:t>
          </a:r>
          <a:r>
            <a:rPr lang="ru-RU" sz="2200" b="1" kern="1200" dirty="0" smtClean="0"/>
            <a:t>, </a:t>
          </a:r>
          <a:r>
            <a:rPr lang="ru-RU" sz="2200" b="1" kern="1200" dirty="0" err="1" smtClean="0"/>
            <a:t>метаболізм</a:t>
          </a:r>
          <a:r>
            <a:rPr lang="ru-RU" sz="2200" b="1" kern="1200" dirty="0" smtClean="0"/>
            <a:t> і </a:t>
          </a:r>
          <a:r>
            <a:rPr lang="ru-RU" sz="2200" b="1" kern="1200" dirty="0" err="1" smtClean="0"/>
            <a:t>функціональний</a:t>
          </a:r>
          <a:r>
            <a:rPr lang="ru-RU" sz="2200" b="1" kern="1200" dirty="0" smtClean="0"/>
            <a:t> стан ЦНС (</a:t>
          </a:r>
          <a:r>
            <a:rPr lang="ru-RU" sz="2200" b="1" kern="1200" dirty="0" err="1" smtClean="0"/>
            <a:t>Магне</a:t>
          </a:r>
          <a:r>
            <a:rPr lang="ru-RU" sz="2200" b="1" kern="1200" dirty="0" smtClean="0"/>
            <a:t> В6 1-2 табл. 3 рази на день, </a:t>
          </a:r>
          <a:r>
            <a:rPr lang="ru-RU" sz="2200" b="1" kern="1200" dirty="0" err="1" smtClean="0"/>
            <a:t>кавінтон</a:t>
          </a:r>
          <a:r>
            <a:rPr lang="ru-RU" sz="2200" b="1" kern="1200" dirty="0" smtClean="0"/>
            <a:t>-форте 1 табл. 3 рази на день)</a:t>
          </a:r>
          <a:endParaRPr lang="ru-RU" sz="2200" b="1" kern="1200" dirty="0"/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/>
            <a:t>Вазоактивні препарати (пентоксифілін 100-300 мг / добу)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err="1" smtClean="0"/>
            <a:t>Препарати</a:t>
          </a:r>
          <a:r>
            <a:rPr lang="ru-RU" sz="2200" b="1" kern="1200" dirty="0" smtClean="0"/>
            <a:t> </a:t>
          </a:r>
          <a:r>
            <a:rPr lang="ru-RU" sz="2200" b="1" kern="1200" dirty="0" err="1" smtClean="0"/>
            <a:t>нейромедіаторної</a:t>
          </a:r>
          <a:r>
            <a:rPr lang="ru-RU" sz="2200" b="1" kern="1200" dirty="0" smtClean="0"/>
            <a:t> дії (бромокриптин 5,0-15,0 мг / добу в другу фазу менструального циклу)</a:t>
          </a: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/>
            <a:t>Метаболічні препарати, </a:t>
          </a:r>
          <a:r>
            <a:rPr lang="ru-RU" sz="2200" b="1" kern="1200" dirty="0" err="1" smtClean="0"/>
            <a:t>імуннокоректори</a:t>
          </a:r>
          <a:r>
            <a:rPr lang="ru-RU" sz="2200" b="1" kern="1200" dirty="0" smtClean="0"/>
            <a:t> і адаптогени</a:t>
          </a: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200" b="1" kern="1200" dirty="0" smtClean="0"/>
            <a:t>НПЗП</a:t>
          </a:r>
          <a:endParaRPr lang="ru-RU" sz="2200" b="1" kern="1200" dirty="0"/>
        </a:p>
      </dsp:txBody>
      <dsp:txXfrm>
        <a:off x="0" y="376259"/>
        <a:ext cx="8610600" cy="4296600"/>
      </dsp:txXfrm>
    </dsp:sp>
    <dsp:sp modelId="{4CA59528-F8F8-4ABB-8C75-8DC56F4AD9DF}">
      <dsp:nvSpPr>
        <dsp:cNvPr id="0" name=""/>
        <dsp:cNvSpPr/>
      </dsp:nvSpPr>
      <dsp:spPr>
        <a:xfrm>
          <a:off x="430530" y="51539"/>
          <a:ext cx="6027420" cy="6494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822" tIns="0" rIns="227822" bIns="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 smtClean="0"/>
            <a:t>медикаментозні</a:t>
          </a:r>
          <a:r>
            <a:rPr lang="ru-RU" sz="2200" b="1" kern="1200" dirty="0" smtClean="0"/>
            <a:t> </a:t>
          </a:r>
          <a:r>
            <a:rPr lang="ru-RU" sz="2200" b="1" kern="1200" dirty="0" err="1" smtClean="0"/>
            <a:t>методи</a:t>
          </a:r>
          <a:r>
            <a:rPr lang="ru-RU" sz="2200" b="1" kern="1200" dirty="0" smtClean="0"/>
            <a:t>:</a:t>
          </a:r>
          <a:endParaRPr lang="ru-RU" sz="2200" b="1" kern="1200" dirty="0"/>
        </a:p>
      </dsp:txBody>
      <dsp:txXfrm>
        <a:off x="462233" y="83242"/>
        <a:ext cx="5964014" cy="586034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4C7B12-092B-431A-8781-46C2187FF127}">
      <dsp:nvSpPr>
        <dsp:cNvPr id="0" name=""/>
        <dsp:cNvSpPr/>
      </dsp:nvSpPr>
      <dsp:spPr>
        <a:xfrm>
          <a:off x="0" y="493724"/>
          <a:ext cx="7924800" cy="152100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Сучасні</a:t>
          </a:r>
          <a:r>
            <a:rPr lang="ru-RU" sz="4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4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принципи</a:t>
          </a:r>
          <a:r>
            <a:rPr lang="ru-RU" sz="4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4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корекції</a:t>
          </a:r>
          <a:r>
            <a:rPr lang="ru-RU" sz="4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4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симптомів</a:t>
          </a:r>
          <a:r>
            <a:rPr lang="ru-RU" sz="4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ПМС:</a:t>
          </a:r>
          <a:endParaRPr lang="uk-UA" sz="4000" kern="1200" dirty="0">
            <a:solidFill>
              <a:srgbClr val="FFFF00"/>
            </a:solidFill>
          </a:endParaRPr>
        </a:p>
      </dsp:txBody>
      <dsp:txXfrm>
        <a:off x="74249" y="567973"/>
        <a:ext cx="7776302" cy="1372502"/>
      </dsp:txXfrm>
    </dsp:sp>
    <dsp:sp modelId="{197B5F3D-04D9-475B-96E4-CC2077090364}">
      <dsp:nvSpPr>
        <dsp:cNvPr id="0" name=""/>
        <dsp:cNvSpPr/>
      </dsp:nvSpPr>
      <dsp:spPr>
        <a:xfrm>
          <a:off x="0" y="2014725"/>
          <a:ext cx="7924800" cy="282555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1612" tIns="45720" rIns="256032" bIns="45720" numCol="1" spcCol="1270" anchor="t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↓ФСГ, ЛГ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↓ пролактину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нормалізація</a:t>
          </a:r>
          <a:r>
            <a:rPr lang="ru-RU" sz="3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3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співвідношення</a:t>
          </a:r>
          <a:r>
            <a:rPr lang="ru-RU" sz="3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3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Пг</a:t>
          </a:r>
          <a:r>
            <a:rPr lang="en-US" sz="3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/</a:t>
          </a:r>
          <a:r>
            <a:rPr lang="ru-RU" sz="3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Е2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3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↓ </a:t>
          </a:r>
          <a:r>
            <a:rPr lang="ru-RU" sz="3600" b="1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рівня</a:t>
          </a:r>
          <a:r>
            <a:rPr lang="ru-RU" sz="36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альдостерону</a:t>
          </a:r>
        </a:p>
      </dsp:txBody>
      <dsp:txXfrm>
        <a:off x="0" y="2014725"/>
        <a:ext cx="7924800" cy="2825550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C8635E-901D-4BE5-9176-7197AD679FA7}">
      <dsp:nvSpPr>
        <dsp:cNvPr id="0" name=""/>
        <dsp:cNvSpPr/>
      </dsp:nvSpPr>
      <dsp:spPr>
        <a:xfrm>
          <a:off x="0" y="914913"/>
          <a:ext cx="8382000" cy="2274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0536" tIns="395732" rIns="65053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Гамааміномасляна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кислота (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Фенибут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 - 250 мг 3 р / день 2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тижні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прямий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вплив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на ГАМК-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рецептори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uk-UA" sz="2400" kern="120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Мастодинон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по 30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кр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2 рази в день (↓ ПРЛ)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Коки (↓ ФСГ, ↓ ЛГ,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пригнічення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овуляції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effectLst/>
            </a:rPr>
            <a:t>)</a:t>
          </a:r>
          <a:endParaRPr lang="ru-RU" sz="2400" b="1" kern="1200" dirty="0" smtClean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914913"/>
        <a:ext cx="8382000" cy="2274300"/>
      </dsp:txXfrm>
    </dsp:sp>
    <dsp:sp modelId="{F5145E88-47C9-46B0-B09F-4DC9214FFDF4}">
      <dsp:nvSpPr>
        <dsp:cNvPr id="0" name=""/>
        <dsp:cNvSpPr/>
      </dsp:nvSpPr>
      <dsp:spPr>
        <a:xfrm>
          <a:off x="419100" y="45061"/>
          <a:ext cx="5867400" cy="1150291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221774" tIns="0" rIns="22177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noProof="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Корекція</a:t>
          </a:r>
          <a:r>
            <a:rPr lang="ru-RU" sz="2400" b="1" kern="1200" noProof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kern="1200" noProof="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симптомів</a:t>
          </a:r>
          <a:r>
            <a:rPr lang="ru-RU" sz="2400" b="1" kern="1200" noProof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ПМС у </a:t>
          </a:r>
          <a:r>
            <a:rPr lang="ru-RU" sz="2400" b="1" kern="1200" noProof="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жінок</a:t>
          </a:r>
          <a:r>
            <a:rPr lang="ru-RU" sz="2400" b="1" kern="1200" noProof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kern="1200" noProof="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раннього</a:t>
          </a:r>
          <a:r>
            <a:rPr lang="ru-RU" sz="2400" b="1" kern="1200" noProof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репродуктивного </a:t>
          </a:r>
          <a:r>
            <a:rPr lang="ru-RU" sz="2400" b="1" kern="1200" noProof="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віку</a:t>
          </a:r>
          <a:endParaRPr lang="uk-UA" sz="2400" b="1" kern="1200" noProof="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75253" y="101214"/>
        <a:ext cx="5755094" cy="1037985"/>
      </dsp:txXfrm>
    </dsp:sp>
    <dsp:sp modelId="{B9EC2E2A-B2F8-4C4F-AB1B-291FA1B62F5D}">
      <dsp:nvSpPr>
        <dsp:cNvPr id="0" name=""/>
        <dsp:cNvSpPr/>
      </dsp:nvSpPr>
      <dsp:spPr>
        <a:xfrm>
          <a:off x="0" y="4193406"/>
          <a:ext cx="8382000" cy="2274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0536" tIns="395732" rIns="650536" bIns="170688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Гамааміномасляна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кислота (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Фенибут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 - 250 мг 3 р / день 2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тижні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прямий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вплив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на ГАМК-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рецептори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)</a:t>
          </a:r>
          <a:endParaRPr lang="uk-UA" sz="2400" kern="120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Циклодинон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по 40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кр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. 1 раз на день (↓ПРЛ)</a:t>
          </a:r>
          <a:endParaRPr lang="en-US" sz="2400" b="1" kern="120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КОКи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rPr>
            <a:t> (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effectLst/>
            </a:rPr>
            <a:t>↓ФСГ, ↓ЛГ,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effectLst/>
            </a:rPr>
            <a:t>пригнічення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effectLst/>
            </a:rPr>
            <a:t> </a:t>
          </a:r>
          <a:r>
            <a:rPr lang="ru-RU" sz="2400" b="1" kern="1200" dirty="0" err="1" smtClean="0">
              <a:solidFill>
                <a:schemeClr val="tx2">
                  <a:lumMod val="75000"/>
                </a:schemeClr>
              </a:solidFill>
              <a:effectLst/>
            </a:rPr>
            <a:t>овуляції</a:t>
          </a:r>
          <a:r>
            <a:rPr lang="ru-RU" sz="2400" b="1" kern="1200" dirty="0" smtClean="0">
              <a:solidFill>
                <a:schemeClr val="tx2">
                  <a:lumMod val="75000"/>
                </a:schemeClr>
              </a:solidFill>
              <a:effectLst/>
            </a:rPr>
            <a:t>)</a:t>
          </a:r>
          <a:endParaRPr lang="en-US" sz="2400" b="1" kern="1200" dirty="0">
            <a:solidFill>
              <a:schemeClr val="tx2">
                <a:lumMod val="75000"/>
              </a:schemeClr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4193406"/>
        <a:ext cx="8382000" cy="2274300"/>
      </dsp:txXfrm>
    </dsp:sp>
    <dsp:sp modelId="{2E54AC96-40B0-432E-A64C-9161A647EBDA}">
      <dsp:nvSpPr>
        <dsp:cNvPr id="0" name=""/>
        <dsp:cNvSpPr/>
      </dsp:nvSpPr>
      <dsp:spPr>
        <a:xfrm>
          <a:off x="457200" y="3280287"/>
          <a:ext cx="5867400" cy="1182032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221774" tIns="0" rIns="221774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 smtClean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Корекція</a:t>
          </a:r>
          <a:r>
            <a:rPr lang="ru-RU" sz="24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ru-RU" sz="24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симптомів</a:t>
          </a:r>
          <a:r>
            <a:rPr lang="ru-RU" sz="24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ПМС у </a:t>
          </a:r>
          <a:r>
            <a:rPr lang="ru-RU" sz="24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жінок</a:t>
          </a:r>
          <a:r>
            <a:rPr lang="ru-RU" sz="24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 активного  репродуктивного </a:t>
          </a:r>
          <a:r>
            <a:rPr lang="ru-RU" sz="24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віку</a:t>
          </a:r>
          <a:endParaRPr lang="ru-RU" sz="2400" b="1" kern="1200" dirty="0" smtClean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400" b="1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4902" y="3337989"/>
        <a:ext cx="5751996" cy="1066628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143ABA-0904-49DC-83BE-7391BDA88154}">
      <dsp:nvSpPr>
        <dsp:cNvPr id="0" name=""/>
        <dsp:cNvSpPr/>
      </dsp:nvSpPr>
      <dsp:spPr>
        <a:xfrm>
          <a:off x="0" y="6729"/>
          <a:ext cx="7848600" cy="1521000"/>
        </a:xfrm>
        <a:prstGeom prst="roundRect">
          <a:avLst/>
        </a:prstGeom>
        <a:solidFill>
          <a:schemeClr val="accent6"/>
        </a:solidFill>
        <a:ln w="38100" cap="flat" cmpd="sng" algn="ctr">
          <a:solidFill>
            <a:schemeClr val="lt1"/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hemeClr val="lt1"/>
        </a:lnRef>
        <a:fillRef idx="1">
          <a:schemeClr val="accent6"/>
        </a:fillRef>
        <a:effectRef idx="1">
          <a:schemeClr val="accent6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Критерії</a:t>
          </a:r>
          <a:r>
            <a:rPr lang="ru-RU" sz="4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 </a:t>
          </a:r>
          <a:r>
            <a:rPr lang="ru-RU" sz="4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вибору</a:t>
          </a:r>
          <a:r>
            <a:rPr lang="ru-RU" sz="4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 КОК </a:t>
          </a:r>
          <a:r>
            <a:rPr lang="ru-RU" sz="4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залежить</a:t>
          </a:r>
          <a:r>
            <a:rPr lang="ru-RU" sz="4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 </a:t>
          </a:r>
          <a:r>
            <a:rPr lang="ru-RU" sz="4000" b="1" kern="1200" dirty="0" err="1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від</a:t>
          </a:r>
          <a:r>
            <a:rPr lang="ru-RU" sz="4000" b="1" kern="12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:</a:t>
          </a:r>
          <a:endParaRPr lang="uk-UA" sz="4000" kern="1200" dirty="0">
            <a:solidFill>
              <a:srgbClr val="FFFF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sp:txBody>
      <dsp:txXfrm>
        <a:off x="74249" y="80978"/>
        <a:ext cx="7700102" cy="1372502"/>
      </dsp:txXfrm>
    </dsp:sp>
    <dsp:sp modelId="{5FEB1733-4B7B-43B9-BEAC-04D82469419C}">
      <dsp:nvSpPr>
        <dsp:cNvPr id="0" name=""/>
        <dsp:cNvSpPr/>
      </dsp:nvSpPr>
      <dsp:spPr>
        <a:xfrm>
          <a:off x="0" y="1527730"/>
          <a:ext cx="7848600" cy="25295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9193" tIns="66040" rIns="369824" bIns="66040" numCol="1" spcCol="1270" anchor="t" anchorCtr="0">
          <a:noAutofit/>
        </a:bodyPr>
        <a:lstStyle/>
        <a:p>
          <a:pPr marL="285750" lvl="1" indent="-285750" algn="l" defTabSz="1822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1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наявності</a:t>
          </a:r>
          <a:r>
            <a:rPr lang="ru-RU" sz="41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 та </a:t>
          </a:r>
          <a:r>
            <a:rPr lang="ru-RU" sz="41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кількості</a:t>
          </a:r>
          <a:r>
            <a:rPr lang="ru-RU" sz="41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 </a:t>
          </a:r>
          <a:r>
            <a:rPr lang="ru-RU" sz="4100" kern="1200" dirty="0" err="1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естрогенів</a:t>
          </a:r>
          <a:endParaRPr lang="ru-RU" sz="4100" kern="1200" dirty="0" smtClean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  <a:p>
          <a:pPr marL="285750" lvl="1" indent="-285750" algn="l" defTabSz="1822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1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виду прогестинів</a:t>
          </a:r>
        </a:p>
        <a:p>
          <a:pPr marL="285750" lvl="1" indent="-285750" algn="l" defTabSz="18224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ru-RU" sz="4100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режиму застосування</a:t>
          </a:r>
        </a:p>
      </dsp:txBody>
      <dsp:txXfrm>
        <a:off x="0" y="1527730"/>
        <a:ext cx="7848600" cy="2529540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5CD895-59EA-4A97-AD58-F52ED5504146}">
      <dsp:nvSpPr>
        <dsp:cNvPr id="0" name=""/>
        <dsp:cNvSpPr/>
      </dsp:nvSpPr>
      <dsp:spPr>
        <a:xfrm>
          <a:off x="0" y="273565"/>
          <a:ext cx="7772400" cy="30303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3225" tIns="541528" rIns="603225" bIns="184912" numCol="1" spcCol="1270" anchor="t" anchorCtr="0">
          <a:noAutofit/>
        </a:bodyPr>
        <a:lstStyle/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600" kern="1200" dirty="0" err="1" smtClean="0">
              <a:solidFill>
                <a:srgbClr val="FF0000"/>
              </a:solidFill>
            </a:rPr>
            <a:t>Перехідний</a:t>
          </a:r>
          <a:r>
            <a:rPr lang="ru-RU" sz="2600" kern="1200" dirty="0" smtClean="0">
              <a:solidFill>
                <a:srgbClr val="FF0000"/>
              </a:solidFill>
            </a:rPr>
            <a:t> </a:t>
          </a:r>
          <a:r>
            <a:rPr lang="ru-RU" sz="2600" kern="1200" dirty="0" err="1" smtClean="0">
              <a:solidFill>
                <a:srgbClr val="FF0000"/>
              </a:solidFill>
            </a:rPr>
            <a:t>період</a:t>
          </a:r>
          <a:endParaRPr lang="ru-RU" sz="2600" kern="1200" dirty="0">
            <a:solidFill>
              <a:srgbClr val="FF0000"/>
            </a:solidFill>
          </a:endParaRP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600" kern="1200" dirty="0" smtClean="0">
              <a:solidFill>
                <a:srgbClr val="FF0000"/>
              </a:solidFill>
            </a:rPr>
            <a:t>Менопауза</a:t>
          </a:r>
          <a:r>
            <a:rPr lang="ru-RU" sz="2600" kern="1200" dirty="0" smtClean="0"/>
            <a:t> – дата </a:t>
          </a:r>
          <a:r>
            <a:rPr lang="ru-RU" sz="2600" kern="1200" dirty="0" err="1" smtClean="0"/>
            <a:t>останньої</a:t>
          </a:r>
          <a:r>
            <a:rPr lang="ru-RU" sz="2600" kern="1200" dirty="0" smtClean="0"/>
            <a:t> </a:t>
          </a:r>
          <a:r>
            <a:rPr lang="ru-RU" sz="2600" kern="1200" dirty="0" err="1" smtClean="0"/>
            <a:t>менструації</a:t>
          </a:r>
          <a:endParaRPr lang="ru-RU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600" kern="1200" dirty="0" err="1" smtClean="0">
              <a:solidFill>
                <a:srgbClr val="FF0000"/>
              </a:solidFill>
            </a:rPr>
            <a:t>Перименопауза</a:t>
          </a:r>
          <a:r>
            <a:rPr lang="ru-RU" sz="2600" kern="1200" dirty="0" smtClean="0"/>
            <a:t> – </a:t>
          </a:r>
          <a:r>
            <a:rPr lang="ru-RU" sz="2600" kern="1200" dirty="0" err="1" smtClean="0"/>
            <a:t>включає</a:t>
          </a:r>
          <a:r>
            <a:rPr lang="ru-RU" sz="2600" kern="1200" dirty="0" smtClean="0"/>
            <a:t> </a:t>
          </a:r>
          <a:r>
            <a:rPr lang="ru-RU" sz="2600" kern="1200" dirty="0" err="1" smtClean="0"/>
            <a:t>пременопаузу</a:t>
          </a:r>
          <a:r>
            <a:rPr lang="ru-RU" sz="2600" kern="1200" dirty="0" smtClean="0"/>
            <a:t> і  один </a:t>
          </a:r>
          <a:r>
            <a:rPr lang="ru-RU" sz="2600" kern="1200" dirty="0" err="1" smtClean="0"/>
            <a:t>рік</a:t>
          </a:r>
          <a:r>
            <a:rPr lang="ru-RU" sz="2600" kern="1200" dirty="0" smtClean="0"/>
            <a:t> </a:t>
          </a:r>
          <a:r>
            <a:rPr lang="ru-RU" sz="2600" kern="1200" dirty="0" err="1" smtClean="0"/>
            <a:t>після</a:t>
          </a:r>
          <a:r>
            <a:rPr lang="ru-RU" sz="2600" kern="1200" dirty="0" smtClean="0"/>
            <a:t> </a:t>
          </a:r>
          <a:r>
            <a:rPr lang="ru-RU" sz="2600" kern="1200" dirty="0" err="1" smtClean="0"/>
            <a:t>останньої</a:t>
          </a:r>
          <a:r>
            <a:rPr lang="ru-RU" sz="2600" kern="1200" dirty="0" smtClean="0"/>
            <a:t> </a:t>
          </a:r>
          <a:r>
            <a:rPr lang="ru-RU" sz="2600" kern="1200" dirty="0" err="1" smtClean="0"/>
            <a:t>менструації</a:t>
          </a:r>
          <a:endParaRPr lang="ru-RU" sz="2600" kern="1200" dirty="0"/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600" kern="1200" dirty="0" err="1" smtClean="0">
              <a:solidFill>
                <a:srgbClr val="FF0000"/>
              </a:solidFill>
            </a:rPr>
            <a:t>Постменопауза</a:t>
          </a:r>
          <a:endParaRPr lang="ru-RU" sz="2600" kern="1200" dirty="0">
            <a:solidFill>
              <a:srgbClr val="FF0000"/>
            </a:solidFill>
          </a:endParaRPr>
        </a:p>
        <a:p>
          <a:pPr marL="228600" lvl="1" indent="-228600" algn="l" defTabSz="11557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600" kern="1200" dirty="0"/>
        </a:p>
      </dsp:txBody>
      <dsp:txXfrm>
        <a:off x="0" y="273565"/>
        <a:ext cx="7772400" cy="3030300"/>
      </dsp:txXfrm>
    </dsp:sp>
    <dsp:sp modelId="{30D91B87-EF96-44B0-99E6-C8C7437FB372}">
      <dsp:nvSpPr>
        <dsp:cNvPr id="0" name=""/>
        <dsp:cNvSpPr/>
      </dsp:nvSpPr>
      <dsp:spPr>
        <a:xfrm>
          <a:off x="380999" y="250601"/>
          <a:ext cx="5440680" cy="53219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05645" tIns="0" rIns="205645" bIns="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6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Фази: </a:t>
          </a:r>
          <a:endParaRPr lang="ru-RU" sz="26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06978" y="276580"/>
        <a:ext cx="5388722" cy="480232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FB024B-637F-484D-9CC1-9A9B105F28DD}">
      <dsp:nvSpPr>
        <dsp:cNvPr id="0" name=""/>
        <dsp:cNvSpPr/>
      </dsp:nvSpPr>
      <dsp:spPr>
        <a:xfrm>
          <a:off x="0" y="478184"/>
          <a:ext cx="7239000" cy="17293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61827" tIns="374904" rIns="561827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solidFill>
                <a:srgbClr val="FF0000"/>
              </a:solidFill>
            </a:rPr>
            <a:t>Вазомоторні</a:t>
          </a:r>
          <a:r>
            <a:rPr lang="ru-RU" sz="1800" b="1" kern="1200" dirty="0" smtClean="0">
              <a:solidFill>
                <a:srgbClr val="FF0000"/>
              </a:solidFill>
            </a:rPr>
            <a:t> - </a:t>
          </a:r>
          <a:r>
            <a:rPr lang="ru-RU" sz="1800" b="0" kern="1200" dirty="0" err="1" smtClean="0">
              <a:solidFill>
                <a:schemeClr val="tx1"/>
              </a:solidFill>
            </a:rPr>
            <a:t>припливи</a:t>
          </a:r>
          <a:r>
            <a:rPr lang="ru-RU" sz="1800" b="0" kern="1200" dirty="0" smtClean="0">
              <a:solidFill>
                <a:schemeClr val="tx1"/>
              </a:solidFill>
            </a:rPr>
            <a:t>, </a:t>
          </a:r>
          <a:r>
            <a:rPr lang="ru-RU" sz="1800" b="0" kern="1200" dirty="0" err="1" smtClean="0">
              <a:solidFill>
                <a:schemeClr val="tx1"/>
              </a:solidFill>
            </a:rPr>
            <a:t>підвищена</a:t>
          </a:r>
          <a:r>
            <a:rPr lang="ru-RU" sz="1800" b="0" kern="1200" dirty="0" smtClean="0">
              <a:solidFill>
                <a:schemeClr val="tx1"/>
              </a:solidFill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</a:rPr>
            <a:t>пітливість</a:t>
          </a:r>
          <a:r>
            <a:rPr lang="ru-RU" sz="1800" b="0" kern="1200" dirty="0" smtClean="0">
              <a:solidFill>
                <a:schemeClr val="tx1"/>
              </a:solidFill>
            </a:rPr>
            <a:t>, </a:t>
          </a:r>
          <a:r>
            <a:rPr lang="ru-RU" sz="1800" b="0" kern="1200" dirty="0" err="1" smtClean="0">
              <a:solidFill>
                <a:schemeClr val="tx1"/>
              </a:solidFill>
            </a:rPr>
            <a:t>головний</a:t>
          </a:r>
          <a:r>
            <a:rPr lang="ru-RU" sz="1800" b="0" kern="1200" dirty="0" smtClean="0">
              <a:solidFill>
                <a:schemeClr val="tx1"/>
              </a:solidFill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</a:rPr>
            <a:t>біль</a:t>
          </a:r>
          <a:r>
            <a:rPr lang="ru-RU" sz="1800" b="0" kern="1200" dirty="0" smtClean="0">
              <a:solidFill>
                <a:schemeClr val="tx1"/>
              </a:solidFill>
            </a:rPr>
            <a:t>, </a:t>
          </a:r>
          <a:r>
            <a:rPr lang="ru-RU" sz="1800" b="0" kern="1200" dirty="0" err="1" smtClean="0">
              <a:solidFill>
                <a:schemeClr val="tx1"/>
              </a:solidFill>
            </a:rPr>
            <a:t>коливання</a:t>
          </a:r>
          <a:r>
            <a:rPr lang="ru-RU" sz="1800" b="0" kern="1200" dirty="0" smtClean="0">
              <a:solidFill>
                <a:schemeClr val="tx1"/>
              </a:solidFill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</a:rPr>
            <a:t>артеріального</a:t>
          </a:r>
          <a:r>
            <a:rPr lang="ru-RU" sz="1800" b="0" kern="1200" dirty="0" smtClean="0">
              <a:solidFill>
                <a:schemeClr val="tx1"/>
              </a:solidFill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</a:rPr>
            <a:t>тиску</a:t>
          </a:r>
          <a:r>
            <a:rPr lang="ru-RU" sz="1800" b="0" kern="1200" dirty="0" smtClean="0">
              <a:solidFill>
                <a:schemeClr val="tx1"/>
              </a:solidFill>
            </a:rPr>
            <a:t>.</a:t>
          </a:r>
          <a:endParaRPr lang="ru-RU" sz="1800" b="0" kern="1200" dirty="0">
            <a:solidFill>
              <a:schemeClr val="tx1"/>
            </a:solidFill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solidFill>
                <a:srgbClr val="FF0000"/>
              </a:solidFill>
            </a:rPr>
            <a:t>Емоційно-вегетативні - </a:t>
          </a:r>
          <a:r>
            <a:rPr lang="ru-RU" sz="1800" b="0" kern="1200" dirty="0" err="1" smtClean="0">
              <a:solidFill>
                <a:schemeClr val="tx1"/>
              </a:solidFill>
            </a:rPr>
            <a:t>дратівливість, порушення сну, слабкість, відчуття небезпеки, депресія, зниження пам'яті.</a:t>
          </a:r>
        </a:p>
      </dsp:txBody>
      <dsp:txXfrm>
        <a:off x="0" y="478184"/>
        <a:ext cx="7239000" cy="1729350"/>
      </dsp:txXfrm>
    </dsp:sp>
    <dsp:sp modelId="{C8890806-CA03-418D-B5FA-21C2DD8DF2D0}">
      <dsp:nvSpPr>
        <dsp:cNvPr id="0" name=""/>
        <dsp:cNvSpPr/>
      </dsp:nvSpPr>
      <dsp:spPr>
        <a:xfrm>
          <a:off x="355234" y="212504"/>
          <a:ext cx="6880330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Ранні  симптоми клімактеричних порушень: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1173" y="238443"/>
        <a:ext cx="6828452" cy="479482"/>
      </dsp:txXfrm>
    </dsp:sp>
    <dsp:sp modelId="{31F26EFF-F413-4068-B0A5-2083461A1A39}">
      <dsp:nvSpPr>
        <dsp:cNvPr id="0" name=""/>
        <dsp:cNvSpPr/>
      </dsp:nvSpPr>
      <dsp:spPr>
        <a:xfrm>
          <a:off x="0" y="2570414"/>
          <a:ext cx="7239000" cy="15025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61827" tIns="374904" rIns="561827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Урогенітальні</a:t>
          </a:r>
          <a: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сухість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слизової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оболонки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піхви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,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біль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при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статевому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акті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,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свербіж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,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цисталгія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,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нетримання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сечі</a:t>
          </a:r>
          <a:endParaRPr lang="ru-RU" sz="1800" b="0" kern="1200" dirty="0">
            <a:solidFill>
              <a:schemeClr val="tx1"/>
            </a:solidFill>
            <a:effectLst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Стан </a:t>
          </a:r>
          <a:r>
            <a:rPr lang="ru-RU" sz="1800" b="1" kern="1200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шкіри</a:t>
          </a:r>
          <a: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і </a:t>
          </a:r>
          <a:r>
            <a:rPr lang="ru-RU" sz="1800" b="1" kern="1200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її</a:t>
          </a:r>
          <a: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800" b="1" kern="1200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придатків</a:t>
          </a:r>
          <a: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сухість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,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поява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зморшок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,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ламкість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нігтів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,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сухість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і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випадіння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волосся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.</a:t>
          </a:r>
        </a:p>
      </dsp:txBody>
      <dsp:txXfrm>
        <a:off x="0" y="2570414"/>
        <a:ext cx="7239000" cy="1502550"/>
      </dsp:txXfrm>
    </dsp:sp>
    <dsp:sp modelId="{92A86D6A-1338-4FB9-A7B4-6E0F7973AA9A}">
      <dsp:nvSpPr>
        <dsp:cNvPr id="0" name=""/>
        <dsp:cNvSpPr/>
      </dsp:nvSpPr>
      <dsp:spPr>
        <a:xfrm>
          <a:off x="361950" y="2304734"/>
          <a:ext cx="5067300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Середньочасові симптоми: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7889" y="2330673"/>
        <a:ext cx="5015422" cy="479482"/>
      </dsp:txXfrm>
    </dsp:sp>
    <dsp:sp modelId="{CE043CF7-C681-420E-A6B8-8FD896F98E20}">
      <dsp:nvSpPr>
        <dsp:cNvPr id="0" name=""/>
        <dsp:cNvSpPr/>
      </dsp:nvSpPr>
      <dsp:spPr>
        <a:xfrm>
          <a:off x="0" y="4435845"/>
          <a:ext cx="7239000" cy="12190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61827" tIns="374904" rIns="561827" bIns="128016" numCol="1" spcCol="1270" anchor="t" anchorCtr="0">
          <a:noAutofit/>
        </a:bodyPr>
        <a:lstStyle/>
        <a:p>
          <a:pPr marL="171450" lvl="1" indent="-171450" algn="l" defTabSz="8001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800" b="1" kern="1200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Порушення</a:t>
          </a:r>
          <a: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800" b="1" kern="1200" dirty="0" err="1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обміну</a:t>
          </a:r>
          <a:r>
            <a:rPr lang="ru-RU" sz="18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атеросклероз, </a:t>
          </a:r>
          <a:r>
            <a:rPr lang="ru-RU" sz="1800" b="0" kern="1200" dirty="0" err="1" smtClean="0">
              <a:solidFill>
                <a:schemeClr val="tx1"/>
              </a:solidFill>
              <a:effectLst/>
            </a:rPr>
            <a:t>постменопаузальний</a:t>
          </a:r>
          <a:r>
            <a:rPr lang="ru-RU" sz="1800" b="0" kern="1200" dirty="0" smtClean="0">
              <a:solidFill>
                <a:schemeClr val="tx1"/>
              </a:solidFill>
              <a:effectLst/>
            </a:rPr>
            <a:t> остеопороз, хвороба Альцгеймера.</a:t>
          </a:r>
          <a:endParaRPr lang="ru-RU" sz="1800" b="0" kern="1200" dirty="0">
            <a:solidFill>
              <a:schemeClr val="tx1"/>
            </a:solidFill>
            <a:effectLst/>
          </a:endParaRPr>
        </a:p>
      </dsp:txBody>
      <dsp:txXfrm>
        <a:off x="0" y="4435845"/>
        <a:ext cx="7239000" cy="1219050"/>
      </dsp:txXfrm>
    </dsp:sp>
    <dsp:sp modelId="{E8C6B593-3DCA-4E4A-87E2-393B12398FD6}">
      <dsp:nvSpPr>
        <dsp:cNvPr id="0" name=""/>
        <dsp:cNvSpPr/>
      </dsp:nvSpPr>
      <dsp:spPr>
        <a:xfrm>
          <a:off x="361950" y="4170165"/>
          <a:ext cx="5067300" cy="5313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1532" tIns="0" rIns="191532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Пізні симптоми: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87889" y="4196104"/>
        <a:ext cx="5015422" cy="479482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1C7FB2-6EA5-45F3-9276-31DC2372FFC0}">
      <dsp:nvSpPr>
        <dsp:cNvPr id="0" name=""/>
        <dsp:cNvSpPr/>
      </dsp:nvSpPr>
      <dsp:spPr>
        <a:xfrm>
          <a:off x="0" y="495404"/>
          <a:ext cx="80772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A1B58ADE-BC6C-411D-BAA5-2CA9E97E921F}">
      <dsp:nvSpPr>
        <dsp:cNvPr id="0" name=""/>
        <dsp:cNvSpPr/>
      </dsp:nvSpPr>
      <dsp:spPr>
        <a:xfrm>
          <a:off x="403860" y="214964"/>
          <a:ext cx="5571604" cy="5608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709" tIns="0" rIns="213709" bIns="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Типовий клімактеричний синдром</a:t>
          </a:r>
          <a:endParaRPr lang="ru-RU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1240" y="242344"/>
        <a:ext cx="5516844" cy="506120"/>
      </dsp:txXfrm>
    </dsp:sp>
    <dsp:sp modelId="{20700972-3F69-4FDA-9665-EF8EB531758E}">
      <dsp:nvSpPr>
        <dsp:cNvPr id="0" name=""/>
        <dsp:cNvSpPr/>
      </dsp:nvSpPr>
      <dsp:spPr>
        <a:xfrm>
          <a:off x="0" y="1357244"/>
          <a:ext cx="8077200" cy="13765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26880" tIns="395732" rIns="626880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/>
            <a:t>алергічний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варіант</a:t>
          </a:r>
          <a:r>
            <a:rPr lang="ru-RU" sz="1900" kern="1200" dirty="0" smtClean="0"/>
            <a:t> (</a:t>
          </a:r>
          <a:r>
            <a:rPr lang="ru-RU" sz="1900" kern="1200" dirty="0" err="1" smtClean="0"/>
            <a:t>кропив'янка</a:t>
          </a:r>
          <a:r>
            <a:rPr lang="ru-RU" sz="1900" kern="1200" dirty="0" smtClean="0"/>
            <a:t>, </a:t>
          </a:r>
          <a:r>
            <a:rPr lang="ru-RU" sz="1900" kern="1200" dirty="0" err="1" smtClean="0"/>
            <a:t>бронхіальна</a:t>
          </a:r>
          <a:r>
            <a:rPr lang="ru-RU" sz="1900" kern="1200" dirty="0" smtClean="0"/>
            <a:t> астма та </a:t>
          </a:r>
          <a:r>
            <a:rPr lang="ru-RU" sz="1900" kern="1200" dirty="0" err="1" smtClean="0"/>
            <a:t>ін</a:t>
          </a:r>
          <a:r>
            <a:rPr lang="ru-RU" sz="1900" kern="1200" dirty="0" smtClean="0"/>
            <a:t>.)</a:t>
          </a: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/>
            <a:t>кризовий</a:t>
          </a:r>
          <a:r>
            <a:rPr lang="ru-RU" sz="1900" kern="1200" dirty="0" smtClean="0"/>
            <a:t> (симпато-</a:t>
          </a:r>
          <a:r>
            <a:rPr lang="ru-RU" sz="1900" kern="1200" dirty="0" err="1" smtClean="0"/>
            <a:t>адреналової</a:t>
          </a:r>
          <a:r>
            <a:rPr lang="ru-RU" sz="1900" kern="1200" dirty="0" smtClean="0"/>
            <a:t> криз)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/>
            <a:t>клімактерична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міокардіодистрофія</a:t>
          </a:r>
          <a:endParaRPr lang="ru-RU" sz="1900" kern="1200" dirty="0" smtClean="0"/>
        </a:p>
      </dsp:txBody>
      <dsp:txXfrm>
        <a:off x="0" y="1357244"/>
        <a:ext cx="8077200" cy="1376550"/>
      </dsp:txXfrm>
    </dsp:sp>
    <dsp:sp modelId="{FB0B260B-C80E-4EA8-92FD-4BB7F10F0755}">
      <dsp:nvSpPr>
        <dsp:cNvPr id="0" name=""/>
        <dsp:cNvSpPr/>
      </dsp:nvSpPr>
      <dsp:spPr>
        <a:xfrm>
          <a:off x="403860" y="1076804"/>
          <a:ext cx="6643101" cy="56088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709" tIns="0" rIns="213709" bIns="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Атиповий клімактеричний синдром:</a:t>
          </a:r>
          <a:endParaRPr lang="ru-RU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1240" y="1104184"/>
        <a:ext cx="6588341" cy="506120"/>
      </dsp:txXfrm>
    </dsp:sp>
    <dsp:sp modelId="{B73293B2-CBFF-4298-8A1C-1F90D29A2071}">
      <dsp:nvSpPr>
        <dsp:cNvPr id="0" name=""/>
        <dsp:cNvSpPr/>
      </dsp:nvSpPr>
      <dsp:spPr>
        <a:xfrm>
          <a:off x="0" y="3116835"/>
          <a:ext cx="8077200" cy="2154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26880" tIns="395732" rIns="626880" bIns="135128" numCol="1" spcCol="1270" anchor="t" anchorCtr="0">
          <a:noAutofit/>
        </a:bodyPr>
        <a:lstStyle/>
        <a:p>
          <a:pPr marL="171450" lvl="1" indent="-171450" algn="l" defTabSz="8445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/>
            <a:t>Переважно</a:t>
          </a:r>
          <a:r>
            <a:rPr lang="ru-RU" sz="1900" kern="1200" dirty="0" smtClean="0"/>
            <a:t> вегето-</a:t>
          </a:r>
          <a:r>
            <a:rPr lang="ru-RU" sz="1900" kern="1200" dirty="0" err="1" smtClean="0"/>
            <a:t>судинні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порушення</a:t>
          </a:r>
          <a:endParaRPr lang="ru-RU" sz="1900" kern="1200" dirty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/>
            <a:t>Переважно психоемоційні порушення за типом дисфункції обох відділів ЦНС</a:t>
          </a:r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smtClean="0"/>
            <a:t>На </a:t>
          </a:r>
          <a:r>
            <a:rPr lang="ru-RU" sz="1900" kern="1200" dirty="0" err="1" smtClean="0"/>
            <a:t>тлі</a:t>
          </a:r>
          <a:r>
            <a:rPr lang="ru-RU" sz="1900" kern="1200" dirty="0" smtClean="0"/>
            <a:t> </a:t>
          </a:r>
          <a:r>
            <a:rPr lang="ru-RU" sz="1900" kern="1200" dirty="0" err="1" smtClean="0"/>
            <a:t>гіперпролактінемії</a:t>
          </a:r>
          <a:endParaRPr lang="ru-RU" sz="1900" kern="1200" dirty="0" smtClean="0"/>
        </a:p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900" kern="1200" dirty="0" err="1" smtClean="0"/>
            <a:t>Клімактеричний синдром, який трансформувався з ПМС перехідного віку</a:t>
          </a:r>
        </a:p>
      </dsp:txBody>
      <dsp:txXfrm>
        <a:off x="0" y="3116835"/>
        <a:ext cx="8077200" cy="2154600"/>
      </dsp:txXfrm>
    </dsp:sp>
    <dsp:sp modelId="{E846012D-2DAD-4019-B735-258A1BC8E6ED}">
      <dsp:nvSpPr>
        <dsp:cNvPr id="0" name=""/>
        <dsp:cNvSpPr/>
      </dsp:nvSpPr>
      <dsp:spPr>
        <a:xfrm>
          <a:off x="403860" y="2836395"/>
          <a:ext cx="7302475" cy="560880"/>
        </a:xfrm>
        <a:prstGeom prst="roundRect">
          <a:avLst/>
        </a:prstGeom>
        <a:solidFill>
          <a:schemeClr val="accent5">
            <a:lumMod val="2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709" tIns="0" rIns="213709" bIns="0" numCol="1" spcCol="1270" anchor="ctr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9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Патологічні форми клімактеричного синдрому:</a:t>
          </a:r>
          <a:endParaRPr lang="ru-RU" sz="19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31240" y="2863775"/>
        <a:ext cx="7247715" cy="506120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AB7B66-4C45-4E87-B72E-12F56D0FB8C1}">
      <dsp:nvSpPr>
        <dsp:cNvPr id="0" name=""/>
        <dsp:cNvSpPr/>
      </dsp:nvSpPr>
      <dsp:spPr>
        <a:xfrm>
          <a:off x="0" y="363749"/>
          <a:ext cx="8382000" cy="19813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50536" tIns="354076" rIns="650536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 smtClean="0"/>
            <a:t>Гіпокалорійний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раціон</a:t>
          </a:r>
          <a:r>
            <a:rPr lang="ru-RU" sz="1700" kern="1200" dirty="0" smtClean="0"/>
            <a:t>, </a:t>
          </a:r>
          <a:r>
            <a:rPr lang="ru-RU" sz="1700" kern="1200" dirty="0" err="1" smtClean="0"/>
            <a:t>збагачений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білками</a:t>
          </a:r>
          <a:r>
            <a:rPr lang="ru-RU" sz="1700" kern="1200" dirty="0" smtClean="0"/>
            <a:t> і </a:t>
          </a:r>
          <a:r>
            <a:rPr lang="ru-RU" sz="1700" kern="1200" dirty="0" err="1" smtClean="0"/>
            <a:t>клітковиною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 smtClean="0"/>
            <a:t>Раціональний режим праці і відпочинку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 smtClean="0"/>
            <a:t>Загальний масаж, психотерапія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 smtClean="0"/>
            <a:t>Гальванізація шийно-лицевої ділянки та електрофорез новокаїну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 smtClean="0"/>
            <a:t>Відмова від шкідливих звичок (куріння, алкоголь, надмірне вживання кави)</a:t>
          </a:r>
        </a:p>
      </dsp:txBody>
      <dsp:txXfrm>
        <a:off x="0" y="363749"/>
        <a:ext cx="8382000" cy="1981350"/>
      </dsp:txXfrm>
    </dsp:sp>
    <dsp:sp modelId="{6AE3FCF6-A18A-4844-833F-B5F30BF19505}">
      <dsp:nvSpPr>
        <dsp:cNvPr id="0" name=""/>
        <dsp:cNvSpPr/>
      </dsp:nvSpPr>
      <dsp:spPr>
        <a:xfrm>
          <a:off x="419100" y="112829"/>
          <a:ext cx="5867400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1774" tIns="0" rIns="221774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Немедикаментозна</a:t>
          </a:r>
          <a:r>
            <a:rPr lang="uk-UA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: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43598" y="137327"/>
        <a:ext cx="5818404" cy="452844"/>
      </dsp:txXfrm>
    </dsp:sp>
    <dsp:sp modelId="{CFF48FB0-5FC5-4CB5-A93B-52645783C191}">
      <dsp:nvSpPr>
        <dsp:cNvPr id="0" name=""/>
        <dsp:cNvSpPr/>
      </dsp:nvSpPr>
      <dsp:spPr>
        <a:xfrm>
          <a:off x="0" y="2687820"/>
          <a:ext cx="8382000" cy="28381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50536" tIns="354076" rIns="650536" bIns="120904" numCol="1" spcCol="1270" anchor="t" anchorCtr="0">
          <a:noAutofit/>
        </a:bodyPr>
        <a:lstStyle/>
        <a:p>
          <a:pPr marL="171450" lvl="1" indent="-171450" algn="l" defTabSz="7556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smtClean="0"/>
            <a:t>Транквілізатори, нейролептики, антидепресанти (корекція вегето-судинних порушень)</a:t>
          </a:r>
          <a:endParaRPr lang="ru-RU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 smtClean="0"/>
            <a:t>Метаболічна терапія (АТФ, віт Е, фолієва кислота та ін.)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err="1" smtClean="0"/>
            <a:t>Гормональна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корекція</a:t>
          </a:r>
          <a:r>
            <a:rPr lang="ru-RU" sz="1700" kern="1200" dirty="0" smtClean="0"/>
            <a:t> (ЗГТ в </a:t>
          </a:r>
          <a:r>
            <a:rPr lang="ru-RU" sz="1700" kern="1200" dirty="0" err="1" smtClean="0"/>
            <a:t>пременопаузі</a:t>
          </a:r>
          <a:r>
            <a:rPr lang="ru-RU" sz="1700" kern="1200" dirty="0" smtClean="0"/>
            <a:t>, </a:t>
          </a:r>
          <a:r>
            <a:rPr lang="ru-RU" sz="1700" kern="1200" dirty="0" err="1" smtClean="0"/>
            <a:t>перевага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надається</a:t>
          </a:r>
          <a:r>
            <a:rPr lang="ru-RU" sz="1700" kern="1200" dirty="0" smtClean="0"/>
            <a:t> препаратам </a:t>
          </a:r>
          <a:r>
            <a:rPr lang="ru-RU" sz="1700" kern="1200" dirty="0" err="1" smtClean="0"/>
            <a:t>рослинного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походження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фітоестогенам</a:t>
          </a:r>
          <a:r>
            <a:rPr lang="ru-RU" sz="1700" kern="1200" dirty="0" smtClean="0"/>
            <a:t>: </a:t>
          </a:r>
          <a:r>
            <a:rPr lang="ru-RU" sz="1700" kern="1200" dirty="0" err="1" smtClean="0"/>
            <a:t>Клімактоплан</a:t>
          </a:r>
          <a:r>
            <a:rPr lang="ru-RU" sz="1700" kern="1200" dirty="0" smtClean="0"/>
            <a:t>, </a:t>
          </a:r>
          <a:r>
            <a:rPr lang="ru-RU" sz="1700" kern="1200" dirty="0" err="1" smtClean="0"/>
            <a:t>Клімандінон</a:t>
          </a:r>
          <a:r>
            <a:rPr lang="ru-RU" sz="1700" kern="1200" dirty="0" smtClean="0"/>
            <a:t>)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700" kern="1200" dirty="0" smtClean="0"/>
            <a:t>В </a:t>
          </a:r>
          <a:r>
            <a:rPr lang="ru-RU" sz="1700" kern="1200" dirty="0" err="1" smtClean="0"/>
            <a:t>пременопаузі</a:t>
          </a:r>
          <a:r>
            <a:rPr lang="ru-RU" sz="1700" kern="1200" dirty="0" smtClean="0"/>
            <a:t> при АМК на </a:t>
          </a:r>
          <a:r>
            <a:rPr lang="ru-RU" sz="1700" kern="1200" dirty="0" err="1" smtClean="0"/>
            <a:t>тлі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гіперпластичних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процесів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ендометрію</a:t>
          </a:r>
          <a:r>
            <a:rPr lang="ru-RU" sz="1700" kern="1200" dirty="0" smtClean="0"/>
            <a:t>- </a:t>
          </a:r>
          <a:r>
            <a:rPr lang="ru-RU" sz="1700" kern="1200" dirty="0" err="1" smtClean="0"/>
            <a:t>прогестагени</a:t>
          </a:r>
          <a:r>
            <a:rPr lang="ru-RU" sz="1700" kern="1200" dirty="0" smtClean="0"/>
            <a:t> (</a:t>
          </a:r>
          <a:r>
            <a:rPr lang="ru-RU" sz="1700" kern="1200" dirty="0" err="1" smtClean="0"/>
            <a:t>дуфастон</a:t>
          </a:r>
          <a:r>
            <a:rPr lang="ru-RU" sz="1700" kern="1200" dirty="0" smtClean="0"/>
            <a:t>, прогестерон, </a:t>
          </a:r>
          <a:r>
            <a:rPr lang="ru-RU" sz="1700" kern="1200" dirty="0" err="1" smtClean="0"/>
            <a:t>норколут</a:t>
          </a:r>
          <a:r>
            <a:rPr lang="ru-RU" sz="1700" kern="1200" dirty="0" smtClean="0"/>
            <a:t>) </a:t>
          </a:r>
          <a:r>
            <a:rPr lang="ru-RU" sz="1700" kern="1200" dirty="0" err="1" smtClean="0"/>
            <a:t>або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антагоністи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гонадотропін-рилізинг</a:t>
          </a:r>
          <a:r>
            <a:rPr lang="ru-RU" sz="1700" kern="1200" dirty="0" smtClean="0"/>
            <a:t> </a:t>
          </a:r>
          <a:r>
            <a:rPr lang="ru-RU" sz="1700" kern="1200" dirty="0" err="1" smtClean="0"/>
            <a:t>гормонів</a:t>
          </a:r>
          <a:r>
            <a:rPr lang="ru-RU" sz="1700" kern="1200" dirty="0" smtClean="0"/>
            <a:t> (АГТ-РГ) - </a:t>
          </a:r>
          <a:r>
            <a:rPr lang="ru-RU" sz="1700" kern="1200" dirty="0" err="1" smtClean="0"/>
            <a:t>декапептил</a:t>
          </a:r>
          <a:r>
            <a:rPr lang="ru-RU" sz="1700" kern="1200" dirty="0" smtClean="0"/>
            <a:t>-депо, </a:t>
          </a:r>
          <a:r>
            <a:rPr lang="ru-RU" sz="1700" kern="1200" dirty="0" err="1" smtClean="0"/>
            <a:t>золадекс</a:t>
          </a:r>
          <a:r>
            <a:rPr lang="ru-RU" sz="1700" kern="1200" dirty="0" smtClean="0"/>
            <a:t>, </a:t>
          </a:r>
          <a:r>
            <a:rPr lang="ru-RU" sz="1700" kern="1200" dirty="0" err="1" smtClean="0"/>
            <a:t>диферелін</a:t>
          </a:r>
          <a:endParaRPr lang="ru-RU" sz="1700" kern="1200" dirty="0" smtClean="0"/>
        </a:p>
      </dsp:txBody>
      <dsp:txXfrm>
        <a:off x="0" y="2687820"/>
        <a:ext cx="8382000" cy="2838150"/>
      </dsp:txXfrm>
    </dsp:sp>
    <dsp:sp modelId="{E63E07E7-E508-4B0E-A2F1-11F393E49455}">
      <dsp:nvSpPr>
        <dsp:cNvPr id="0" name=""/>
        <dsp:cNvSpPr/>
      </dsp:nvSpPr>
      <dsp:spPr>
        <a:xfrm>
          <a:off x="419100" y="2436900"/>
          <a:ext cx="5867400" cy="50184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21774" tIns="0" rIns="221774" bIns="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Медикаментозна:</a:t>
          </a:r>
          <a:endParaRPr lang="ru-RU" sz="24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43598" y="2461398"/>
        <a:ext cx="5818404" cy="452844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10EB1-EEC6-44E7-B43B-573EAEB1DD86}">
      <dsp:nvSpPr>
        <dsp:cNvPr id="0" name=""/>
        <dsp:cNvSpPr/>
      </dsp:nvSpPr>
      <dsp:spPr>
        <a:xfrm>
          <a:off x="0" y="564059"/>
          <a:ext cx="7086600" cy="2620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49999" tIns="666496" rIns="549999" bIns="227584" numCol="1" spcCol="1270" anchor="t" anchorCtr="0">
          <a:noAutofit/>
        </a:bodyPr>
        <a:lstStyle/>
        <a:p>
          <a:pPr marL="285750" lvl="1" indent="-285750" algn="l" defTabSz="1422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3200" kern="1200" dirty="0" err="1" smtClean="0"/>
            <a:t>Замісна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гормональна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терапія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комбінованими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оральними</a:t>
          </a:r>
          <a:r>
            <a:rPr lang="ru-RU" sz="3200" kern="1200" dirty="0" smtClean="0"/>
            <a:t> контрацептивами до </a:t>
          </a:r>
          <a:r>
            <a:rPr lang="ru-RU" sz="3200" kern="1200" dirty="0" err="1" smtClean="0"/>
            <a:t>періоду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природної</a:t>
          </a:r>
          <a:r>
            <a:rPr lang="ru-RU" sz="3200" kern="1200" dirty="0" smtClean="0"/>
            <a:t> </a:t>
          </a:r>
          <a:r>
            <a:rPr lang="ru-RU" sz="3200" kern="1200" dirty="0" err="1" smtClean="0"/>
            <a:t>менопаузи</a:t>
          </a:r>
          <a:endParaRPr lang="ru-RU" sz="3200" kern="1200" dirty="0"/>
        </a:p>
      </dsp:txBody>
      <dsp:txXfrm>
        <a:off x="0" y="564059"/>
        <a:ext cx="7086600" cy="2620800"/>
      </dsp:txXfrm>
    </dsp:sp>
    <dsp:sp modelId="{22EF7AFC-C256-4895-AF0D-620F56836D6A}">
      <dsp:nvSpPr>
        <dsp:cNvPr id="0" name=""/>
        <dsp:cNvSpPr/>
      </dsp:nvSpPr>
      <dsp:spPr>
        <a:xfrm>
          <a:off x="354330" y="91739"/>
          <a:ext cx="4960620" cy="944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7500" tIns="0" rIns="187500" bIns="0" numCol="1" spcCol="1270" anchor="ctr" anchorCtr="0">
          <a:noAutofit/>
        </a:bodyPr>
        <a:lstStyle/>
        <a:p>
          <a:pPr lvl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 smtClean="0"/>
            <a:t>ЛІКУВАННЯ:</a:t>
          </a:r>
          <a:endParaRPr lang="ru-RU" sz="3200" kern="1200" dirty="0"/>
        </a:p>
      </dsp:txBody>
      <dsp:txXfrm>
        <a:off x="400444" y="137853"/>
        <a:ext cx="4868392" cy="852412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2EB8EA-D1FB-42A2-ADF0-644ED225D270}">
      <dsp:nvSpPr>
        <dsp:cNvPr id="0" name=""/>
        <dsp:cNvSpPr/>
      </dsp:nvSpPr>
      <dsp:spPr>
        <a:xfrm>
          <a:off x="0" y="322199"/>
          <a:ext cx="7467600" cy="10530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Фізіологічна</a:t>
          </a:r>
          <a:r>
            <a:rPr lang="ru-RU" sz="2000" b="1" kern="1200" dirty="0" smtClean="0"/>
            <a:t> - </a:t>
          </a:r>
          <a:r>
            <a:rPr lang="ru-RU" sz="2000" b="1" kern="1200" dirty="0" err="1" smtClean="0"/>
            <a:t>під</a:t>
          </a:r>
          <a:r>
            <a:rPr lang="ru-RU" sz="2000" b="1" kern="1200" dirty="0" smtClean="0"/>
            <a:t> час </a:t>
          </a:r>
          <a:r>
            <a:rPr lang="ru-RU" sz="2000" b="1" kern="1200" dirty="0" err="1" smtClean="0"/>
            <a:t>вагітності</a:t>
          </a:r>
          <a:r>
            <a:rPr lang="ru-RU" sz="2000" b="1" kern="1200" dirty="0" smtClean="0"/>
            <a:t>, </a:t>
          </a:r>
          <a:r>
            <a:rPr lang="ru-RU" sz="2000" b="1" kern="1200" dirty="0" err="1" smtClean="0"/>
            <a:t>пологів</a:t>
          </a:r>
          <a:r>
            <a:rPr lang="ru-RU" sz="2000" b="1" kern="1200" dirty="0" smtClean="0"/>
            <a:t>, </a:t>
          </a:r>
          <a:r>
            <a:rPr lang="ru-RU" sz="2000" b="1" kern="1200" dirty="0" err="1" smtClean="0"/>
            <a:t>під</a:t>
          </a:r>
          <a:r>
            <a:rPr lang="ru-RU" sz="2000" b="1" kern="1200" dirty="0" smtClean="0"/>
            <a:t> час </a:t>
          </a:r>
          <a:r>
            <a:rPr lang="ru-RU" sz="2000" b="1" kern="1200" dirty="0" err="1" smtClean="0"/>
            <a:t>годування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груддю</a:t>
          </a:r>
          <a:r>
            <a:rPr lang="ru-RU" sz="2000" b="1" kern="1200" dirty="0" smtClean="0"/>
            <a:t>, у </a:t>
          </a:r>
          <a:r>
            <a:rPr lang="ru-RU" sz="2000" b="1" kern="1200" dirty="0" err="1" smtClean="0"/>
            <a:t>новонародженим</a:t>
          </a:r>
          <a:r>
            <a:rPr lang="ru-RU" sz="2000" b="1" kern="1200" dirty="0" smtClean="0"/>
            <a:t>, </a:t>
          </a:r>
          <a:r>
            <a:rPr lang="ru-RU" sz="2000" b="1" kern="1200" dirty="0" err="1" smtClean="0"/>
            <a:t>під</a:t>
          </a:r>
          <a:r>
            <a:rPr lang="ru-RU" sz="2000" b="1" kern="1200" dirty="0" smtClean="0"/>
            <a:t> час </a:t>
          </a:r>
          <a:r>
            <a:rPr lang="ru-RU" sz="2000" b="1" kern="1200" dirty="0" err="1" smtClean="0"/>
            <a:t>нічного</a:t>
          </a:r>
          <a:r>
            <a:rPr lang="ru-RU" sz="2000" b="1" kern="1200" dirty="0" smtClean="0"/>
            <a:t> сну, </a:t>
          </a:r>
          <a:r>
            <a:rPr lang="ru-RU" sz="2000" b="1" kern="1200" dirty="0" err="1" smtClean="0"/>
            <a:t>стресу</a:t>
          </a:r>
          <a:r>
            <a:rPr lang="ru-RU" sz="2000" b="1" kern="1200" dirty="0" smtClean="0"/>
            <a:t>, </a:t>
          </a:r>
          <a:r>
            <a:rPr lang="ru-RU" sz="2000" b="1" kern="1200" dirty="0" err="1" smtClean="0"/>
            <a:t>статевого</a:t>
          </a:r>
          <a:r>
            <a:rPr lang="ru-RU" sz="2000" b="1" kern="1200" dirty="0" smtClean="0"/>
            <a:t> акту, при </a:t>
          </a:r>
          <a:r>
            <a:rPr lang="ru-RU" sz="2000" b="1" kern="1200" dirty="0" err="1" smtClean="0"/>
            <a:t>фізичних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навантаженнях</a:t>
          </a:r>
          <a:endParaRPr lang="ru-RU" sz="2000" kern="1200" dirty="0"/>
        </a:p>
      </dsp:txBody>
      <dsp:txXfrm>
        <a:off x="51403" y="373602"/>
        <a:ext cx="7364794" cy="950194"/>
      </dsp:txXfrm>
    </dsp:sp>
    <dsp:sp modelId="{5B834B67-4A6E-45F1-95CF-ADF526F4DCF9}">
      <dsp:nvSpPr>
        <dsp:cNvPr id="0" name=""/>
        <dsp:cNvSpPr/>
      </dsp:nvSpPr>
      <dsp:spPr>
        <a:xfrm>
          <a:off x="0" y="1371598"/>
          <a:ext cx="7467600" cy="10530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000" b="1" kern="1200" dirty="0" err="1" smtClean="0"/>
            <a:t>Патологічна–</a:t>
          </a:r>
          <a:r>
            <a:rPr lang="uk-UA" sz="2000" b="1" kern="1200" dirty="0" smtClean="0"/>
            <a:t> </a:t>
          </a:r>
          <a:r>
            <a:rPr lang="uk-UA" sz="2000" b="1" kern="1200" dirty="0" err="1" smtClean="0"/>
            <a:t>пролактинсекретуюча</a:t>
          </a:r>
          <a:r>
            <a:rPr lang="uk-UA" sz="2000" b="1" kern="1200" dirty="0" smtClean="0"/>
            <a:t> аденома </a:t>
          </a:r>
          <a:endParaRPr lang="ru-RU" sz="2000" kern="1200" dirty="0"/>
        </a:p>
      </dsp:txBody>
      <dsp:txXfrm>
        <a:off x="51403" y="1423001"/>
        <a:ext cx="7364794" cy="950194"/>
      </dsp:txXfrm>
    </dsp:sp>
    <dsp:sp modelId="{27308BEB-4236-4993-BFF7-57C5C0350460}">
      <dsp:nvSpPr>
        <dsp:cNvPr id="0" name=""/>
        <dsp:cNvSpPr/>
      </dsp:nvSpPr>
      <dsp:spPr>
        <a:xfrm>
          <a:off x="0" y="2543400"/>
          <a:ext cx="7467600" cy="10530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 smtClean="0"/>
            <a:t>Ідіопатичні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форми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гіперпролактинемії</a:t>
          </a:r>
          <a:endParaRPr lang="uk-UA" sz="2000" b="1" kern="1200" dirty="0"/>
        </a:p>
      </dsp:txBody>
      <dsp:txXfrm>
        <a:off x="51403" y="2594803"/>
        <a:ext cx="7364794" cy="950194"/>
      </dsp:txXfrm>
    </dsp:sp>
    <dsp:sp modelId="{47926752-67A9-4B5C-8DAC-BF224FCC6B11}">
      <dsp:nvSpPr>
        <dsp:cNvPr id="0" name=""/>
        <dsp:cNvSpPr/>
      </dsp:nvSpPr>
      <dsp:spPr>
        <a:xfrm>
          <a:off x="0" y="3657600"/>
          <a:ext cx="7467600" cy="10530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Симптоматична (</a:t>
          </a:r>
          <a:r>
            <a:rPr lang="ru-RU" sz="2000" b="1" kern="1200" dirty="0" err="1" smtClean="0"/>
            <a:t>ураження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периферичних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ендокринних</a:t>
          </a:r>
          <a:r>
            <a:rPr lang="ru-RU" sz="2000" b="1" kern="1200" dirty="0" smtClean="0"/>
            <a:t> </a:t>
          </a:r>
          <a:r>
            <a:rPr lang="ru-RU" sz="2000" b="1" kern="1200" dirty="0" err="1" smtClean="0"/>
            <a:t>залоз</a:t>
          </a:r>
          <a:r>
            <a:rPr lang="uk-UA" sz="2000" b="1" kern="1200" dirty="0" smtClean="0"/>
            <a:t>)</a:t>
          </a:r>
          <a:endParaRPr lang="ru-RU" sz="2000" kern="1200" dirty="0"/>
        </a:p>
      </dsp:txBody>
      <dsp:txXfrm>
        <a:off x="51403" y="3709003"/>
        <a:ext cx="7364794" cy="950194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0E6925-3037-4182-B4AA-41010C17199F}">
      <dsp:nvSpPr>
        <dsp:cNvPr id="0" name=""/>
        <dsp:cNvSpPr/>
      </dsp:nvSpPr>
      <dsp:spPr>
        <a:xfrm>
          <a:off x="0" y="1"/>
          <a:ext cx="7848600" cy="5241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Галакторея</a:t>
          </a:r>
          <a:r>
            <a:rPr lang="uk-UA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- </a:t>
          </a:r>
          <a:r>
            <a:rPr lang="ru-RU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виділення</a:t>
          </a:r>
          <a:r>
            <a:rPr lang="ru-RU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молока з </a:t>
          </a:r>
          <a:r>
            <a:rPr lang="ru-RU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молочних</a:t>
          </a:r>
          <a:r>
            <a:rPr lang="ru-RU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ru-RU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залоз</a:t>
          </a:r>
          <a:r>
            <a:rPr lang="ru-RU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поза </a:t>
          </a:r>
          <a:r>
            <a:rPr lang="ru-RU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вагітністю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587" y="25588"/>
        <a:ext cx="7797426" cy="472986"/>
      </dsp:txXfrm>
    </dsp:sp>
    <dsp:sp modelId="{CC392078-5215-4C01-AF5A-8CFA41604CA7}">
      <dsp:nvSpPr>
        <dsp:cNvPr id="0" name=""/>
        <dsp:cNvSpPr/>
      </dsp:nvSpPr>
      <dsp:spPr>
        <a:xfrm>
          <a:off x="0" y="628619"/>
          <a:ext cx="7848600" cy="5241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Порушення  МЦ по типу </a:t>
          </a:r>
          <a:r>
            <a:rPr lang="uk-UA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олігоменореї</a:t>
          </a:r>
          <a:r>
            <a:rPr lang="uk-UA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</a:t>
          </a:r>
          <a:r>
            <a:rPr lang="uk-UA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ановуляції</a:t>
          </a:r>
          <a:r>
            <a:rPr lang="uk-UA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, НЛФ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587" y="654206"/>
        <a:ext cx="7797426" cy="472986"/>
      </dsp:txXfrm>
    </dsp:sp>
    <dsp:sp modelId="{F05A0F8A-1716-4A39-9E58-FADA9B691858}">
      <dsp:nvSpPr>
        <dsp:cNvPr id="0" name=""/>
        <dsp:cNvSpPr/>
      </dsp:nvSpPr>
      <dsp:spPr>
        <a:xfrm>
          <a:off x="0" y="1233419"/>
          <a:ext cx="7848600" cy="5241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ГІрсутизм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587" y="1259006"/>
        <a:ext cx="7797426" cy="472986"/>
      </dsp:txXfrm>
    </dsp:sp>
    <dsp:sp modelId="{D48A6977-6FB0-4324-B926-3F1C88574AEE}">
      <dsp:nvSpPr>
        <dsp:cNvPr id="0" name=""/>
        <dsp:cNvSpPr/>
      </dsp:nvSpPr>
      <dsp:spPr>
        <a:xfrm>
          <a:off x="0" y="1838220"/>
          <a:ext cx="7848600" cy="5241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Ожиріння 20%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587" y="1863807"/>
        <a:ext cx="7797426" cy="472986"/>
      </dsp:txXfrm>
    </dsp:sp>
    <dsp:sp modelId="{D5C5311C-B9ED-4691-816E-20EF41FA9026}">
      <dsp:nvSpPr>
        <dsp:cNvPr id="0" name=""/>
        <dsp:cNvSpPr/>
      </dsp:nvSpPr>
      <dsp:spPr>
        <a:xfrm>
          <a:off x="0" y="2443020"/>
          <a:ext cx="7848600" cy="5241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Безпліддя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587" y="2468607"/>
        <a:ext cx="7797426" cy="472986"/>
      </dsp:txXfrm>
    </dsp:sp>
    <dsp:sp modelId="{8DC56277-7245-46C5-BD45-8D74A193ED63}">
      <dsp:nvSpPr>
        <dsp:cNvPr id="0" name=""/>
        <dsp:cNvSpPr/>
      </dsp:nvSpPr>
      <dsp:spPr>
        <a:xfrm>
          <a:off x="0" y="3047820"/>
          <a:ext cx="7848600" cy="5241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Полікістозні</a:t>
          </a:r>
          <a:r>
            <a:rPr lang="uk-UA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яєчники 12%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587" y="3073407"/>
        <a:ext cx="7797426" cy="472986"/>
      </dsp:txXfrm>
    </dsp:sp>
    <dsp:sp modelId="{486CCF4B-9768-4A45-A024-8F8A011F0219}">
      <dsp:nvSpPr>
        <dsp:cNvPr id="0" name=""/>
        <dsp:cNvSpPr/>
      </dsp:nvSpPr>
      <dsp:spPr>
        <a:xfrm>
          <a:off x="0" y="3652620"/>
          <a:ext cx="7848600" cy="5241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Гіпоплазія матки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587" y="3678207"/>
        <a:ext cx="7797426" cy="472986"/>
      </dsp:txXfrm>
    </dsp:sp>
    <dsp:sp modelId="{8BC854FC-F5E9-4249-82BE-D5F334C3E714}">
      <dsp:nvSpPr>
        <dsp:cNvPr id="0" name=""/>
        <dsp:cNvSpPr/>
      </dsp:nvSpPr>
      <dsp:spPr>
        <a:xfrm>
          <a:off x="0" y="4257419"/>
          <a:ext cx="7848600" cy="5241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Гіперпластичні</a:t>
          </a:r>
          <a:r>
            <a:rPr lang="uk-UA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процеси </a:t>
          </a:r>
          <a:r>
            <a:rPr lang="uk-UA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ендометрію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587" y="4283006"/>
        <a:ext cx="7797426" cy="472986"/>
      </dsp:txXfrm>
    </dsp:sp>
    <dsp:sp modelId="{A43FDB99-EBCE-429D-A63E-65DC6E8109ED}">
      <dsp:nvSpPr>
        <dsp:cNvPr id="0" name=""/>
        <dsp:cNvSpPr/>
      </dsp:nvSpPr>
      <dsp:spPr>
        <a:xfrm>
          <a:off x="0" y="4862220"/>
          <a:ext cx="7848600" cy="52416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Себорея, порушення лібідо, </a:t>
          </a:r>
          <a:r>
            <a:rPr lang="uk-UA" sz="1700" b="1" kern="1200" dirty="0" err="1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акне</a:t>
          </a:r>
          <a:endParaRPr lang="ru-RU" sz="17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5587" y="4887807"/>
        <a:ext cx="7797426" cy="472986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8014E1-0011-46CD-94CB-FF6B93DEF27B}">
      <dsp:nvSpPr>
        <dsp:cNvPr id="0" name=""/>
        <dsp:cNvSpPr/>
      </dsp:nvSpPr>
      <dsp:spPr>
        <a:xfrm>
          <a:off x="0" y="111840"/>
          <a:ext cx="7086600" cy="111969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b="1" kern="1200" dirty="0" err="1" smtClean="0"/>
            <a:t>Синдом</a:t>
          </a:r>
          <a:r>
            <a:rPr lang="uk-UA" sz="2900" b="1" kern="1200" dirty="0" smtClean="0"/>
            <a:t> </a:t>
          </a:r>
          <a:r>
            <a:rPr lang="uk-UA" sz="2900" b="1" kern="1200" dirty="0" err="1" smtClean="0"/>
            <a:t>Кіарі-Фромеля</a:t>
          </a:r>
          <a:r>
            <a:rPr lang="uk-UA" sz="2900" b="1" kern="1200" dirty="0" smtClean="0"/>
            <a:t> – післяпологова </a:t>
          </a:r>
          <a:r>
            <a:rPr lang="uk-UA" sz="2900" b="1" kern="1200" dirty="0" err="1" smtClean="0"/>
            <a:t>галакторея-аменорея</a:t>
          </a:r>
          <a:endParaRPr lang="ru-RU" sz="2900" b="1" kern="1200" dirty="0"/>
        </a:p>
      </dsp:txBody>
      <dsp:txXfrm>
        <a:off x="54659" y="166499"/>
        <a:ext cx="6977282" cy="1010372"/>
      </dsp:txXfrm>
    </dsp:sp>
    <dsp:sp modelId="{7E970F29-C698-4A05-B64B-308E56B1CA7F}">
      <dsp:nvSpPr>
        <dsp:cNvPr id="0" name=""/>
        <dsp:cNvSpPr/>
      </dsp:nvSpPr>
      <dsp:spPr>
        <a:xfrm>
          <a:off x="0" y="1315050"/>
          <a:ext cx="7086600" cy="1119690"/>
        </a:xfrm>
        <a:prstGeom prst="roundRect">
          <a:avLst/>
        </a:prstGeom>
        <a:solidFill>
          <a:schemeClr val="accent2">
            <a:hueOff val="-4286841"/>
            <a:satOff val="-19948"/>
            <a:lumOff val="1660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b="1" kern="1200" dirty="0" err="1" smtClean="0">
              <a:solidFill>
                <a:schemeClr val="accent5">
                  <a:lumMod val="10000"/>
                </a:schemeClr>
              </a:solidFill>
            </a:rPr>
            <a:t>Синдом</a:t>
          </a:r>
          <a:r>
            <a:rPr lang="uk-UA" sz="2900" b="1" kern="1200" dirty="0" smtClean="0">
              <a:solidFill>
                <a:schemeClr val="accent5">
                  <a:lumMod val="10000"/>
                </a:schemeClr>
              </a:solidFill>
            </a:rPr>
            <a:t> </a:t>
          </a:r>
          <a:r>
            <a:rPr lang="uk-UA" sz="2900" b="1" kern="1200" dirty="0" err="1" smtClean="0">
              <a:solidFill>
                <a:schemeClr val="accent5">
                  <a:lumMod val="10000"/>
                </a:schemeClr>
              </a:solidFill>
            </a:rPr>
            <a:t>Олбрайта</a:t>
          </a:r>
          <a:r>
            <a:rPr lang="uk-UA" sz="2900" b="1" kern="1200" dirty="0" smtClean="0">
              <a:solidFill>
                <a:schemeClr val="accent5">
                  <a:lumMod val="10000"/>
                </a:schemeClr>
              </a:solidFill>
            </a:rPr>
            <a:t> - </a:t>
          </a:r>
          <a:r>
            <a:rPr lang="uk-UA" sz="2900" b="1" kern="1200" dirty="0" err="1" smtClean="0">
              <a:solidFill>
                <a:schemeClr val="accent5">
                  <a:lumMod val="10000"/>
                </a:schemeClr>
              </a:solidFill>
            </a:rPr>
            <a:t>галакторея-аменорея</a:t>
          </a:r>
          <a:r>
            <a:rPr lang="uk-UA" sz="2900" b="1" kern="1200" dirty="0" smtClean="0">
              <a:solidFill>
                <a:schemeClr val="accent5">
                  <a:lumMod val="10000"/>
                </a:schemeClr>
              </a:solidFill>
            </a:rPr>
            <a:t> при пухлинах гіпофізу</a:t>
          </a:r>
          <a:endParaRPr lang="ru-RU" sz="2900" b="1" kern="1200" dirty="0">
            <a:solidFill>
              <a:schemeClr val="accent5">
                <a:lumMod val="10000"/>
              </a:schemeClr>
            </a:solidFill>
          </a:endParaRPr>
        </a:p>
      </dsp:txBody>
      <dsp:txXfrm>
        <a:off x="54659" y="1369709"/>
        <a:ext cx="6977282" cy="1010372"/>
      </dsp:txXfrm>
    </dsp:sp>
    <dsp:sp modelId="{22A7F0A4-3FC5-42A1-B580-0929D497DE0B}">
      <dsp:nvSpPr>
        <dsp:cNvPr id="0" name=""/>
        <dsp:cNvSpPr/>
      </dsp:nvSpPr>
      <dsp:spPr>
        <a:xfrm>
          <a:off x="0" y="2518260"/>
          <a:ext cx="7086600" cy="1119690"/>
        </a:xfrm>
        <a:prstGeom prst="roundRect">
          <a:avLst/>
        </a:prstGeom>
        <a:solidFill>
          <a:schemeClr val="accent2">
            <a:hueOff val="-8573681"/>
            <a:satOff val="-39895"/>
            <a:lumOff val="3320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b="1" kern="1200" dirty="0" err="1" smtClean="0">
              <a:solidFill>
                <a:schemeClr val="accent5">
                  <a:lumMod val="10000"/>
                </a:schemeClr>
              </a:solidFill>
            </a:rPr>
            <a:t>Галакторея-аменорея</a:t>
          </a:r>
          <a:r>
            <a:rPr lang="uk-UA" sz="2900" b="1" kern="1200" dirty="0" smtClean="0">
              <a:solidFill>
                <a:schemeClr val="accent5">
                  <a:lumMod val="10000"/>
                </a:schemeClr>
              </a:solidFill>
            </a:rPr>
            <a:t> і первинний гіпотиреоз</a:t>
          </a:r>
          <a:endParaRPr lang="ru-RU" sz="2900" b="1" kern="1200" dirty="0">
            <a:solidFill>
              <a:schemeClr val="accent5">
                <a:lumMod val="10000"/>
              </a:schemeClr>
            </a:solidFill>
          </a:endParaRPr>
        </a:p>
      </dsp:txBody>
      <dsp:txXfrm>
        <a:off x="54659" y="2572919"/>
        <a:ext cx="6977282" cy="1010372"/>
      </dsp:txXfrm>
    </dsp:sp>
    <dsp:sp modelId="{2DAA86EA-8858-4DD9-B631-871FA77A4E53}">
      <dsp:nvSpPr>
        <dsp:cNvPr id="0" name=""/>
        <dsp:cNvSpPr/>
      </dsp:nvSpPr>
      <dsp:spPr>
        <a:xfrm>
          <a:off x="0" y="3721470"/>
          <a:ext cx="7086600" cy="1119690"/>
        </a:xfrm>
        <a:prstGeom prst="roundRect">
          <a:avLst/>
        </a:prstGeom>
        <a:solidFill>
          <a:schemeClr val="accent2">
            <a:hueOff val="-12860521"/>
            <a:satOff val="-59843"/>
            <a:lumOff val="4980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900" b="1" kern="1200" dirty="0" err="1" smtClean="0">
              <a:solidFill>
                <a:schemeClr val="accent5">
                  <a:lumMod val="10000"/>
                </a:schemeClr>
              </a:solidFill>
            </a:rPr>
            <a:t>Галакторея-аменорея</a:t>
          </a:r>
          <a:r>
            <a:rPr lang="uk-UA" sz="2900" b="1" kern="1200" dirty="0" smtClean="0">
              <a:solidFill>
                <a:schemeClr val="accent5">
                  <a:lumMod val="10000"/>
                </a:schemeClr>
              </a:solidFill>
            </a:rPr>
            <a:t> без пухлини гіпофізу</a:t>
          </a:r>
          <a:endParaRPr lang="ru-RU" sz="2900" b="1" kern="1200" dirty="0">
            <a:solidFill>
              <a:schemeClr val="accent5">
                <a:lumMod val="10000"/>
              </a:schemeClr>
            </a:solidFill>
          </a:endParaRPr>
        </a:p>
      </dsp:txBody>
      <dsp:txXfrm>
        <a:off x="54659" y="3776129"/>
        <a:ext cx="6977282" cy="1010372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EF909-207F-44D9-957B-E4823574B944}">
      <dsp:nvSpPr>
        <dsp:cNvPr id="0" name=""/>
        <dsp:cNvSpPr/>
      </dsp:nvSpPr>
      <dsp:spPr>
        <a:xfrm>
          <a:off x="0" y="196511"/>
          <a:ext cx="8077200" cy="5425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26880" tIns="270764" rIns="626880" bIns="92456" numCol="1" spcCol="1270" anchor="t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err="1" smtClean="0"/>
            <a:t>стреси</a:t>
          </a:r>
          <a:r>
            <a:rPr lang="ru-RU" sz="1300" b="1" kern="1200" dirty="0" smtClean="0"/>
            <a:t>, </a:t>
          </a:r>
          <a:r>
            <a:rPr lang="ru-RU" sz="1300" b="1" kern="1200" dirty="0" err="1" smtClean="0"/>
            <a:t>пізній</a:t>
          </a:r>
          <a:r>
            <a:rPr lang="ru-RU" sz="1300" b="1" kern="1200" dirty="0" smtClean="0"/>
            <a:t> початок </a:t>
          </a:r>
          <a:r>
            <a:rPr lang="ru-RU" sz="1300" b="1" kern="1200" dirty="0" err="1" smtClean="0"/>
            <a:t>менархе</a:t>
          </a:r>
          <a:r>
            <a:rPr lang="ru-RU" sz="1300" b="1" kern="1200" dirty="0" smtClean="0"/>
            <a:t>, </a:t>
          </a:r>
          <a:r>
            <a:rPr lang="ru-RU" sz="1300" b="1" kern="1200" dirty="0" err="1" smtClean="0"/>
            <a:t>прийом</a:t>
          </a:r>
          <a:r>
            <a:rPr lang="ru-RU" sz="1300" b="1" kern="1200" dirty="0" smtClean="0"/>
            <a:t> </a:t>
          </a:r>
          <a:r>
            <a:rPr lang="ru-RU" sz="1300" b="1" kern="1200" dirty="0" err="1" smtClean="0"/>
            <a:t>КОКів</a:t>
          </a:r>
          <a:r>
            <a:rPr lang="ru-RU" sz="1300" b="1" kern="1200" dirty="0" smtClean="0"/>
            <a:t>, </a:t>
          </a:r>
          <a:r>
            <a:rPr lang="ru-RU" sz="1300" b="1" kern="1200" dirty="0" err="1" smtClean="0"/>
            <a:t>різка</a:t>
          </a:r>
          <a:r>
            <a:rPr lang="ru-RU" sz="1300" b="1" kern="1200" dirty="0" smtClean="0"/>
            <a:t> </a:t>
          </a:r>
          <a:r>
            <a:rPr lang="ru-RU" sz="1300" b="1" kern="1200" dirty="0" err="1" smtClean="0"/>
            <a:t>зміна</a:t>
          </a:r>
          <a:r>
            <a:rPr lang="ru-RU" sz="1300" b="1" kern="1200" dirty="0" smtClean="0"/>
            <a:t> </a:t>
          </a:r>
          <a:r>
            <a:rPr lang="ru-RU" sz="1300" b="1" kern="1200" dirty="0" err="1" smtClean="0"/>
            <a:t>маси</a:t>
          </a:r>
          <a:r>
            <a:rPr lang="ru-RU" sz="1300" b="1" kern="1200" dirty="0" smtClean="0"/>
            <a:t> </a:t>
          </a:r>
          <a:r>
            <a:rPr lang="ru-RU" sz="1300" b="1" kern="1200" dirty="0" err="1" smtClean="0"/>
            <a:t>тіла</a:t>
          </a:r>
          <a:endParaRPr lang="ru-RU" sz="1300" b="1" kern="1200" dirty="0"/>
        </a:p>
      </dsp:txBody>
      <dsp:txXfrm>
        <a:off x="0" y="196511"/>
        <a:ext cx="8077200" cy="542587"/>
      </dsp:txXfrm>
    </dsp:sp>
    <dsp:sp modelId="{461B5251-70A3-4CE3-95C9-E9DFE3B18021}">
      <dsp:nvSpPr>
        <dsp:cNvPr id="0" name=""/>
        <dsp:cNvSpPr/>
      </dsp:nvSpPr>
      <dsp:spPr>
        <a:xfrm>
          <a:off x="403860" y="76198"/>
          <a:ext cx="5654040" cy="383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709" tIns="0" rIns="213709" bIns="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Анамнез</a:t>
          </a:r>
          <a:endParaRPr lang="ru-RU" sz="1400" b="1" kern="1200" dirty="0"/>
        </a:p>
      </dsp:txBody>
      <dsp:txXfrm>
        <a:off x="422594" y="94932"/>
        <a:ext cx="5616572" cy="346292"/>
      </dsp:txXfrm>
    </dsp:sp>
    <dsp:sp modelId="{B8977811-160D-4DD6-A7A0-AF440B617059}">
      <dsp:nvSpPr>
        <dsp:cNvPr id="0" name=""/>
        <dsp:cNvSpPr/>
      </dsp:nvSpPr>
      <dsp:spPr>
        <a:xfrm>
          <a:off x="0" y="1001178"/>
          <a:ext cx="8077200" cy="5425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26880" tIns="270764" rIns="626880" bIns="92456" numCol="1" spcCol="1270" anchor="t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b="1" kern="1200" dirty="0" smtClean="0"/>
            <a:t>виявлення базального рівня </a:t>
          </a:r>
          <a:r>
            <a:rPr lang="uk-UA" sz="1300" b="1" kern="1200" dirty="0" err="1" smtClean="0"/>
            <a:t>Прл</a:t>
          </a:r>
          <a:r>
            <a:rPr lang="uk-UA" sz="1300" b="1" kern="1200" dirty="0" smtClean="0"/>
            <a:t>, ФСГ, ЛГ,ТТГ,Т3,Т4,Е2, ДЕА,Т</a:t>
          </a:r>
          <a:endParaRPr lang="ru-RU" sz="1300" b="1" kern="1200" dirty="0"/>
        </a:p>
      </dsp:txBody>
      <dsp:txXfrm>
        <a:off x="0" y="1001178"/>
        <a:ext cx="8077200" cy="542587"/>
      </dsp:txXfrm>
    </dsp:sp>
    <dsp:sp modelId="{FD1EA397-7732-4F0A-9FA0-849477BFCEE5}">
      <dsp:nvSpPr>
        <dsp:cNvPr id="0" name=""/>
        <dsp:cNvSpPr/>
      </dsp:nvSpPr>
      <dsp:spPr>
        <a:xfrm>
          <a:off x="403860" y="880866"/>
          <a:ext cx="5654040" cy="383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709" tIns="0" rIns="213709" bIns="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Гормональний </a:t>
          </a:r>
          <a:r>
            <a:rPr lang="uk-UA" sz="1400" b="1" kern="1200" dirty="0" err="1" smtClean="0"/>
            <a:t>скринінг</a:t>
          </a:r>
          <a:r>
            <a:rPr lang="uk-UA" sz="1400" b="1" kern="1200" dirty="0" smtClean="0"/>
            <a:t>:</a:t>
          </a:r>
          <a:endParaRPr lang="ru-RU" sz="1400" b="1" kern="1200" dirty="0"/>
        </a:p>
      </dsp:txBody>
      <dsp:txXfrm>
        <a:off x="422594" y="899600"/>
        <a:ext cx="5616572" cy="346292"/>
      </dsp:txXfrm>
    </dsp:sp>
    <dsp:sp modelId="{A8EE6D4C-F72B-46C2-8CDF-581C431708BD}">
      <dsp:nvSpPr>
        <dsp:cNvPr id="0" name=""/>
        <dsp:cNvSpPr/>
      </dsp:nvSpPr>
      <dsp:spPr>
        <a:xfrm>
          <a:off x="0" y="1805846"/>
          <a:ext cx="8077200" cy="5425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26880" tIns="270764" rIns="626880" bIns="92456" numCol="1" spcCol="1270" anchor="t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b="1" kern="1200" dirty="0" smtClean="0"/>
            <a:t>краніографія – </a:t>
          </a:r>
          <a:r>
            <a:rPr lang="ru-RU" sz="1300" b="1" kern="1200" dirty="0" err="1" smtClean="0"/>
            <a:t>визначення</a:t>
          </a:r>
          <a:r>
            <a:rPr lang="ru-RU" sz="1300" b="1" kern="1200" dirty="0" smtClean="0"/>
            <a:t> </a:t>
          </a:r>
          <a:r>
            <a:rPr lang="ru-RU" sz="1300" b="1" kern="1200" dirty="0" err="1" smtClean="0"/>
            <a:t>особливостей</a:t>
          </a:r>
          <a:r>
            <a:rPr lang="ru-RU" sz="1300" b="1" kern="1200" dirty="0" smtClean="0"/>
            <a:t> </a:t>
          </a:r>
          <a:r>
            <a:rPr lang="ru-RU" sz="1300" b="1" kern="1200" dirty="0" err="1" smtClean="0"/>
            <a:t>турецького</a:t>
          </a:r>
          <a:r>
            <a:rPr lang="ru-RU" sz="1300" b="1" kern="1200" dirty="0" smtClean="0"/>
            <a:t> </a:t>
          </a:r>
          <a:r>
            <a:rPr lang="ru-RU" sz="1300" b="1" kern="1200" dirty="0" err="1" smtClean="0"/>
            <a:t>сідла</a:t>
          </a:r>
          <a:endParaRPr lang="ru-RU" sz="1300" b="1" kern="1200" dirty="0"/>
        </a:p>
      </dsp:txBody>
      <dsp:txXfrm>
        <a:off x="0" y="1805846"/>
        <a:ext cx="8077200" cy="542587"/>
      </dsp:txXfrm>
    </dsp:sp>
    <dsp:sp modelId="{B28E11F0-DE1F-488F-A350-45A3E24BB089}">
      <dsp:nvSpPr>
        <dsp:cNvPr id="0" name=""/>
        <dsp:cNvSpPr/>
      </dsp:nvSpPr>
      <dsp:spPr>
        <a:xfrm>
          <a:off x="403860" y="1685533"/>
          <a:ext cx="5654040" cy="383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709" tIns="0" rIns="213709" bIns="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 Рентгенологічні методи дослідження</a:t>
          </a:r>
          <a:endParaRPr lang="ru-RU" sz="1400" b="1" kern="1200" dirty="0"/>
        </a:p>
      </dsp:txBody>
      <dsp:txXfrm>
        <a:off x="422594" y="1704267"/>
        <a:ext cx="5616572" cy="346292"/>
      </dsp:txXfrm>
    </dsp:sp>
    <dsp:sp modelId="{8AE008BE-376E-4DF0-AADA-71E13B94047D}">
      <dsp:nvSpPr>
        <dsp:cNvPr id="0" name=""/>
        <dsp:cNvSpPr/>
      </dsp:nvSpPr>
      <dsp:spPr>
        <a:xfrm>
          <a:off x="0" y="2610513"/>
          <a:ext cx="8077200" cy="5425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26880" tIns="270764" rIns="626880" bIns="92456" numCol="1" spcCol="1270" anchor="t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300" b="1" kern="1200" dirty="0" smtClean="0"/>
            <a:t>стан оптико-</a:t>
          </a:r>
          <a:r>
            <a:rPr lang="ru-RU" sz="1300" b="1" kern="1200" dirty="0" err="1" smtClean="0"/>
            <a:t>хіазмальної</a:t>
          </a:r>
          <a:r>
            <a:rPr lang="ru-RU" sz="1300" b="1" kern="1200" dirty="0" smtClean="0"/>
            <a:t> </a:t>
          </a:r>
          <a:r>
            <a:rPr lang="ru-RU" sz="1300" b="1" kern="1200" dirty="0" err="1" smtClean="0"/>
            <a:t>ділянки</a:t>
          </a:r>
          <a:r>
            <a:rPr lang="ru-RU" sz="1300" b="1" kern="1200" dirty="0" smtClean="0"/>
            <a:t> при </a:t>
          </a:r>
          <a:r>
            <a:rPr lang="ru-RU" sz="1300" b="1" kern="1200" dirty="0" err="1" smtClean="0"/>
            <a:t>пролак</a:t>
          </a:r>
          <a:r>
            <a:rPr lang="uk-UA" sz="1300" b="1" kern="1200" dirty="0" err="1" smtClean="0"/>
            <a:t>тиномах</a:t>
          </a:r>
          <a:endParaRPr lang="ru-RU" sz="1300" b="1" kern="1200" dirty="0"/>
        </a:p>
      </dsp:txBody>
      <dsp:txXfrm>
        <a:off x="0" y="2610513"/>
        <a:ext cx="8077200" cy="542587"/>
      </dsp:txXfrm>
    </dsp:sp>
    <dsp:sp modelId="{C644F005-8FA3-4245-8BDA-0C56B4C3FF6D}">
      <dsp:nvSpPr>
        <dsp:cNvPr id="0" name=""/>
        <dsp:cNvSpPr/>
      </dsp:nvSpPr>
      <dsp:spPr>
        <a:xfrm>
          <a:off x="403860" y="2490201"/>
          <a:ext cx="5654040" cy="383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709" tIns="0" rIns="213709" bIns="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err="1" smtClean="0"/>
            <a:t>Дослідження</a:t>
          </a:r>
          <a:r>
            <a:rPr lang="ru-RU" sz="1400" b="1" kern="1200" dirty="0" smtClean="0"/>
            <a:t> очного дна і </a:t>
          </a:r>
          <a:r>
            <a:rPr lang="ru-RU" sz="1400" b="1" kern="1200" dirty="0" err="1" smtClean="0"/>
            <a:t>полів</a:t>
          </a:r>
          <a:r>
            <a:rPr lang="ru-RU" sz="1400" b="1" kern="1200" dirty="0" smtClean="0"/>
            <a:t> </a:t>
          </a:r>
          <a:r>
            <a:rPr lang="ru-RU" sz="1400" b="1" kern="1200" dirty="0" err="1" smtClean="0"/>
            <a:t>зору</a:t>
          </a:r>
          <a:endParaRPr lang="ru-RU" sz="1400" b="1" kern="1200" dirty="0"/>
        </a:p>
      </dsp:txBody>
      <dsp:txXfrm>
        <a:off x="422594" y="2508935"/>
        <a:ext cx="5616572" cy="346292"/>
      </dsp:txXfrm>
    </dsp:sp>
    <dsp:sp modelId="{F209AFE2-218B-43F1-87B3-B249A5F6D4B9}">
      <dsp:nvSpPr>
        <dsp:cNvPr id="0" name=""/>
        <dsp:cNvSpPr/>
      </dsp:nvSpPr>
      <dsp:spPr>
        <a:xfrm>
          <a:off x="0" y="3415181"/>
          <a:ext cx="8077200" cy="5425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26880" tIns="270764" rIns="626880" bIns="92456" numCol="1" spcCol="1270" anchor="t" anchorCtr="0">
          <a:noAutofit/>
        </a:bodyPr>
        <a:lstStyle/>
        <a:p>
          <a:pPr marL="114300" lvl="1" indent="-114300" algn="l" defTabSz="5778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300" b="1" kern="1200" dirty="0" err="1" smtClean="0"/>
            <a:t>тироліберином</a:t>
          </a:r>
          <a:r>
            <a:rPr lang="uk-UA" sz="1300" b="1" kern="1200" dirty="0" smtClean="0"/>
            <a:t> та </a:t>
          </a:r>
          <a:r>
            <a:rPr lang="uk-UA" sz="1300" b="1" kern="1200" dirty="0" err="1" smtClean="0"/>
            <a:t>метоклопромідом</a:t>
          </a:r>
          <a:endParaRPr lang="ru-RU" sz="1300" b="1" kern="1200" dirty="0"/>
        </a:p>
      </dsp:txBody>
      <dsp:txXfrm>
        <a:off x="0" y="3415181"/>
        <a:ext cx="8077200" cy="542587"/>
      </dsp:txXfrm>
    </dsp:sp>
    <dsp:sp modelId="{405AA82E-C363-43F5-9DD7-EB1A83FA81AB}">
      <dsp:nvSpPr>
        <dsp:cNvPr id="0" name=""/>
        <dsp:cNvSpPr/>
      </dsp:nvSpPr>
      <dsp:spPr>
        <a:xfrm>
          <a:off x="403860" y="3223301"/>
          <a:ext cx="5654040" cy="3837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13709" tIns="0" rIns="213709" bIns="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400" b="1" kern="1200" dirty="0" smtClean="0"/>
            <a:t>Функціональні діагностичні тести</a:t>
          </a:r>
          <a:endParaRPr lang="ru-RU" sz="1400" b="1" kern="1200" dirty="0"/>
        </a:p>
      </dsp:txBody>
      <dsp:txXfrm>
        <a:off x="422594" y="3242035"/>
        <a:ext cx="5616572" cy="3462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EBB3830A-BE5D-411E-8F15-B61B8A6FC522}" type="datetimeFigureOut">
              <a:rPr lang="ru-RU"/>
              <a:pPr>
                <a:defRPr/>
              </a:pPr>
              <a:t>30.03.2022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4942493C-F5D9-48F6-B4AE-13343AF0AD8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430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8747CEA8-9849-4DCE-8A85-21EFD7C54F04}" type="datetimeFigureOut">
              <a:rPr lang="ru-RU"/>
              <a:pPr>
                <a:defRPr/>
              </a:pPr>
              <a:t>30.03.2022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FDED7B20-3B7B-4726-983A-54AADE708B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2659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DED7B20-3B7B-4726-983A-54AADE708BC3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440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113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>
              <a:latin typeface="Arial" pitchFamily="34" charset="0"/>
            </a:endParaRPr>
          </a:p>
        </p:txBody>
      </p:sp>
      <p:sp>
        <p:nvSpPr>
          <p:cNvPr id="9114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B163126-840F-4C80-A460-2C9D05C8E584}" type="slidenum">
              <a:rPr lang="ru-RU" smtClean="0">
                <a:latin typeface="Arial" pitchFamily="34" charset="0"/>
              </a:rPr>
              <a:pPr/>
              <a:t>59</a:t>
            </a:fld>
            <a:endParaRPr lang="ru-RU" smtClean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52905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ltGray">
      <p:bgPr>
        <a:gradFill rotWithShape="0">
          <a:gsLst>
            <a:gs pos="0">
              <a:schemeClr val="accent1"/>
            </a:gs>
            <a:gs pos="50000">
              <a:schemeClr val="tx2"/>
            </a:gs>
            <a:gs pos="100000">
              <a:schemeClr val="accent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0"/>
          <p:cNvSpPr>
            <a:spLocks noChangeArrowheads="1"/>
          </p:cNvSpPr>
          <p:nvPr/>
        </p:nvSpPr>
        <p:spPr bwMode="ltGray">
          <a:xfrm>
            <a:off x="0" y="0"/>
            <a:ext cx="2819400" cy="388620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5" name="Rectangle 52"/>
          <p:cNvSpPr>
            <a:spLocks noChangeArrowheads="1"/>
          </p:cNvSpPr>
          <p:nvPr/>
        </p:nvSpPr>
        <p:spPr bwMode="ltGray">
          <a:xfrm>
            <a:off x="2819400" y="3863975"/>
            <a:ext cx="6324600" cy="3003550"/>
          </a:xfrm>
          <a:prstGeom prst="rect">
            <a:avLst/>
          </a:prstGeom>
          <a:gradFill rotWithShape="1">
            <a:gsLst>
              <a:gs pos="0">
                <a:schemeClr val="accent2">
                  <a:alpha val="42000"/>
                </a:schemeClr>
              </a:gs>
              <a:gs pos="100000">
                <a:schemeClr val="tx2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6" name="Rectangle 54"/>
          <p:cNvSpPr>
            <a:spLocks noChangeArrowheads="1"/>
          </p:cNvSpPr>
          <p:nvPr/>
        </p:nvSpPr>
        <p:spPr bwMode="ltGray">
          <a:xfrm>
            <a:off x="9525" y="3875088"/>
            <a:ext cx="2809875" cy="2982912"/>
          </a:xfrm>
          <a:prstGeom prst="rect">
            <a:avLst/>
          </a:prstGeom>
          <a:gradFill rotWithShape="1">
            <a:gsLst>
              <a:gs pos="0">
                <a:schemeClr val="tx2">
                  <a:gamma/>
                  <a:shade val="46275"/>
                  <a:invGamma/>
                </a:schemeClr>
              </a:gs>
              <a:gs pos="100000">
                <a:schemeClr val="tx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7" name="AutoShape 55"/>
          <p:cNvSpPr>
            <a:spLocks noChangeArrowheads="1"/>
          </p:cNvSpPr>
          <p:nvPr/>
        </p:nvSpPr>
        <p:spPr bwMode="ltGray">
          <a:xfrm>
            <a:off x="152400" y="152400"/>
            <a:ext cx="8839200" cy="6477000"/>
          </a:xfrm>
          <a:prstGeom prst="roundRect">
            <a:avLst>
              <a:gd name="adj" fmla="val 16667"/>
            </a:avLst>
          </a:prstGeom>
          <a:solidFill>
            <a:schemeClr val="accent1">
              <a:alpha val="67999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8" name="Oval 81"/>
          <p:cNvSpPr>
            <a:spLocks noChangeArrowheads="1"/>
          </p:cNvSpPr>
          <p:nvPr/>
        </p:nvSpPr>
        <p:spPr bwMode="ltGray">
          <a:xfrm>
            <a:off x="2819400" y="457200"/>
            <a:ext cx="3505200" cy="3429000"/>
          </a:xfrm>
          <a:prstGeom prst="ellipse">
            <a:avLst/>
          </a:prstGeom>
          <a:gradFill rotWithShape="1">
            <a:gsLst>
              <a:gs pos="0">
                <a:schemeClr val="accent1">
                  <a:alpha val="39000"/>
                </a:schemeClr>
              </a:gs>
              <a:gs pos="100000">
                <a:schemeClr val="accent1">
                  <a:gamma/>
                  <a:tint val="75686"/>
                  <a:invGamma/>
                </a:schemeClr>
              </a:gs>
            </a:gsLst>
            <a:lin ang="18900000" scaled="1"/>
          </a:gradFill>
          <a:ln w="19050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9" name="Oval 82"/>
          <p:cNvSpPr>
            <a:spLocks noChangeArrowheads="1"/>
          </p:cNvSpPr>
          <p:nvPr/>
        </p:nvSpPr>
        <p:spPr bwMode="gray">
          <a:xfrm>
            <a:off x="1295400" y="3886200"/>
            <a:ext cx="1524000" cy="1600200"/>
          </a:xfrm>
          <a:prstGeom prst="ellipse">
            <a:avLst/>
          </a:prstGeom>
          <a:gradFill rotWithShape="1">
            <a:gsLst>
              <a:gs pos="0">
                <a:schemeClr val="accent2">
                  <a:alpha val="24001"/>
                </a:schemeClr>
              </a:gs>
              <a:gs pos="100000">
                <a:schemeClr val="accent2">
                  <a:gamma/>
                  <a:tint val="69804"/>
                  <a:invGamma/>
                  <a:alpha val="42000"/>
                </a:schemeClr>
              </a:gs>
            </a:gsLst>
            <a:lin ang="18900000" scaled="1"/>
          </a:gradFill>
          <a:ln w="19050" cap="rnd">
            <a:noFill/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10" name="Oval 83"/>
          <p:cNvSpPr>
            <a:spLocks noChangeArrowheads="1"/>
          </p:cNvSpPr>
          <p:nvPr/>
        </p:nvSpPr>
        <p:spPr bwMode="ltGray">
          <a:xfrm>
            <a:off x="876300" y="298450"/>
            <a:ext cx="6178550" cy="6178550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tint val="24314"/>
                  <a:invGamma/>
                  <a:alpha val="32001"/>
                </a:schemeClr>
              </a:gs>
              <a:gs pos="100000">
                <a:schemeClr val="accent1">
                  <a:alpha val="8000"/>
                </a:schemeClr>
              </a:gs>
            </a:gsLst>
            <a:lin ang="5400000" scaled="1"/>
          </a:gradFill>
          <a:ln w="19050" cap="rnd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grpSp>
        <p:nvGrpSpPr>
          <p:cNvPr id="11" name="Group 16"/>
          <p:cNvGrpSpPr>
            <a:grpSpLocks/>
          </p:cNvGrpSpPr>
          <p:nvPr/>
        </p:nvGrpSpPr>
        <p:grpSpPr bwMode="auto">
          <a:xfrm>
            <a:off x="4114800" y="5691188"/>
            <a:ext cx="1079500" cy="633412"/>
            <a:chOff x="2680" y="3678"/>
            <a:chExt cx="680" cy="399"/>
          </a:xfrm>
        </p:grpSpPr>
        <p:sp>
          <p:nvSpPr>
            <p:cNvPr id="12" name="Text Box 14"/>
            <p:cNvSpPr txBox="1">
              <a:spLocks noChangeArrowheads="1"/>
            </p:cNvSpPr>
            <p:nvPr/>
          </p:nvSpPr>
          <p:spPr bwMode="gray">
            <a:xfrm>
              <a:off x="2680" y="3789"/>
              <a:ext cx="68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2400" b="1">
                  <a:latin typeface="Arial" charset="0"/>
                </a:rPr>
                <a:t>LOGO</a:t>
              </a:r>
            </a:p>
          </p:txBody>
        </p:sp>
        <p:sp>
          <p:nvSpPr>
            <p:cNvPr id="13" name="AutoShape 15"/>
            <p:cNvSpPr>
              <a:spLocks noChangeArrowheads="1"/>
            </p:cNvSpPr>
            <p:nvPr/>
          </p:nvSpPr>
          <p:spPr bwMode="gray">
            <a:xfrm rot="5400000">
              <a:off x="2928" y="3493"/>
              <a:ext cx="172" cy="542"/>
            </a:xfrm>
            <a:prstGeom prst="moon">
              <a:avLst>
                <a:gd name="adj" fmla="val 21208"/>
              </a:avLst>
            </a:prstGeom>
            <a:solidFill>
              <a:schemeClr val="tx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>
                <a:defRPr/>
              </a:pPr>
              <a:endParaRPr lang="ru-RU">
                <a:latin typeface="Arial" charset="0"/>
              </a:endParaRPr>
            </a:p>
          </p:txBody>
        </p:sp>
      </p:grp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971800" y="2514600"/>
            <a:ext cx="5410200" cy="1241425"/>
          </a:xfrm>
        </p:spPr>
        <p:txBody>
          <a:bodyPr/>
          <a:lstStyle>
            <a:lvl1pPr algn="l"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038600"/>
            <a:ext cx="5791200" cy="3810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2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5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6629400"/>
            <a:ext cx="28956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6629400"/>
            <a:ext cx="21336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AA48C-83E4-4880-8CB3-36CD0BE7DD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16" name="Rectangle 4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6629400"/>
            <a:ext cx="21336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089090-0FC7-45C6-A545-FC744FB60F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E072BA-7201-449A-89FB-142F7C7BA5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430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43000"/>
            <a:ext cx="4038600" cy="5334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70EC4-3103-4195-9B37-71DADF5BEC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C1049B-D670-45CE-A233-8985151F9A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FEE85-1593-42E9-BB13-5475F90BF1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45D3C1-A864-4071-9BF2-930483DB649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6E9860-9FFE-47EE-8686-D2D2A54EDC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8756F9-BF94-4972-812D-D4AA395CC20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5454E1-CF18-4AAE-B720-614C8734A4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04800"/>
            <a:ext cx="2057400" cy="6172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6172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09959-9EA6-4A2F-BA31-087F2A1AE2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7620000" cy="563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143000"/>
            <a:ext cx="8229600" cy="5334000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6E7574-7CBA-4B71-89E8-E5885F5CE2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rotWithShape="0">
          <a:gsLst>
            <a:gs pos="0">
              <a:srgbClr val="4B8BCB"/>
            </a:gs>
            <a:gs pos="100000">
              <a:schemeClr val="accent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5" name="Rectangle 41"/>
          <p:cNvSpPr>
            <a:spLocks noChangeArrowheads="1"/>
          </p:cNvSpPr>
          <p:nvPr/>
        </p:nvSpPr>
        <p:spPr bwMode="ltGray">
          <a:xfrm>
            <a:off x="0" y="0"/>
            <a:ext cx="990600" cy="914400"/>
          </a:xfrm>
          <a:prstGeom prst="rect">
            <a:avLst/>
          </a:prstGeom>
          <a:gradFill rotWithShape="1">
            <a:gsLst>
              <a:gs pos="0">
                <a:schemeClr val="accent1">
                  <a:alpha val="35001"/>
                </a:schemeClr>
              </a:gs>
              <a:gs pos="100000">
                <a:schemeClr val="tx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1066" name="Rectangle 42"/>
          <p:cNvSpPr>
            <a:spLocks noChangeArrowheads="1"/>
          </p:cNvSpPr>
          <p:nvPr/>
        </p:nvSpPr>
        <p:spPr bwMode="ltGray">
          <a:xfrm>
            <a:off x="990600" y="914400"/>
            <a:ext cx="8153400" cy="5943600"/>
          </a:xfrm>
          <a:prstGeom prst="rect">
            <a:avLst/>
          </a:prstGeom>
          <a:gradFill rotWithShape="1">
            <a:gsLst>
              <a:gs pos="0">
                <a:schemeClr val="tx2">
                  <a:gamma/>
                  <a:shade val="66667"/>
                  <a:invGamma/>
                </a:schemeClr>
              </a:gs>
              <a:gs pos="100000">
                <a:schemeClr val="tx2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1067" name="Rectangle 43"/>
          <p:cNvSpPr>
            <a:spLocks noChangeArrowheads="1"/>
          </p:cNvSpPr>
          <p:nvPr/>
        </p:nvSpPr>
        <p:spPr bwMode="ltGray">
          <a:xfrm>
            <a:off x="0" y="914400"/>
            <a:ext cx="990600" cy="5943600"/>
          </a:xfrm>
          <a:prstGeom prst="rect">
            <a:avLst/>
          </a:prstGeom>
          <a:gradFill rotWithShape="1">
            <a:gsLst>
              <a:gs pos="0">
                <a:schemeClr val="tx2"/>
              </a:gs>
              <a:gs pos="100000">
                <a:schemeClr val="accent1">
                  <a:alpha val="59000"/>
                </a:schemeClr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1068" name="AutoShape 44"/>
          <p:cNvSpPr>
            <a:spLocks noChangeArrowheads="1"/>
          </p:cNvSpPr>
          <p:nvPr/>
        </p:nvSpPr>
        <p:spPr bwMode="white">
          <a:xfrm>
            <a:off x="152400" y="152400"/>
            <a:ext cx="8839200" cy="6477000"/>
          </a:xfrm>
          <a:prstGeom prst="roundRect">
            <a:avLst>
              <a:gd name="adj" fmla="val 16667"/>
            </a:avLst>
          </a:prstGeom>
          <a:solidFill>
            <a:schemeClr val="accent1">
              <a:alpha val="56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lang="ru-RU">
              <a:latin typeface="Arial" charset="0"/>
            </a:endParaRPr>
          </a:p>
        </p:txBody>
      </p:sp>
      <p:sp>
        <p:nvSpPr>
          <p:cNvPr id="205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143000"/>
            <a:ext cx="8229600" cy="533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629400"/>
            <a:ext cx="2133600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bg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29400"/>
            <a:ext cx="2895600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chemeClr val="bg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629400"/>
            <a:ext cx="2133600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1"/>
                </a:solidFill>
                <a:latin typeface="Arial" charset="0"/>
              </a:defRPr>
            </a:lvl1pPr>
          </a:lstStyle>
          <a:p>
            <a:pPr>
              <a:defRPr/>
            </a:pPr>
            <a:fld id="{AAFABEE2-6863-4475-A39F-F7BBB38561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205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04800"/>
            <a:ext cx="762000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</p:sldLayoutIdLst>
  <p:transition spd="slow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Font typeface="Wingdings" pitchFamily="2" charset="2"/>
        <a:buChar char="v"/>
        <a:defRPr sz="28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600">
          <a:solidFill>
            <a:schemeClr val="bg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1"/>
        </a:buClr>
        <a:buChar char="•"/>
        <a:defRPr sz="2200">
          <a:solidFill>
            <a:schemeClr val="bg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bg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bg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3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5.xml"/><Relationship Id="rId3" Type="http://schemas.openxmlformats.org/officeDocument/2006/relationships/image" Target="../media/image23.png"/><Relationship Id="rId7" Type="http://schemas.openxmlformats.org/officeDocument/2006/relationships/diagramColors" Target="../diagrams/colors5.xm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diagramQuickStyle" Target="../diagrams/quickStyle5.xml"/><Relationship Id="rId5" Type="http://schemas.openxmlformats.org/officeDocument/2006/relationships/diagramLayout" Target="../diagrams/layout5.xml"/><Relationship Id="rId4" Type="http://schemas.openxmlformats.org/officeDocument/2006/relationships/diagramData" Target="../diagrams/data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7" Type="http://schemas.openxmlformats.org/officeDocument/2006/relationships/image" Target="../media/image24.jpe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7" Type="http://schemas.openxmlformats.org/officeDocument/2006/relationships/image" Target="../media/image25.jpe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7" Type="http://schemas.openxmlformats.org/officeDocument/2006/relationships/image" Target="../media/image26.jpe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diagramLayout" Target="../diagrams/layout15.xml"/><Relationship Id="rId7" Type="http://schemas.openxmlformats.org/officeDocument/2006/relationships/image" Target="../media/image27.jpe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diagramLayout" Target="../diagrams/layout16.xml"/><Relationship Id="rId7" Type="http://schemas.openxmlformats.org/officeDocument/2006/relationships/image" Target="../media/image29.jpeg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diagramLayout" Target="../diagrams/layout17.xml"/><Relationship Id="rId7" Type="http://schemas.openxmlformats.org/officeDocument/2006/relationships/image" Target="../media/image31.jpeg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Relationship Id="rId9" Type="http://schemas.openxmlformats.org/officeDocument/2006/relationships/image" Target="../media/image33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2.xml"/><Relationship Id="rId3" Type="http://schemas.openxmlformats.org/officeDocument/2006/relationships/diagramLayout" Target="../diagrams/layout21.xml"/><Relationship Id="rId7" Type="http://schemas.openxmlformats.org/officeDocument/2006/relationships/diagramData" Target="../diagrams/data22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1.xml"/><Relationship Id="rId11" Type="http://schemas.microsoft.com/office/2007/relationships/diagramDrawing" Target="../diagrams/drawing22.xml"/><Relationship Id="rId5" Type="http://schemas.openxmlformats.org/officeDocument/2006/relationships/diagramColors" Target="../diagrams/colors21.xml"/><Relationship Id="rId10" Type="http://schemas.openxmlformats.org/officeDocument/2006/relationships/diagramColors" Target="../diagrams/colors22.xml"/><Relationship Id="rId4" Type="http://schemas.openxmlformats.org/officeDocument/2006/relationships/diagramQuickStyle" Target="../diagrams/quickStyle21.xml"/><Relationship Id="rId9" Type="http://schemas.openxmlformats.org/officeDocument/2006/relationships/diagramQuickStyle" Target="../diagrams/quickStyle2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PowerPoint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6.em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7" Type="http://schemas.openxmlformats.org/officeDocument/2006/relationships/image" Target="../media/image37.jpeg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2.xml"/><Relationship Id="rId2" Type="http://schemas.openxmlformats.org/officeDocument/2006/relationships/diagramData" Target="../diagrams/data3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2.xml"/><Relationship Id="rId5" Type="http://schemas.openxmlformats.org/officeDocument/2006/relationships/diagramColors" Target="../diagrams/colors32.xml"/><Relationship Id="rId4" Type="http://schemas.openxmlformats.org/officeDocument/2006/relationships/diagramQuickStyle" Target="../diagrams/quickStyle3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3.xml"/><Relationship Id="rId2" Type="http://schemas.openxmlformats.org/officeDocument/2006/relationships/diagramData" Target="../diagrams/data3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3.xml"/><Relationship Id="rId5" Type="http://schemas.openxmlformats.org/officeDocument/2006/relationships/diagramColors" Target="../diagrams/colors33.xml"/><Relationship Id="rId4" Type="http://schemas.openxmlformats.org/officeDocument/2006/relationships/diagramQuickStyle" Target="../diagrams/quickStyle3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4.xml"/><Relationship Id="rId7" Type="http://schemas.microsoft.com/office/2007/relationships/diagramDrawing" Target="../diagrams/drawing34.xml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4.xml"/><Relationship Id="rId5" Type="http://schemas.openxmlformats.org/officeDocument/2006/relationships/diagramQuickStyle" Target="../diagrams/quickStyle34.xml"/><Relationship Id="rId4" Type="http://schemas.openxmlformats.org/officeDocument/2006/relationships/diagramLayout" Target="../diagrams/layout34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5.xml"/><Relationship Id="rId2" Type="http://schemas.openxmlformats.org/officeDocument/2006/relationships/diagramData" Target="../diagrams/data35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5.xml"/><Relationship Id="rId5" Type="http://schemas.openxmlformats.org/officeDocument/2006/relationships/diagramColors" Target="../diagrams/colors35.xml"/><Relationship Id="rId4" Type="http://schemas.openxmlformats.org/officeDocument/2006/relationships/diagramQuickStyle" Target="../diagrams/quickStyle35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6.xml"/><Relationship Id="rId2" Type="http://schemas.openxmlformats.org/officeDocument/2006/relationships/diagramData" Target="../diagrams/data36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6.xml"/><Relationship Id="rId5" Type="http://schemas.openxmlformats.org/officeDocument/2006/relationships/diagramColors" Target="../diagrams/colors36.xml"/><Relationship Id="rId4" Type="http://schemas.openxmlformats.org/officeDocument/2006/relationships/diagramQuickStyle" Target="../diagrams/quickStyle3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7.xml"/><Relationship Id="rId2" Type="http://schemas.openxmlformats.org/officeDocument/2006/relationships/diagramData" Target="../diagrams/data3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7.xml"/><Relationship Id="rId5" Type="http://schemas.openxmlformats.org/officeDocument/2006/relationships/diagramColors" Target="../diagrams/colors37.xml"/><Relationship Id="rId4" Type="http://schemas.openxmlformats.org/officeDocument/2006/relationships/diagramQuickStyle" Target="../diagrams/quickStyle3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8.xml"/><Relationship Id="rId2" Type="http://schemas.openxmlformats.org/officeDocument/2006/relationships/diagramData" Target="../diagrams/data38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8.xml"/><Relationship Id="rId5" Type="http://schemas.openxmlformats.org/officeDocument/2006/relationships/diagramColors" Target="../diagrams/colors38.xml"/><Relationship Id="rId4" Type="http://schemas.openxmlformats.org/officeDocument/2006/relationships/diagramQuickStyle" Target="../diagrams/quickStyle38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9.xml"/><Relationship Id="rId2" Type="http://schemas.openxmlformats.org/officeDocument/2006/relationships/diagramData" Target="../diagrams/data3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9.xml"/><Relationship Id="rId5" Type="http://schemas.openxmlformats.org/officeDocument/2006/relationships/diagramColors" Target="../diagrams/colors39.xml"/><Relationship Id="rId4" Type="http://schemas.openxmlformats.org/officeDocument/2006/relationships/diagramQuickStyle" Target="../diagrams/quickStyle39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0.xml"/><Relationship Id="rId2" Type="http://schemas.openxmlformats.org/officeDocument/2006/relationships/diagramData" Target="../diagrams/data40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0.xml"/><Relationship Id="rId5" Type="http://schemas.openxmlformats.org/officeDocument/2006/relationships/diagramColors" Target="../diagrams/colors40.xml"/><Relationship Id="rId4" Type="http://schemas.openxmlformats.org/officeDocument/2006/relationships/diagramQuickStyle" Target="../diagrams/quickStyle40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1.xml"/><Relationship Id="rId2" Type="http://schemas.openxmlformats.org/officeDocument/2006/relationships/diagramData" Target="../diagrams/data4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1.xml"/><Relationship Id="rId5" Type="http://schemas.openxmlformats.org/officeDocument/2006/relationships/diagramColors" Target="../diagrams/colors41.xml"/><Relationship Id="rId4" Type="http://schemas.openxmlformats.org/officeDocument/2006/relationships/diagramQuickStyle" Target="../diagrams/quickStyle41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2.xml"/><Relationship Id="rId2" Type="http://schemas.openxmlformats.org/officeDocument/2006/relationships/diagramData" Target="../diagrams/data4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2.xml"/><Relationship Id="rId5" Type="http://schemas.openxmlformats.org/officeDocument/2006/relationships/diagramColors" Target="../diagrams/colors42.xml"/><Relationship Id="rId4" Type="http://schemas.openxmlformats.org/officeDocument/2006/relationships/diagramQuickStyle" Target="../diagrams/quickStyle42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3.xml"/><Relationship Id="rId2" Type="http://schemas.openxmlformats.org/officeDocument/2006/relationships/diagramData" Target="../diagrams/data4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3.xml"/><Relationship Id="rId5" Type="http://schemas.openxmlformats.org/officeDocument/2006/relationships/diagramColors" Target="../diagrams/colors43.xml"/><Relationship Id="rId4" Type="http://schemas.openxmlformats.org/officeDocument/2006/relationships/diagramQuickStyle" Target="../diagrams/quickStyle43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5800" y="533400"/>
            <a:ext cx="8305800" cy="5486400"/>
          </a:xfr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uk-UA" sz="540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uk-UA" sz="540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540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НЕЙРОЕНДОКРИННІ СИНДРОМИ В </a:t>
            </a:r>
            <a:r>
              <a:rPr lang="uk-UA" sz="5400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ГІНЕКОЛОГІї</a:t>
            </a:r>
            <a:r>
              <a:rPr lang="uk-UA" sz="540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uk-UA" sz="540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540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uk-UA" sz="5400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зав. </a:t>
            </a:r>
            <a:r>
              <a:rPr lang="ru-RU" sz="2800" b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к</a:t>
            </a:r>
            <a:r>
              <a:rPr lang="ru-RU" sz="2800" b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афедри</a:t>
            </a:r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 акушерства та </a:t>
            </a:r>
            <a:r>
              <a:rPr lang="ru-RU" sz="2800" b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гінекології</a:t>
            </a:r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 №2</a:t>
            </a:r>
            <a:b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</a:br>
            <a:r>
              <a:rPr lang="ru-RU" sz="2800" b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д.мед.н</a:t>
            </a:r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., </a:t>
            </a:r>
            <a:r>
              <a:rPr lang="ru-RU" sz="2800" b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професор</a:t>
            </a:r>
            <a:r>
              <a:rPr lang="ru-RU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 </a:t>
            </a:r>
            <a:r>
              <a:rPr lang="uk-UA" sz="2800" b="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Булавенко</a:t>
            </a:r>
            <a:r>
              <a:rPr lang="uk-UA" sz="2800" b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00"/>
                </a:solidFill>
              </a:rPr>
              <a:t> О.В.</a:t>
            </a:r>
            <a:endParaRPr lang="uk-UA" sz="9600" b="0" spc="50" dirty="0">
              <a:ln w="11430"/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88924" y="620713"/>
            <a:ext cx="885507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Синдром </a:t>
            </a:r>
            <a:r>
              <a:rPr lang="ru-RU" sz="3200" b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полікістозних</a:t>
            </a:r>
            <a:r>
              <a:rPr lang="ru-RU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b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яєчників</a:t>
            </a:r>
            <a:endParaRPr lang="ru-RU" sz="32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ru-RU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(СПКЯ) -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мультифакторний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поліендокринний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синдром з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генетичними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предикторами,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які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характеризуються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порушенням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функції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яєчників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(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овуляторная </a:t>
            </a:r>
            <a:r>
              <a:rPr lang="ru-RU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дисфункція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) і </a:t>
            </a:r>
            <a:r>
              <a:rPr lang="ru-RU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гормональної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секреції</a:t>
            </a:r>
            <a:r>
              <a:rPr lang="ru-RU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ендокринних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залоз</a:t>
            </a:r>
            <a:r>
              <a:rPr lang="ru-R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</a:t>
            </a:r>
            <a:endParaRPr lang="uk-UA" sz="3200" dirty="0">
              <a:latin typeface="Arial" charset="0"/>
              <a:cs typeface="Arial" charset="0"/>
            </a:endParaRPr>
          </a:p>
        </p:txBody>
      </p:sp>
      <p:pic>
        <p:nvPicPr>
          <p:cNvPr id="12292" name="Picture 4" descr="http://elenavolzhenina.com/wp-content/uploads/2014/01/pkistoz1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6637329" y="3810000"/>
            <a:ext cx="2187501" cy="27343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3024" y="2492896"/>
            <a:ext cx="8382000" cy="35394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СПКЯ </a:t>
            </a:r>
            <a:r>
              <a:rPr lang="ru-RU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сьогодні</a:t>
            </a: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- </a:t>
            </a:r>
            <a:r>
              <a:rPr lang="ru-RU" sz="3200" dirty="0" err="1">
                <a:latin typeface="Arial" charset="0"/>
                <a:cs typeface="Arial" charset="0"/>
              </a:rPr>
              <a:t>різновид</a:t>
            </a:r>
            <a:r>
              <a:rPr lang="ru-RU" sz="3200" dirty="0">
                <a:latin typeface="Arial" charset="0"/>
                <a:cs typeface="Arial" charset="0"/>
              </a:rPr>
              <a:t> </a:t>
            </a:r>
            <a:r>
              <a:rPr lang="ru-RU" sz="3200" dirty="0" err="1">
                <a:latin typeface="Arial" charset="0"/>
                <a:cs typeface="Arial" charset="0"/>
              </a:rPr>
              <a:t>метаболічного</a:t>
            </a:r>
            <a:r>
              <a:rPr lang="ru-RU" sz="3200" dirty="0">
                <a:latin typeface="Arial" charset="0"/>
                <a:cs typeface="Arial" charset="0"/>
              </a:rPr>
              <a:t> синдрому з </a:t>
            </a:r>
            <a:r>
              <a:rPr lang="ru-RU" sz="3200" dirty="0" err="1">
                <a:latin typeface="Arial" charset="0"/>
                <a:cs typeface="Arial" charset="0"/>
              </a:rPr>
              <a:t>залученням</a:t>
            </a:r>
            <a:r>
              <a:rPr lang="ru-RU" sz="3200" dirty="0">
                <a:latin typeface="Arial" charset="0"/>
                <a:cs typeface="Arial" charset="0"/>
              </a:rPr>
              <a:t> </a:t>
            </a:r>
            <a:r>
              <a:rPr lang="ru-RU" sz="3200" dirty="0" err="1">
                <a:latin typeface="Arial" charset="0"/>
                <a:cs typeface="Arial" charset="0"/>
              </a:rPr>
              <a:t>репродуктивної</a:t>
            </a:r>
            <a:r>
              <a:rPr lang="ru-RU" sz="3200" dirty="0">
                <a:latin typeface="Arial" charset="0"/>
                <a:cs typeface="Arial" charset="0"/>
              </a:rPr>
              <a:t> </a:t>
            </a:r>
            <a:r>
              <a:rPr lang="ru-RU" sz="3200" dirty="0" err="1">
                <a:latin typeface="Arial" charset="0"/>
                <a:cs typeface="Arial" charset="0"/>
              </a:rPr>
              <a:t>сфери</a:t>
            </a:r>
            <a:r>
              <a:rPr lang="ru-RU" sz="3200" dirty="0">
                <a:latin typeface="Arial" charset="0"/>
                <a:cs typeface="Arial" charset="0"/>
              </a:rPr>
              <a:t>.</a:t>
            </a:r>
            <a:r>
              <a:rPr lang="en-US" sz="3200" dirty="0" smtClean="0">
                <a:latin typeface="Arial" charset="0"/>
                <a:cs typeface="Arial" charset="0"/>
              </a:rPr>
              <a:t> </a:t>
            </a:r>
            <a:endParaRPr lang="ru-RU" sz="3200" dirty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3200" dirty="0">
                <a:latin typeface="Arial" charset="0"/>
                <a:cs typeface="Arial" charset="0"/>
              </a:rPr>
              <a:t>До </a:t>
            </a:r>
            <a:r>
              <a:rPr lang="ru-RU" sz="3200" dirty="0" err="1" smtClean="0">
                <a:latin typeface="Arial" charset="0"/>
                <a:cs typeface="Arial" charset="0"/>
              </a:rPr>
              <a:t>кінця</a:t>
            </a:r>
            <a:r>
              <a:rPr lang="ru-RU" sz="3200" dirty="0" smtClean="0">
                <a:latin typeface="Arial" charset="0"/>
                <a:cs typeface="Arial" charset="0"/>
              </a:rPr>
              <a:t> </a:t>
            </a:r>
            <a:r>
              <a:rPr lang="ru-RU" sz="3200" dirty="0">
                <a:latin typeface="Arial" charset="0"/>
                <a:cs typeface="Arial" charset="0"/>
              </a:rPr>
              <a:t>не </a:t>
            </a:r>
            <a:r>
              <a:rPr lang="ru-RU" sz="3200" dirty="0" err="1" smtClean="0">
                <a:latin typeface="Arial" charset="0"/>
                <a:cs typeface="Arial" charset="0"/>
              </a:rPr>
              <a:t>вивчені</a:t>
            </a:r>
            <a:r>
              <a:rPr lang="ru-RU" sz="3200" dirty="0" smtClean="0">
                <a:latin typeface="Arial" charset="0"/>
                <a:cs typeface="Arial" charset="0"/>
              </a:rPr>
              <a:t>:</a:t>
            </a:r>
            <a:endParaRPr lang="ru-RU" sz="3200" dirty="0">
              <a:latin typeface="Arial" charset="0"/>
              <a:cs typeface="Arial" charset="0"/>
            </a:endParaRPr>
          </a:p>
          <a:p>
            <a:pPr marL="457200" indent="-457200">
              <a:buFontTx/>
              <a:buChar char="-"/>
              <a:defRPr/>
            </a:pPr>
            <a:r>
              <a:rPr lang="ru-RU" sz="3200" dirty="0" err="1" smtClean="0">
                <a:latin typeface="Arial" charset="0"/>
                <a:cs typeface="Arial" charset="0"/>
              </a:rPr>
              <a:t>етіологія</a:t>
            </a:r>
            <a:r>
              <a:rPr lang="ru-RU" sz="3200" dirty="0">
                <a:latin typeface="Arial" charset="0"/>
                <a:cs typeface="Arial" charset="0"/>
              </a:rPr>
              <a:t>,</a:t>
            </a:r>
          </a:p>
          <a:p>
            <a:pPr marL="457200" indent="-457200">
              <a:buFontTx/>
              <a:buChar char="-"/>
              <a:defRPr/>
            </a:pPr>
            <a:r>
              <a:rPr lang="ru-RU" sz="3200" dirty="0">
                <a:latin typeface="Arial" charset="0"/>
                <a:cs typeface="Arial" charset="0"/>
              </a:rPr>
              <a:t>патогенез,</a:t>
            </a:r>
          </a:p>
          <a:p>
            <a:pPr marL="457200" indent="-457200">
              <a:buFontTx/>
              <a:buChar char="-"/>
              <a:defRPr/>
            </a:pPr>
            <a:r>
              <a:rPr lang="ru-RU" sz="3200" dirty="0" err="1" smtClean="0">
                <a:latin typeface="Arial" charset="0"/>
                <a:cs typeface="Arial" charset="0"/>
              </a:rPr>
              <a:t>клініка</a:t>
            </a:r>
            <a:r>
              <a:rPr lang="ru-RU" sz="3200" dirty="0">
                <a:latin typeface="Arial" charset="0"/>
                <a:cs typeface="Arial" charset="0"/>
              </a:rPr>
              <a:t>.</a:t>
            </a:r>
            <a:r>
              <a:rPr lang="ru-RU" sz="3200" dirty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endParaRPr lang="uk-UA" sz="3200" dirty="0">
              <a:latin typeface="Arial" charset="0"/>
              <a:cs typeface="Arial" charset="0"/>
            </a:endParaRPr>
          </a:p>
        </p:txBody>
      </p:sp>
      <p:pic>
        <p:nvPicPr>
          <p:cNvPr id="5" name="Picture 2" descr="https://images-blogger-opensocial.googleusercontent.com/gadgets/proxy?url=http%3A%2F%2F4.bp.blogspot.com%2F-UKS8Ez2RgBg%2FU4Me6kdWDKI%2FAAAAAAAAA7U%2FYLHsAzUEuqM%2Fs1600%2F310922_248120741906367_100001253285201_799649_1456932734_n.jpg&amp;container=blogger&amp;gadget=a&amp;rewriteMime=image%2F*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6424901" y="3789040"/>
            <a:ext cx="2492233" cy="21703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2" name="TextBox 1"/>
          <p:cNvSpPr txBox="1"/>
          <p:nvPr/>
        </p:nvSpPr>
        <p:spPr>
          <a:xfrm>
            <a:off x="609600" y="304800"/>
            <a:ext cx="4419600" cy="206216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</a:t>
            </a:r>
            <a:r>
              <a:rPr lang="en-US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lenty of</a:t>
            </a:r>
          </a:p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C</a:t>
            </a:r>
            <a:r>
              <a:rPr lang="en-US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alories</a:t>
            </a:r>
          </a:p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O</a:t>
            </a:r>
            <a:r>
              <a:rPr lang="en-US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verloading</a:t>
            </a:r>
          </a:p>
          <a:p>
            <a:pPr>
              <a:defRPr/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S</a:t>
            </a:r>
            <a:r>
              <a:rPr lang="en-US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ubcutaneous tissue</a:t>
            </a:r>
            <a:endParaRPr lang="uk-UA" sz="32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6149" name="TextBox 2"/>
          <p:cNvSpPr txBox="1">
            <a:spLocks noChangeArrowheads="1"/>
          </p:cNvSpPr>
          <p:nvPr/>
        </p:nvSpPr>
        <p:spPr bwMode="auto">
          <a:xfrm>
            <a:off x="5486400" y="609600"/>
            <a:ext cx="2792413" cy="1015663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sz="2000" dirty="0" err="1" smtClean="0"/>
              <a:t>Надлишок</a:t>
            </a:r>
            <a:r>
              <a:rPr lang="ru-RU" altLang="uk-UA" sz="2000" dirty="0" smtClean="0"/>
              <a:t> </a:t>
            </a:r>
            <a:r>
              <a:rPr lang="ru-RU" altLang="uk-UA" sz="2000" dirty="0" err="1" smtClean="0"/>
              <a:t>калорій</a:t>
            </a:r>
            <a:r>
              <a:rPr lang="ru-RU" altLang="uk-UA" sz="2000" dirty="0" smtClean="0"/>
              <a:t> </a:t>
            </a:r>
            <a:r>
              <a:rPr lang="ru-RU" altLang="uk-UA" sz="2000" dirty="0"/>
              <a:t>→ </a:t>
            </a:r>
            <a:r>
              <a:rPr lang="ru-RU" altLang="uk-UA" sz="2000" dirty="0" err="1" smtClean="0"/>
              <a:t>перенавантаженя</a:t>
            </a:r>
            <a:r>
              <a:rPr lang="ru-RU" altLang="uk-UA" sz="2000" dirty="0" smtClean="0"/>
              <a:t> </a:t>
            </a:r>
            <a:r>
              <a:rPr lang="ru-RU" altLang="uk-UA" sz="2000" dirty="0" err="1" smtClean="0"/>
              <a:t>жирової</a:t>
            </a:r>
            <a:r>
              <a:rPr lang="ru-RU" altLang="uk-UA" sz="2000" dirty="0" smtClean="0"/>
              <a:t> </a:t>
            </a:r>
            <a:r>
              <a:rPr lang="ru-RU" altLang="uk-UA" sz="2000" dirty="0" err="1" smtClean="0"/>
              <a:t>тканини</a:t>
            </a:r>
            <a:endParaRPr lang="uk-UA" altLang="uk-UA" sz="20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8600" y="298450"/>
            <a:ext cx="8534400" cy="560153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spcAft>
                <a:spcPts val="1200"/>
              </a:spcAft>
              <a:defRPr/>
            </a:pPr>
            <a:r>
              <a:rPr lang="ru-RU" sz="2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СПКЯ –</a:t>
            </a:r>
            <a:r>
              <a:rPr lang="ru-RU" sz="2400" dirty="0">
                <a:solidFill>
                  <a:srgbClr val="FFFF00"/>
                </a:solidFill>
                <a:latin typeface="Arial" charset="0"/>
                <a:cs typeface="Arial" charset="0"/>
              </a:rPr>
              <a:t>  </a:t>
            </a:r>
            <a:r>
              <a:rPr lang="ru-RU" sz="2400" dirty="0">
                <a:latin typeface="Arial" charset="0"/>
                <a:cs typeface="Arial" charset="0"/>
              </a:rPr>
              <a:t>проблема не </a:t>
            </a:r>
            <a:r>
              <a:rPr lang="ru-RU" sz="2400" dirty="0" err="1" smtClean="0">
                <a:latin typeface="Arial" charset="0"/>
                <a:cs typeface="Arial" charset="0"/>
              </a:rPr>
              <a:t>тільки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репродуктивного </a:t>
            </a:r>
            <a:r>
              <a:rPr lang="ru-RU" sz="2400" dirty="0" err="1" smtClean="0">
                <a:latin typeface="Arial" charset="0"/>
                <a:cs typeface="Arial" charset="0"/>
              </a:rPr>
              <a:t>віку</a:t>
            </a:r>
            <a:r>
              <a:rPr lang="ru-RU" sz="2400" dirty="0" smtClean="0">
                <a:latin typeface="Arial" charset="0"/>
                <a:cs typeface="Arial" charset="0"/>
              </a:rPr>
              <a:t>, </a:t>
            </a:r>
            <a:r>
              <a:rPr lang="ru-RU" sz="2400" dirty="0" err="1" smtClean="0">
                <a:latin typeface="Arial" charset="0"/>
                <a:cs typeface="Arial" charset="0"/>
              </a:rPr>
              <a:t>віддалені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ризики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набагато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серйозніші</a:t>
            </a:r>
            <a:r>
              <a:rPr lang="ru-RU" sz="2400" dirty="0" smtClean="0">
                <a:latin typeface="Arial" charset="0"/>
                <a:cs typeface="Arial" charset="0"/>
              </a:rPr>
              <a:t>.</a:t>
            </a:r>
          </a:p>
          <a:p>
            <a:pPr>
              <a:spcAft>
                <a:spcPts val="1200"/>
              </a:spcAft>
              <a:defRPr/>
            </a:pPr>
            <a:r>
              <a:rPr lang="ru-RU" sz="2000" dirty="0">
                <a:latin typeface="Arial" charset="0"/>
                <a:cs typeface="Arial" charset="0"/>
              </a:rPr>
              <a:t> </a:t>
            </a:r>
            <a:r>
              <a:rPr lang="ru-RU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СОМАТИЧНЕ ЗДОРОВ</a:t>
            </a:r>
            <a:r>
              <a:rPr lang="en-US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’</a:t>
            </a:r>
            <a:r>
              <a:rPr lang="ru-RU" sz="20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Я</a:t>
            </a:r>
            <a:r>
              <a:rPr lang="ru-RU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000" dirty="0">
                <a:latin typeface="Arial" charset="0"/>
                <a:cs typeface="Arial" charset="0"/>
              </a:rPr>
              <a:t>(в </a:t>
            </a:r>
            <a:r>
              <a:rPr lang="ru-RU" sz="2000" dirty="0" smtClean="0">
                <a:latin typeface="Arial" charset="0"/>
                <a:cs typeface="Arial" charset="0"/>
              </a:rPr>
              <a:t>тому </a:t>
            </a:r>
            <a:r>
              <a:rPr lang="ru-RU" sz="2000" dirty="0" err="1" smtClean="0">
                <a:latin typeface="Arial" charset="0"/>
                <a:cs typeface="Arial" charset="0"/>
              </a:rPr>
              <a:t>числі</a:t>
            </a:r>
            <a:r>
              <a:rPr lang="ru-RU" sz="2000" dirty="0" smtClean="0">
                <a:latin typeface="Arial" charset="0"/>
                <a:cs typeface="Arial" charset="0"/>
              </a:rPr>
              <a:t> </a:t>
            </a:r>
            <a:r>
              <a:rPr lang="ru-RU" sz="2000" dirty="0">
                <a:latin typeface="Arial" charset="0"/>
                <a:cs typeface="Arial" charset="0"/>
              </a:rPr>
              <a:t>в </a:t>
            </a:r>
            <a:r>
              <a:rPr lang="ru-RU" sz="2000" dirty="0" err="1" smtClean="0">
                <a:latin typeface="Arial" charset="0"/>
                <a:cs typeface="Arial" charset="0"/>
              </a:rPr>
              <a:t>менопаузі</a:t>
            </a:r>
            <a:r>
              <a:rPr lang="ru-RU" sz="2000" dirty="0" smtClean="0">
                <a:latin typeface="Arial" charset="0"/>
                <a:cs typeface="Arial" charset="0"/>
              </a:rPr>
              <a:t>)</a:t>
            </a:r>
            <a:endParaRPr lang="ru-RU" sz="2000" dirty="0"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b="1" dirty="0">
                <a:latin typeface="Arial" charset="0"/>
                <a:cs typeface="Arial" charset="0"/>
              </a:rPr>
              <a:t> </a:t>
            </a:r>
            <a:r>
              <a:rPr lang="ru-RU" sz="2000" dirty="0">
                <a:latin typeface="Arial" charset="0"/>
                <a:cs typeface="Arial" charset="0"/>
              </a:rPr>
              <a:t>- </a:t>
            </a:r>
            <a:r>
              <a:rPr lang="ru-RU" sz="2000" dirty="0" err="1" smtClean="0">
                <a:latin typeface="Arial" charset="0"/>
                <a:cs typeface="Arial" charset="0"/>
              </a:rPr>
              <a:t>Дисліпідемія</a:t>
            </a:r>
            <a:endParaRPr lang="ru-RU" sz="2000" dirty="0"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dirty="0">
                <a:latin typeface="Arial" charset="0"/>
                <a:cs typeface="Arial" charset="0"/>
              </a:rPr>
              <a:t> - </a:t>
            </a:r>
            <a:r>
              <a:rPr lang="ru-RU" sz="2000" dirty="0" err="1" smtClean="0">
                <a:latin typeface="Arial" charset="0"/>
                <a:cs typeface="Arial" charset="0"/>
              </a:rPr>
              <a:t>Гіпертонічна</a:t>
            </a:r>
            <a:r>
              <a:rPr lang="ru-RU" sz="2000" dirty="0">
                <a:latin typeface="Arial" charset="0"/>
                <a:cs typeface="Arial" charset="0"/>
              </a:rPr>
              <a:t> </a:t>
            </a:r>
            <a:r>
              <a:rPr lang="ru-RU" sz="2000" dirty="0" smtClean="0">
                <a:latin typeface="Arial" charset="0"/>
                <a:cs typeface="Arial" charset="0"/>
              </a:rPr>
              <a:t>хвороба</a:t>
            </a:r>
            <a:endParaRPr lang="ru-RU" sz="2000" dirty="0"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dirty="0">
                <a:latin typeface="Arial" charset="0"/>
                <a:cs typeface="Arial" charset="0"/>
              </a:rPr>
              <a:t> - </a:t>
            </a:r>
            <a:r>
              <a:rPr lang="ru-RU" sz="2000" dirty="0" smtClean="0">
                <a:latin typeface="Arial" charset="0"/>
                <a:cs typeface="Arial" charset="0"/>
              </a:rPr>
              <a:t>ЦД 2 тип</a:t>
            </a:r>
            <a:endParaRPr lang="ru-RU" sz="2000" dirty="0"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dirty="0">
                <a:latin typeface="Arial" charset="0"/>
                <a:cs typeface="Arial" charset="0"/>
              </a:rPr>
              <a:t> - Рак </a:t>
            </a:r>
            <a:r>
              <a:rPr lang="ru-RU" sz="2000" dirty="0" err="1">
                <a:latin typeface="Arial" charset="0"/>
                <a:cs typeface="Arial" charset="0"/>
              </a:rPr>
              <a:t>е</a:t>
            </a:r>
            <a:r>
              <a:rPr lang="ru-RU" sz="2000" dirty="0" err="1" smtClean="0">
                <a:latin typeface="Arial" charset="0"/>
                <a:cs typeface="Arial" charset="0"/>
              </a:rPr>
              <a:t>ндометрію</a:t>
            </a:r>
            <a:r>
              <a:rPr lang="ru-RU" sz="2000" dirty="0" smtClean="0">
                <a:latin typeface="Arial" charset="0"/>
                <a:cs typeface="Arial" charset="0"/>
              </a:rPr>
              <a:t> </a:t>
            </a:r>
            <a:endParaRPr lang="ru-RU" sz="2000" dirty="0"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dirty="0">
                <a:latin typeface="Arial" charset="0"/>
                <a:cs typeface="Arial" charset="0"/>
              </a:rPr>
              <a:t> - </a:t>
            </a:r>
            <a:r>
              <a:rPr lang="ru-RU" sz="2000" dirty="0" err="1" smtClean="0">
                <a:latin typeface="Arial" charset="0"/>
                <a:cs typeface="Arial" charset="0"/>
              </a:rPr>
              <a:t>Депресія</a:t>
            </a:r>
            <a:endParaRPr lang="ru-RU" sz="2000" dirty="0"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dirty="0">
                <a:latin typeface="Arial" charset="0"/>
                <a:cs typeface="Arial" charset="0"/>
              </a:rPr>
              <a:t> </a:t>
            </a:r>
            <a:r>
              <a:rPr lang="ru-RU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ПОВ</a:t>
            </a:r>
            <a:r>
              <a:rPr lang="en-US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’</a:t>
            </a:r>
            <a:r>
              <a:rPr lang="ru-RU" sz="2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ЯЗАНІ З РЕПРОДУКЦІЄЮ І ВАГІТНІСТЮ</a:t>
            </a:r>
            <a:endParaRPr lang="ru-RU" sz="20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b="1" dirty="0">
                <a:latin typeface="Arial" charset="0"/>
                <a:cs typeface="Arial" charset="0"/>
              </a:rPr>
              <a:t> </a:t>
            </a:r>
            <a:r>
              <a:rPr lang="ru-RU" sz="2000" dirty="0">
                <a:latin typeface="Arial" charset="0"/>
                <a:cs typeface="Arial" charset="0"/>
              </a:rPr>
              <a:t>- </a:t>
            </a:r>
            <a:r>
              <a:rPr lang="ru-RU" sz="2000" dirty="0" err="1" smtClean="0">
                <a:latin typeface="Arial" charset="0"/>
                <a:cs typeface="Arial" charset="0"/>
              </a:rPr>
              <a:t>Гестаційний</a:t>
            </a:r>
            <a:r>
              <a:rPr lang="ru-RU" sz="2000" dirty="0" smtClean="0">
                <a:latin typeface="Arial" charset="0"/>
                <a:cs typeface="Arial" charset="0"/>
              </a:rPr>
              <a:t> </a:t>
            </a:r>
            <a:r>
              <a:rPr lang="ru-RU" sz="2000" dirty="0">
                <a:latin typeface="Arial" charset="0"/>
                <a:cs typeface="Arial" charset="0"/>
              </a:rPr>
              <a:t> </a:t>
            </a:r>
            <a:r>
              <a:rPr lang="ru-RU" sz="2000" dirty="0" err="1" smtClean="0">
                <a:latin typeface="Arial" charset="0"/>
                <a:cs typeface="Arial" charset="0"/>
              </a:rPr>
              <a:t>діабет</a:t>
            </a:r>
            <a:endParaRPr lang="ru-RU" sz="2000" dirty="0"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dirty="0">
                <a:latin typeface="Arial" charset="0"/>
                <a:cs typeface="Arial" charset="0"/>
              </a:rPr>
              <a:t> - </a:t>
            </a:r>
            <a:r>
              <a:rPr lang="ru-RU" sz="2000" dirty="0" err="1" smtClean="0">
                <a:latin typeface="Arial" charset="0"/>
                <a:cs typeface="Arial" charset="0"/>
              </a:rPr>
              <a:t>Гіпертонія</a:t>
            </a:r>
            <a:r>
              <a:rPr lang="ru-RU" sz="2000" dirty="0" smtClean="0">
                <a:latin typeface="Arial" charset="0"/>
                <a:cs typeface="Arial" charset="0"/>
              </a:rPr>
              <a:t> </a:t>
            </a:r>
            <a:r>
              <a:rPr lang="ru-RU" sz="2000" dirty="0" err="1" smtClean="0">
                <a:latin typeface="Arial" charset="0"/>
                <a:cs typeface="Arial" charset="0"/>
              </a:rPr>
              <a:t>вагітних</a:t>
            </a:r>
            <a:endParaRPr lang="ru-RU" sz="2000" dirty="0" smtClean="0"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dirty="0">
                <a:latin typeface="Arial" charset="0"/>
                <a:cs typeface="Arial" charset="0"/>
              </a:rPr>
              <a:t> - </a:t>
            </a:r>
            <a:r>
              <a:rPr lang="ru-RU" sz="2000" dirty="0" err="1" smtClean="0">
                <a:latin typeface="Arial" charset="0"/>
                <a:cs typeface="Arial" charset="0"/>
              </a:rPr>
              <a:t>Прееклампсія</a:t>
            </a:r>
            <a:endParaRPr lang="ru-RU" sz="2000" dirty="0"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dirty="0">
                <a:latin typeface="Arial" charset="0"/>
                <a:cs typeface="Arial" charset="0"/>
              </a:rPr>
              <a:t> - </a:t>
            </a:r>
            <a:r>
              <a:rPr lang="ru-RU" sz="2000" dirty="0" err="1" smtClean="0">
                <a:latin typeface="Arial" charset="0"/>
                <a:cs typeface="Arial" charset="0"/>
              </a:rPr>
              <a:t>Передчасні</a:t>
            </a:r>
            <a:r>
              <a:rPr lang="ru-RU" sz="2000" dirty="0" smtClean="0">
                <a:latin typeface="Arial" charset="0"/>
                <a:cs typeface="Arial" charset="0"/>
              </a:rPr>
              <a:t> пологи</a:t>
            </a:r>
            <a:endParaRPr lang="ru-RU" sz="2000" dirty="0">
              <a:latin typeface="Arial" charset="0"/>
              <a:cs typeface="Arial" charset="0"/>
            </a:endParaRPr>
          </a:p>
          <a:p>
            <a:pPr>
              <a:spcAft>
                <a:spcPts val="600"/>
              </a:spcAft>
              <a:defRPr/>
            </a:pPr>
            <a:r>
              <a:rPr lang="ru-RU" sz="2000" dirty="0">
                <a:latin typeface="Arial" charset="0"/>
                <a:cs typeface="Arial" charset="0"/>
              </a:rPr>
              <a:t> - </a:t>
            </a:r>
            <a:r>
              <a:rPr lang="ru-RU" sz="2000" dirty="0" err="1" smtClean="0">
                <a:latin typeface="Arial" charset="0"/>
                <a:cs typeface="Arial" charset="0"/>
              </a:rPr>
              <a:t>Перинатальні</a:t>
            </a:r>
            <a:r>
              <a:rPr lang="ru-RU" sz="2000" dirty="0" smtClean="0">
                <a:latin typeface="Arial" charset="0"/>
                <a:cs typeface="Arial" charset="0"/>
              </a:rPr>
              <a:t> </a:t>
            </a:r>
            <a:r>
              <a:rPr lang="ru-RU" sz="2000" dirty="0" err="1" smtClean="0">
                <a:latin typeface="Arial" charset="0"/>
                <a:cs typeface="Arial" charset="0"/>
              </a:rPr>
              <a:t>ускладнення</a:t>
            </a:r>
            <a:r>
              <a:rPr lang="ru-RU" sz="2000" dirty="0">
                <a:latin typeface="Arial" charset="0"/>
                <a:cs typeface="Arial" charset="0"/>
              </a:rPr>
              <a:t> </a:t>
            </a:r>
            <a:endParaRPr lang="uk-UA" sz="2000" dirty="0">
              <a:latin typeface="Arial" charset="0"/>
              <a:cs typeface="Arial" charset="0"/>
            </a:endParaRPr>
          </a:p>
        </p:txBody>
      </p:sp>
      <p:pic>
        <p:nvPicPr>
          <p:cNvPr id="11266" name="Picture 2" descr="http://kurtki-optom.ru/assets/files/2013/11/wpid-898-z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5776308" y="1700808"/>
            <a:ext cx="2108947" cy="14340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68" name="Picture 4" descr="http://gkb57.ru/img/illness/14_14.jpg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7441997" y="2327876"/>
            <a:ext cx="1519846" cy="19393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70" name="Picture 6" descr="http://mamaplus.ru/images/beremennyx-gestaczionnyj-diabet.jpg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5373711" y="4149080"/>
            <a:ext cx="2068286" cy="1447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1272" name="Picture 8" descr="https://health.mail.ru/pic/news/2014/01/10/3f/da/3fda0612bee7e2812fdce957306aba74.jpg"/>
          <p:cNvPicPr>
            <a:picLocks noChangeAspect="1" noChangeArrowheads="1"/>
          </p:cNvPicPr>
          <p:nvPr/>
        </p:nvPicPr>
        <p:blipFill>
          <a:blip r:embed="rId5" cstate="print">
            <a:extLst/>
          </a:blip>
          <a:srcRect/>
          <a:stretch>
            <a:fillRect/>
          </a:stretch>
        </p:blipFill>
        <p:spPr bwMode="auto">
          <a:xfrm>
            <a:off x="7290648" y="4437112"/>
            <a:ext cx="1676400" cy="16764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8200" y="468313"/>
            <a:ext cx="7620000" cy="567847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uk-UA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2003 г.</a:t>
            </a:r>
          </a:p>
          <a:p>
            <a:pPr>
              <a:defRPr/>
            </a:pPr>
            <a:r>
              <a:rPr lang="en-US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ESHIRE/ASRM PSOC</a:t>
            </a:r>
            <a:r>
              <a:rPr lang="ru-RU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en-US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Consensus Workshop Group</a:t>
            </a:r>
          </a:p>
          <a:p>
            <a:pPr>
              <a:defRPr/>
            </a:pPr>
            <a:endParaRPr lang="uk-UA" dirty="0">
              <a:latin typeface="Arial" charset="0"/>
              <a:cs typeface="Arial" charset="0"/>
            </a:endParaRPr>
          </a:p>
          <a:p>
            <a:pPr marL="541338" indent="-541338">
              <a:spcAft>
                <a:spcPts val="1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uk-UA" sz="3200" dirty="0" smtClean="0">
                <a:latin typeface="Arial" charset="0"/>
                <a:cs typeface="Arial" charset="0"/>
              </a:rPr>
              <a:t>Хронічна</a:t>
            </a:r>
            <a:r>
              <a:rPr lang="en-US" sz="3200" dirty="0" smtClean="0">
                <a:latin typeface="Arial" charset="0"/>
                <a:cs typeface="Arial" charset="0"/>
              </a:rPr>
              <a:t> </a:t>
            </a:r>
            <a:r>
              <a:rPr lang="uk-UA" sz="3200" dirty="0" err="1" smtClean="0">
                <a:latin typeface="Arial" charset="0"/>
                <a:cs typeface="Arial" charset="0"/>
              </a:rPr>
              <a:t>оліго</a:t>
            </a:r>
            <a:r>
              <a:rPr lang="uk-UA" sz="3200" dirty="0" smtClean="0">
                <a:latin typeface="Arial" charset="0"/>
                <a:cs typeface="Arial" charset="0"/>
              </a:rPr>
              <a:t>/</a:t>
            </a:r>
            <a:r>
              <a:rPr lang="uk-UA" sz="3200" dirty="0" err="1" smtClean="0">
                <a:latin typeface="Arial" charset="0"/>
                <a:cs typeface="Arial" charset="0"/>
              </a:rPr>
              <a:t>ановуляція</a:t>
            </a:r>
            <a:endParaRPr lang="uk-UA" sz="3200" dirty="0">
              <a:latin typeface="Arial" charset="0"/>
              <a:cs typeface="Arial" charset="0"/>
            </a:endParaRPr>
          </a:p>
          <a:p>
            <a:pPr marL="541338" indent="-541338">
              <a:spcAft>
                <a:spcPts val="1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uk-UA" sz="3200" dirty="0">
                <a:latin typeface="Arial" charset="0"/>
                <a:cs typeface="Arial" charset="0"/>
              </a:rPr>
              <a:t>Клінічні або біохімічні ознаки </a:t>
            </a:r>
            <a:r>
              <a:rPr lang="uk-UA" sz="3200" dirty="0" err="1" smtClean="0">
                <a:latin typeface="Arial" charset="0"/>
                <a:cs typeface="Arial" charset="0"/>
              </a:rPr>
              <a:t>гіперандрогенії</a:t>
            </a:r>
            <a:endParaRPr lang="uk-UA" sz="3200" dirty="0" smtClean="0">
              <a:latin typeface="Arial" charset="0"/>
              <a:cs typeface="Arial" charset="0"/>
            </a:endParaRPr>
          </a:p>
          <a:p>
            <a:pPr marL="541338" indent="-541338">
              <a:spcAft>
                <a:spcPts val="1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uk-UA" sz="3200" dirty="0" err="1" smtClean="0">
                <a:latin typeface="Arial" charset="0"/>
                <a:cs typeface="Arial" charset="0"/>
              </a:rPr>
              <a:t>Полікістозний</a:t>
            </a:r>
            <a:r>
              <a:rPr lang="uk-UA" sz="3200" dirty="0" smtClean="0">
                <a:latin typeface="Arial" charset="0"/>
                <a:cs typeface="Arial" charset="0"/>
              </a:rPr>
              <a:t> </a:t>
            </a:r>
            <a:r>
              <a:rPr lang="uk-UA" sz="3200" dirty="0">
                <a:latin typeface="Arial" charset="0"/>
                <a:cs typeface="Arial" charset="0"/>
              </a:rPr>
              <a:t>фенотип</a:t>
            </a:r>
            <a:r>
              <a:rPr lang="en-US" sz="3200" dirty="0">
                <a:latin typeface="Arial" charset="0"/>
                <a:cs typeface="Arial" charset="0"/>
              </a:rPr>
              <a:t> </a:t>
            </a:r>
            <a:r>
              <a:rPr lang="uk-UA" sz="3200" dirty="0" smtClean="0">
                <a:latin typeface="Arial" charset="0"/>
                <a:cs typeface="Arial" charset="0"/>
              </a:rPr>
              <a:t>яєчників </a:t>
            </a:r>
            <a:r>
              <a:rPr lang="uk-UA" sz="3200" dirty="0">
                <a:latin typeface="Arial" charset="0"/>
                <a:cs typeface="Arial" charset="0"/>
              </a:rPr>
              <a:t>(</a:t>
            </a:r>
            <a:r>
              <a:rPr lang="uk-UA" sz="3200" dirty="0" smtClean="0">
                <a:latin typeface="Arial" charset="0"/>
                <a:cs typeface="Arial" charset="0"/>
              </a:rPr>
              <a:t>УЗД)</a:t>
            </a:r>
            <a:endParaRPr lang="en-US" sz="3200" dirty="0">
              <a:latin typeface="Arial" charset="0"/>
              <a:cs typeface="Arial" charset="0"/>
            </a:endParaRPr>
          </a:p>
          <a:p>
            <a:pPr algn="ctr">
              <a:spcAft>
                <a:spcPts val="1800"/>
              </a:spcAft>
              <a:buClr>
                <a:srgbClr val="FFFF00"/>
              </a:buClr>
              <a:defRPr/>
            </a:pPr>
            <a:r>
              <a:rPr lang="uk-UA" sz="3200" dirty="0" smtClean="0">
                <a:latin typeface="Arial" charset="0"/>
                <a:cs typeface="Arial" charset="0"/>
              </a:rPr>
              <a:t>Наявність </a:t>
            </a:r>
            <a:r>
              <a:rPr lang="uk-UA" sz="3200" b="1" dirty="0">
                <a:solidFill>
                  <a:srgbClr val="FF0000"/>
                </a:solidFill>
                <a:latin typeface="Arial" charset="0"/>
                <a:cs typeface="Arial" charset="0"/>
              </a:rPr>
              <a:t>2</a:t>
            </a:r>
            <a:r>
              <a:rPr lang="uk-UA" sz="3200" dirty="0">
                <a:latin typeface="Arial" charset="0"/>
                <a:cs typeface="Arial" charset="0"/>
              </a:rPr>
              <a:t> і</a:t>
            </a:r>
            <a:r>
              <a:rPr lang="uk-UA" sz="3200" dirty="0" smtClean="0">
                <a:latin typeface="Arial" charset="0"/>
                <a:cs typeface="Arial" charset="0"/>
              </a:rPr>
              <a:t>з </a:t>
            </a:r>
            <a:r>
              <a:rPr lang="uk-UA" sz="3200" b="1" dirty="0">
                <a:solidFill>
                  <a:srgbClr val="FF0000"/>
                </a:solidFill>
                <a:latin typeface="Arial" charset="0"/>
                <a:cs typeface="Arial" charset="0"/>
              </a:rPr>
              <a:t>3</a:t>
            </a:r>
            <a:r>
              <a:rPr lang="uk-UA" sz="3200" dirty="0">
                <a:latin typeface="Arial" charset="0"/>
                <a:cs typeface="Arial" charset="0"/>
              </a:rPr>
              <a:t> </a:t>
            </a:r>
            <a:r>
              <a:rPr lang="uk-UA" sz="3200" dirty="0" smtClean="0">
                <a:latin typeface="Arial" charset="0"/>
                <a:cs typeface="Arial" charset="0"/>
              </a:rPr>
              <a:t>критеріїв</a:t>
            </a:r>
            <a:endParaRPr lang="ru-RU" sz="3200" b="1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olycystic Ovary Syndrome, Pathways to Prevention. December 3-5. 2012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722033" y="685800"/>
            <a:ext cx="7772400" cy="12435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TextBox 2"/>
          <p:cNvSpPr txBox="1"/>
          <p:nvPr/>
        </p:nvSpPr>
        <p:spPr>
          <a:xfrm>
            <a:off x="911225" y="2590800"/>
            <a:ext cx="7394575" cy="2554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40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Використання</a:t>
            </a:r>
            <a:r>
              <a:rPr lang="ru-RU" sz="40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4000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Роттердамських</a:t>
            </a:r>
            <a:r>
              <a:rPr lang="ru-RU" sz="4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4000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критеріїв</a:t>
            </a:r>
            <a:r>
              <a:rPr lang="ru-RU" sz="4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з </a:t>
            </a:r>
            <a:r>
              <a:rPr lang="ru-RU" sz="40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обов'язковим</a:t>
            </a:r>
            <a:r>
              <a:rPr lang="ru-RU" sz="40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4000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виділенням</a:t>
            </a:r>
            <a:r>
              <a:rPr lang="ru-RU" sz="40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фенотипу</a:t>
            </a:r>
            <a:endParaRPr lang="uk-UA" sz="40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0363" y="381000"/>
            <a:ext cx="8550275" cy="538609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ВИДІЛЯЮТЬ </a:t>
            </a:r>
            <a:r>
              <a:rPr lang="ru-RU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4 </a:t>
            </a:r>
            <a:r>
              <a:rPr lang="ru-RU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ФЕНОТИПИ </a:t>
            </a:r>
            <a:r>
              <a:rPr lang="ru-RU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СПКЯ </a:t>
            </a:r>
            <a:endParaRPr lang="en-US" sz="28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(</a:t>
            </a:r>
            <a:r>
              <a:rPr lang="en-US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AE-PCOS 2006 Criteria)</a:t>
            </a:r>
            <a:r>
              <a:rPr lang="ru-RU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:</a:t>
            </a:r>
          </a:p>
          <a:p>
            <a:pPr>
              <a:defRPr/>
            </a:pPr>
            <a:r>
              <a:rPr lang="ru-RU" sz="2400" dirty="0">
                <a:latin typeface="Arial" charset="0"/>
                <a:cs typeface="Arial" charset="0"/>
              </a:rPr>
              <a:t>- </a:t>
            </a:r>
            <a:r>
              <a:rPr lang="ru-RU" sz="2400" dirty="0" err="1">
                <a:latin typeface="Arial" charset="0"/>
                <a:cs typeface="Arial" charset="0"/>
              </a:rPr>
              <a:t>Повний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або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класичний</a:t>
            </a:r>
            <a:r>
              <a:rPr lang="ru-RU" sz="2400" dirty="0">
                <a:latin typeface="Arial" charset="0"/>
                <a:cs typeface="Arial" charset="0"/>
              </a:rPr>
              <a:t> фенотип:</a:t>
            </a:r>
          </a:p>
          <a:p>
            <a:pPr>
              <a:defRPr/>
            </a:pPr>
            <a:r>
              <a:rPr lang="ru-RU" sz="2400" dirty="0" err="1" smtClean="0">
                <a:latin typeface="Arial" charset="0"/>
                <a:cs typeface="Arial" charset="0"/>
              </a:rPr>
              <a:t>оліго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/ </a:t>
            </a:r>
            <a:r>
              <a:rPr lang="ru-RU" sz="2400" dirty="0" err="1" smtClean="0">
                <a:latin typeface="Arial" charset="0"/>
                <a:cs typeface="Arial" charset="0"/>
              </a:rPr>
              <a:t>ановуляція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+ </a:t>
            </a:r>
            <a:r>
              <a:rPr lang="ru-RU" sz="2400" dirty="0" err="1">
                <a:latin typeface="Arial" charset="0"/>
                <a:cs typeface="Arial" charset="0"/>
              </a:rPr>
              <a:t>гіперандрогенія</a:t>
            </a:r>
            <a:r>
              <a:rPr lang="ru-RU" sz="2400" dirty="0">
                <a:latin typeface="Arial" charset="0"/>
                <a:cs typeface="Arial" charset="0"/>
              </a:rPr>
              <a:t> + УЗ-</a:t>
            </a:r>
            <a:r>
              <a:rPr lang="ru-RU" sz="2400" dirty="0" err="1">
                <a:latin typeface="Arial" charset="0"/>
                <a:cs typeface="Arial" charset="0"/>
              </a:rPr>
              <a:t>ознаки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smtClean="0">
                <a:latin typeface="Arial" charset="0"/>
                <a:cs typeface="Arial" charset="0"/>
              </a:rPr>
              <a:t>ПЯ</a:t>
            </a:r>
          </a:p>
          <a:p>
            <a:pPr>
              <a:defRPr/>
            </a:pPr>
            <a:endParaRPr lang="ru-RU" sz="2400" dirty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2400" dirty="0">
                <a:latin typeface="Arial" charset="0"/>
                <a:cs typeface="Arial" charset="0"/>
              </a:rPr>
              <a:t>- </a:t>
            </a:r>
            <a:r>
              <a:rPr lang="ru-RU" sz="2400" dirty="0" err="1">
                <a:latin typeface="Arial" charset="0"/>
                <a:cs typeface="Arial" charset="0"/>
              </a:rPr>
              <a:t>Неповний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класичний</a:t>
            </a:r>
            <a:r>
              <a:rPr lang="ru-RU" sz="2400" dirty="0">
                <a:latin typeface="Arial" charset="0"/>
                <a:cs typeface="Arial" charset="0"/>
              </a:rPr>
              <a:t> фенотип:</a:t>
            </a:r>
          </a:p>
          <a:p>
            <a:pPr>
              <a:defRPr/>
            </a:pPr>
            <a:r>
              <a:rPr lang="ru-RU" sz="2400" dirty="0" err="1" smtClean="0">
                <a:latin typeface="Arial" charset="0"/>
                <a:cs typeface="Arial" charset="0"/>
              </a:rPr>
              <a:t>Гіперандрогенія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і </a:t>
            </a:r>
            <a:r>
              <a:rPr lang="ru-RU" sz="2400" dirty="0" err="1">
                <a:latin typeface="Arial" charset="0"/>
                <a:cs typeface="Arial" charset="0"/>
              </a:rPr>
              <a:t>хронічна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ановуляція</a:t>
            </a:r>
            <a:r>
              <a:rPr lang="ru-RU" sz="2400" dirty="0">
                <a:latin typeface="Arial" charset="0"/>
                <a:cs typeface="Arial" charset="0"/>
              </a:rPr>
              <a:t> без </a:t>
            </a:r>
            <a:r>
              <a:rPr lang="ru-RU" sz="2400" dirty="0" err="1">
                <a:latin typeface="Arial" charset="0"/>
                <a:cs typeface="Arial" charset="0"/>
              </a:rPr>
              <a:t>ультразвукових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ознак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smtClean="0">
                <a:latin typeface="Arial" charset="0"/>
                <a:cs typeface="Arial" charset="0"/>
              </a:rPr>
              <a:t>ПЯ</a:t>
            </a:r>
          </a:p>
          <a:p>
            <a:pPr>
              <a:defRPr/>
            </a:pPr>
            <a:endParaRPr lang="ru-RU" sz="2400" dirty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2400" dirty="0">
                <a:latin typeface="Arial" charset="0"/>
                <a:cs typeface="Arial" charset="0"/>
              </a:rPr>
              <a:t>- </a:t>
            </a:r>
            <a:r>
              <a:rPr lang="ru-RU" sz="2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Овуляторна </a:t>
            </a:r>
            <a:r>
              <a:rPr lang="ru-RU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форма (18,7%)</a:t>
            </a:r>
            <a:r>
              <a:rPr lang="ru-RU" sz="2400" dirty="0">
                <a:latin typeface="Arial" charset="0"/>
                <a:cs typeface="Arial" charset="0"/>
              </a:rPr>
              <a:t>:</a:t>
            </a:r>
            <a:br>
              <a:rPr lang="ru-RU" sz="2400" dirty="0">
                <a:latin typeface="Arial" charset="0"/>
                <a:cs typeface="Arial" charset="0"/>
              </a:rPr>
            </a:br>
            <a:r>
              <a:rPr lang="ru-RU" sz="2400" dirty="0" err="1" smtClean="0">
                <a:latin typeface="Arial" charset="0"/>
                <a:cs typeface="Arial" charset="0"/>
              </a:rPr>
              <a:t>гіперандрогенія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+ </a:t>
            </a:r>
            <a:r>
              <a:rPr lang="ru-RU" sz="2400" dirty="0" smtClean="0">
                <a:latin typeface="Arial" charset="0"/>
                <a:cs typeface="Arial" charset="0"/>
              </a:rPr>
              <a:t>УЗ-</a:t>
            </a:r>
            <a:r>
              <a:rPr lang="ru-RU" sz="2400" dirty="0" err="1">
                <a:latin typeface="Arial" charset="0"/>
                <a:cs typeface="Arial" charset="0"/>
              </a:rPr>
              <a:t>о</a:t>
            </a:r>
            <a:r>
              <a:rPr lang="ru-RU" sz="2400" dirty="0" err="1" smtClean="0">
                <a:latin typeface="Arial" charset="0"/>
                <a:cs typeface="Arial" charset="0"/>
              </a:rPr>
              <a:t>знаки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ПЯ</a:t>
            </a:r>
          </a:p>
          <a:p>
            <a:pPr>
              <a:defRPr/>
            </a:pPr>
            <a:endParaRPr lang="ru-RU" sz="2400" dirty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2400" dirty="0">
                <a:latin typeface="Arial" charset="0"/>
                <a:cs typeface="Arial" charset="0"/>
              </a:rPr>
              <a:t>- </a:t>
            </a:r>
            <a:r>
              <a:rPr lang="ru-RU" sz="2400" dirty="0" err="1" smtClean="0">
                <a:latin typeface="Arial" charset="0"/>
                <a:cs typeface="Arial" charset="0"/>
              </a:rPr>
              <a:t>Нормоандрогенні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форми</a:t>
            </a:r>
            <a:r>
              <a:rPr lang="ru-RU" sz="2400" dirty="0" smtClean="0">
                <a:latin typeface="Arial" charset="0"/>
                <a:cs typeface="Arial" charset="0"/>
              </a:rPr>
              <a:t>:</a:t>
            </a:r>
            <a:r>
              <a:rPr lang="ru-RU" sz="2400" dirty="0">
                <a:latin typeface="Arial" charset="0"/>
                <a:cs typeface="Arial" charset="0"/>
              </a:rPr>
              <a:t/>
            </a:r>
            <a:br>
              <a:rPr lang="ru-RU" sz="2400" dirty="0">
                <a:latin typeface="Arial" charset="0"/>
                <a:cs typeface="Arial" charset="0"/>
              </a:rPr>
            </a:br>
            <a:r>
              <a:rPr lang="ru-RU" sz="2400" dirty="0" err="1" smtClean="0">
                <a:latin typeface="Arial" charset="0"/>
                <a:cs typeface="Arial" charset="0"/>
              </a:rPr>
              <a:t>оліго</a:t>
            </a:r>
            <a:r>
              <a:rPr lang="ru-RU" sz="2400" dirty="0" smtClean="0">
                <a:latin typeface="Arial" charset="0"/>
                <a:cs typeface="Arial" charset="0"/>
              </a:rPr>
              <a:t>/</a:t>
            </a:r>
            <a:r>
              <a:rPr lang="ru-RU" sz="2400" dirty="0" err="1" smtClean="0">
                <a:latin typeface="Arial" charset="0"/>
                <a:cs typeface="Arial" charset="0"/>
              </a:rPr>
              <a:t>ановуляція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+ </a:t>
            </a:r>
            <a:r>
              <a:rPr lang="ru-RU" sz="2400" dirty="0" smtClean="0">
                <a:latin typeface="Arial" charset="0"/>
                <a:cs typeface="Arial" charset="0"/>
              </a:rPr>
              <a:t>УЗ-</a:t>
            </a:r>
            <a:r>
              <a:rPr lang="ru-RU" sz="2400" dirty="0" err="1" smtClean="0">
                <a:latin typeface="Arial" charset="0"/>
                <a:cs typeface="Arial" charset="0"/>
              </a:rPr>
              <a:t>ознаки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ПЯ</a:t>
            </a:r>
            <a:endParaRPr lang="uk-UA" sz="2400" dirty="0">
              <a:latin typeface="Arial" charset="0"/>
              <a:cs typeface="Arial" charset="0"/>
            </a:endParaRPr>
          </a:p>
        </p:txBody>
      </p:sp>
      <p:pic>
        <p:nvPicPr>
          <p:cNvPr id="1026" name="Picture 2" descr="http://coollib.com/i/10/218410/img6335.jpg"/>
          <p:cNvPicPr>
            <a:picLocks noChangeAspect="1" noChangeArrowheads="1"/>
          </p:cNvPicPr>
          <p:nvPr/>
        </p:nvPicPr>
        <p:blipFill rotWithShape="1">
          <a:blip r:embed="rId2" cstate="print"/>
          <a:srcRect l="-1995" b="6101"/>
          <a:stretch/>
        </p:blipFill>
        <p:spPr bwMode="auto">
          <a:xfrm>
            <a:off x="6965950" y="3213100"/>
            <a:ext cx="1944688" cy="2670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288" y="1263650"/>
            <a:ext cx="8382000" cy="36009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spcAft>
                <a:spcPts val="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600" dirty="0">
                <a:latin typeface="Arial" charset="0"/>
                <a:cs typeface="Arial" charset="0"/>
              </a:rPr>
              <a:t>РАННЄ </a:t>
            </a:r>
            <a:r>
              <a:rPr lang="ru-RU" sz="2600" dirty="0" err="1" smtClean="0">
                <a:latin typeface="Arial" charset="0"/>
                <a:cs typeface="Arial" charset="0"/>
              </a:rPr>
              <a:t>менархе</a:t>
            </a:r>
            <a:r>
              <a:rPr lang="ru-RU" sz="2600" dirty="0" smtClean="0">
                <a:latin typeface="Arial" charset="0"/>
                <a:cs typeface="Arial" charset="0"/>
              </a:rPr>
              <a:t> </a:t>
            </a:r>
            <a:r>
              <a:rPr lang="ru-RU" sz="2600" dirty="0">
                <a:latin typeface="Arial" charset="0"/>
                <a:cs typeface="Arial" charset="0"/>
              </a:rPr>
              <a:t>(Початок </a:t>
            </a:r>
            <a:r>
              <a:rPr lang="ru-RU" sz="2600" dirty="0" err="1">
                <a:latin typeface="Arial" charset="0"/>
                <a:cs typeface="Arial" charset="0"/>
              </a:rPr>
              <a:t>порушень</a:t>
            </a:r>
            <a:r>
              <a:rPr lang="ru-RU" sz="2600" dirty="0">
                <a:latin typeface="Arial" charset="0"/>
                <a:cs typeface="Arial" charset="0"/>
              </a:rPr>
              <a:t> циклу з </a:t>
            </a:r>
            <a:r>
              <a:rPr lang="ru-RU" sz="2600" dirty="0" err="1">
                <a:latin typeface="Arial" charset="0"/>
                <a:cs typeface="Arial" charset="0"/>
              </a:rPr>
              <a:t>менархе</a:t>
            </a:r>
            <a:r>
              <a:rPr lang="ru-RU" sz="2600" dirty="0">
                <a:latin typeface="Arial" charset="0"/>
                <a:cs typeface="Arial" charset="0"/>
              </a:rPr>
              <a:t>)</a:t>
            </a:r>
          </a:p>
          <a:p>
            <a:pPr marL="457200" indent="-457200">
              <a:spcAft>
                <a:spcPts val="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600" dirty="0">
                <a:latin typeface="Arial" charset="0"/>
                <a:cs typeface="Arial" charset="0"/>
              </a:rPr>
              <a:t> </a:t>
            </a:r>
            <a:r>
              <a:rPr lang="ru-RU" sz="2600" dirty="0" smtClean="0">
                <a:latin typeface="Arial" charset="0"/>
                <a:cs typeface="Arial" charset="0"/>
              </a:rPr>
              <a:t>РАННЄ </a:t>
            </a:r>
            <a:r>
              <a:rPr lang="ru-RU" sz="2600" dirty="0" err="1">
                <a:latin typeface="Arial" charset="0"/>
                <a:cs typeface="Arial" charset="0"/>
              </a:rPr>
              <a:t>адренархе</a:t>
            </a:r>
            <a:endParaRPr lang="ru-RU" sz="2600" dirty="0">
              <a:latin typeface="Arial" charset="0"/>
              <a:cs typeface="Arial" charset="0"/>
            </a:endParaRPr>
          </a:p>
          <a:p>
            <a:pPr marL="457200" indent="-457200">
              <a:spcAft>
                <a:spcPts val="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600" dirty="0">
                <a:latin typeface="Arial" charset="0"/>
                <a:cs typeface="Arial" charset="0"/>
              </a:rPr>
              <a:t>  СІМЕЙНИЙ АНАМНЕЗ: </a:t>
            </a:r>
            <a:r>
              <a:rPr lang="ru-RU" sz="2600" dirty="0" err="1">
                <a:latin typeface="Arial" charset="0"/>
                <a:cs typeface="Arial" charset="0"/>
              </a:rPr>
              <a:t>етнічна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приналежність</a:t>
            </a:r>
            <a:r>
              <a:rPr lang="ru-RU" sz="2600" dirty="0">
                <a:latin typeface="Arial" charset="0"/>
                <a:cs typeface="Arial" charset="0"/>
              </a:rPr>
              <a:t> (</a:t>
            </a:r>
            <a:r>
              <a:rPr lang="ru-RU" sz="2600" dirty="0" err="1">
                <a:latin typeface="Arial" charset="0"/>
                <a:cs typeface="Arial" charset="0"/>
              </a:rPr>
              <a:t>гірсутизм</a:t>
            </a:r>
            <a:r>
              <a:rPr lang="ru-RU" sz="2600" dirty="0">
                <a:latin typeface="Arial" charset="0"/>
                <a:cs typeface="Arial" charset="0"/>
              </a:rPr>
              <a:t> на </a:t>
            </a:r>
            <a:r>
              <a:rPr lang="ru-RU" sz="2600" dirty="0" err="1">
                <a:latin typeface="Arial" charset="0"/>
                <a:cs typeface="Arial" charset="0"/>
              </a:rPr>
              <a:t>тлі</a:t>
            </a:r>
            <a:r>
              <a:rPr lang="ru-RU" sz="2600" dirty="0">
                <a:latin typeface="Arial" charset="0"/>
                <a:cs typeface="Arial" charset="0"/>
              </a:rPr>
              <a:t> ГА </a:t>
            </a:r>
            <a:r>
              <a:rPr lang="en-US" sz="2600" dirty="0" err="1" smtClean="0">
                <a:latin typeface="Arial" charset="0"/>
                <a:cs typeface="Arial" charset="0"/>
              </a:rPr>
              <a:t>vs</a:t>
            </a:r>
            <a:r>
              <a:rPr lang="en-US" sz="2600" dirty="0" smtClean="0">
                <a:latin typeface="Arial" charset="0"/>
                <a:cs typeface="Arial" charset="0"/>
              </a:rPr>
              <a:t> </a:t>
            </a:r>
            <a:r>
              <a:rPr lang="ru-RU" sz="2600" dirty="0" err="1" smtClean="0">
                <a:latin typeface="Arial" charset="0"/>
                <a:cs typeface="Arial" charset="0"/>
              </a:rPr>
              <a:t>сімейний</a:t>
            </a:r>
            <a:r>
              <a:rPr lang="ru-RU" sz="2600" dirty="0" smtClean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гіпертрихоз</a:t>
            </a:r>
            <a:r>
              <a:rPr lang="ru-RU" sz="2600" dirty="0">
                <a:latin typeface="Arial" charset="0"/>
                <a:cs typeface="Arial" charset="0"/>
              </a:rPr>
              <a:t>), СПКЯ, ЦД2</a:t>
            </a:r>
            <a:r>
              <a:rPr lang="ru-RU" sz="2600" dirty="0" smtClean="0">
                <a:latin typeface="Arial" charset="0"/>
                <a:cs typeface="Arial" charset="0"/>
              </a:rPr>
              <a:t>, ГХ, </a:t>
            </a:r>
            <a:r>
              <a:rPr lang="ru-RU" sz="2600" dirty="0" err="1">
                <a:latin typeface="Arial" charset="0"/>
                <a:cs typeface="Arial" charset="0"/>
              </a:rPr>
              <a:t>тромбози</a:t>
            </a:r>
            <a:r>
              <a:rPr lang="ru-RU" sz="2600" dirty="0">
                <a:latin typeface="Arial" charset="0"/>
                <a:cs typeface="Arial" charset="0"/>
              </a:rPr>
              <a:t>.</a:t>
            </a:r>
          </a:p>
          <a:p>
            <a:pPr marL="457200" indent="-457200">
              <a:spcAft>
                <a:spcPts val="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600" dirty="0">
                <a:latin typeface="Arial" charset="0"/>
                <a:cs typeface="Arial" charset="0"/>
              </a:rPr>
              <a:t>  ЗАЙВА </a:t>
            </a:r>
            <a:r>
              <a:rPr lang="ru-RU" sz="2600" dirty="0" smtClean="0">
                <a:latin typeface="Arial" charset="0"/>
                <a:cs typeface="Arial" charset="0"/>
              </a:rPr>
              <a:t>ВАГА </a:t>
            </a:r>
            <a:r>
              <a:rPr lang="ru-RU" sz="2600" dirty="0">
                <a:latin typeface="Arial" charset="0"/>
                <a:cs typeface="Arial" charset="0"/>
              </a:rPr>
              <a:t>і / </a:t>
            </a:r>
            <a:r>
              <a:rPr lang="ru-RU" sz="2600" dirty="0" err="1" smtClean="0">
                <a:latin typeface="Arial" charset="0"/>
                <a:cs typeface="Arial" charset="0"/>
              </a:rPr>
              <a:t>або</a:t>
            </a:r>
            <a:r>
              <a:rPr lang="ru-RU" sz="2600" dirty="0" smtClean="0">
                <a:latin typeface="Arial" charset="0"/>
                <a:cs typeface="Arial" charset="0"/>
              </a:rPr>
              <a:t> </a:t>
            </a:r>
            <a:r>
              <a:rPr lang="ru-RU" sz="2600" dirty="0">
                <a:latin typeface="Arial" charset="0"/>
                <a:cs typeface="Arial" charset="0"/>
              </a:rPr>
              <a:t>ПОЧАТКОВІ </a:t>
            </a:r>
            <a:r>
              <a:rPr lang="ru-RU" sz="2600" dirty="0" smtClean="0">
                <a:latin typeface="Arial" charset="0"/>
                <a:cs typeface="Arial" charset="0"/>
              </a:rPr>
              <a:t>ПРОЯВИ </a:t>
            </a:r>
            <a:r>
              <a:rPr lang="ru-RU" sz="2600" dirty="0" err="1" smtClean="0">
                <a:latin typeface="Arial" charset="0"/>
                <a:cs typeface="Arial" charset="0"/>
              </a:rPr>
              <a:t>гіперандрогенії</a:t>
            </a:r>
            <a:r>
              <a:rPr lang="ru-RU" sz="2600" dirty="0" smtClean="0">
                <a:latin typeface="Arial" charset="0"/>
                <a:cs typeface="Arial" charset="0"/>
              </a:rPr>
              <a:t> </a:t>
            </a:r>
            <a:r>
              <a:rPr lang="ru-RU" sz="2600" dirty="0">
                <a:latin typeface="Arial" charset="0"/>
                <a:cs typeface="Arial" charset="0"/>
              </a:rPr>
              <a:t>в </a:t>
            </a:r>
            <a:r>
              <a:rPr lang="ru-RU" sz="2600" dirty="0" err="1" smtClean="0">
                <a:latin typeface="Arial" charset="0"/>
                <a:cs typeface="Arial" charset="0"/>
              </a:rPr>
              <a:t>дитячому</a:t>
            </a:r>
            <a:r>
              <a:rPr lang="ru-RU" sz="2600" dirty="0" smtClean="0">
                <a:latin typeface="Arial" charset="0"/>
                <a:cs typeface="Arial" charset="0"/>
              </a:rPr>
              <a:t> і </a:t>
            </a:r>
            <a:r>
              <a:rPr lang="ru-RU" sz="2600" dirty="0" err="1">
                <a:latin typeface="Arial" charset="0"/>
                <a:cs typeface="Arial" charset="0"/>
              </a:rPr>
              <a:t>підлітковому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віці</a:t>
            </a:r>
            <a:endParaRPr lang="uk-UA" sz="2600" dirty="0">
              <a:latin typeface="Arial" charset="0"/>
              <a:cs typeface="Arial" charset="0"/>
            </a:endParaRPr>
          </a:p>
        </p:txBody>
      </p:sp>
      <p:sp>
        <p:nvSpPr>
          <p:cNvPr id="11267" name="TextBox 2"/>
          <p:cNvSpPr txBox="1">
            <a:spLocks noChangeArrowheads="1"/>
          </p:cNvSpPr>
          <p:nvPr/>
        </p:nvSpPr>
        <p:spPr bwMode="auto">
          <a:xfrm>
            <a:off x="6243638" y="5743575"/>
            <a:ext cx="2514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altLang="uk-UA" sz="1200" i="1"/>
              <a:t>Т.Ф. Татарчук, 2013</a:t>
            </a:r>
            <a:endParaRPr lang="uk-UA" altLang="uk-UA" sz="1200" i="1"/>
          </a:p>
        </p:txBody>
      </p:sp>
      <p:sp>
        <p:nvSpPr>
          <p:cNvPr id="4" name="TextBox 3"/>
          <p:cNvSpPr txBox="1"/>
          <p:nvPr/>
        </p:nvSpPr>
        <p:spPr>
          <a:xfrm>
            <a:off x="395288" y="404813"/>
            <a:ext cx="7696200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АНАМНЕЗ </a:t>
            </a:r>
            <a:r>
              <a:rPr lang="ru-RU" sz="3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І СКАРГИ</a:t>
            </a:r>
            <a:endParaRPr lang="uk-UA" sz="36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9218" name="Picture 2" descr="http://ukranews.com/uploads/news/2010/04/11/0585e52990431bac23ffa0178a3fee775e44ffb1.jpg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6705600" y="152400"/>
            <a:ext cx="2209800" cy="16573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620713"/>
            <a:ext cx="85344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СПКЯ у </a:t>
            </a:r>
            <a:r>
              <a:rPr lang="ru-RU" sz="40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підлітків</a:t>
            </a:r>
            <a:endParaRPr lang="uk-UA" sz="40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7200" y="1600200"/>
            <a:ext cx="8458200" cy="31085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latin typeface="Arial" charset="0"/>
                <a:cs typeface="Arial" charset="0"/>
              </a:rPr>
              <a:t>ПРЕДИКТОРИ РОЗВИТКУ:</a:t>
            </a:r>
            <a:endParaRPr lang="ru-RU" sz="2800" b="1" dirty="0">
              <a:latin typeface="Arial" charset="0"/>
              <a:cs typeface="Arial" charset="0"/>
            </a:endParaRPr>
          </a:p>
          <a:p>
            <a:pPr>
              <a:defRPr/>
            </a:pPr>
            <a:endParaRPr lang="ru-RU" sz="2800" dirty="0">
              <a:latin typeface="Arial" charset="0"/>
              <a:cs typeface="Arial" charset="0"/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800" dirty="0" err="1">
                <a:latin typeface="Arial" charset="0"/>
                <a:cs typeface="Arial" charset="0"/>
              </a:rPr>
              <a:t>Надлишкова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маса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тіла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матері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під</a:t>
            </a:r>
            <a:r>
              <a:rPr lang="ru-RU" sz="2800" dirty="0">
                <a:latin typeface="Arial" charset="0"/>
                <a:cs typeface="Arial" charset="0"/>
              </a:rPr>
              <a:t> час </a:t>
            </a:r>
            <a:r>
              <a:rPr lang="ru-RU" sz="2800" dirty="0" err="1">
                <a:latin typeface="Arial" charset="0"/>
                <a:cs typeface="Arial" charset="0"/>
              </a:rPr>
              <a:t>вагітності</a:t>
            </a:r>
            <a:endParaRPr lang="ru-RU" sz="2800" dirty="0">
              <a:latin typeface="Arial" charset="0"/>
              <a:cs typeface="Arial" charset="0"/>
            </a:endParaRP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800" dirty="0" err="1">
                <a:latin typeface="Arial" charset="0"/>
                <a:cs typeface="Arial" charset="0"/>
              </a:rPr>
              <a:t>Новонароджені</a:t>
            </a:r>
            <a:r>
              <a:rPr lang="ru-RU" sz="2800" dirty="0">
                <a:latin typeface="Arial" charset="0"/>
                <a:cs typeface="Arial" charset="0"/>
              </a:rPr>
              <a:t> з </a:t>
            </a:r>
            <a:r>
              <a:rPr lang="ru-RU" sz="2800" dirty="0" err="1">
                <a:latin typeface="Arial" charset="0"/>
                <a:cs typeface="Arial" charset="0"/>
              </a:rPr>
              <a:t>надлишковою</a:t>
            </a:r>
            <a:r>
              <a:rPr lang="ru-RU" sz="2800" dirty="0">
                <a:latin typeface="Arial" charset="0"/>
                <a:cs typeface="Arial" charset="0"/>
              </a:rPr>
              <a:t> / </a:t>
            </a:r>
            <a:r>
              <a:rPr lang="ru-RU" sz="2800" dirty="0" err="1">
                <a:latin typeface="Arial" charset="0"/>
                <a:cs typeface="Arial" charset="0"/>
              </a:rPr>
              <a:t>недостатньою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масою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тіла</a:t>
            </a:r>
            <a:r>
              <a:rPr lang="ru-RU" sz="2800" dirty="0">
                <a:latin typeface="Arial" charset="0"/>
                <a:cs typeface="Arial" charset="0"/>
              </a:rPr>
              <a:t> (</a:t>
            </a:r>
            <a:r>
              <a:rPr lang="ru-RU" sz="2800" dirty="0" err="1">
                <a:latin typeface="Arial" charset="0"/>
                <a:cs typeface="Arial" charset="0"/>
              </a:rPr>
              <a:t>невідповідність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гестації</a:t>
            </a:r>
            <a:r>
              <a:rPr lang="ru-RU" sz="2800" dirty="0">
                <a:latin typeface="Arial" charset="0"/>
                <a:cs typeface="Arial" charset="0"/>
              </a:rPr>
              <a:t>)</a:t>
            </a:r>
          </a:p>
          <a:p>
            <a:pPr marL="342900" indent="-342900"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800" dirty="0" err="1">
                <a:latin typeface="Arial" charset="0"/>
                <a:cs typeface="Arial" charset="0"/>
              </a:rPr>
              <a:t>Штучне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вигодовування</a:t>
            </a:r>
            <a:r>
              <a:rPr lang="ru-RU" sz="2800" dirty="0">
                <a:latin typeface="Arial" charset="0"/>
                <a:cs typeface="Arial" charset="0"/>
              </a:rPr>
              <a:t> (↑ </a:t>
            </a:r>
            <a:r>
              <a:rPr lang="ru-RU" sz="2800" dirty="0" err="1">
                <a:latin typeface="Arial" charset="0"/>
                <a:cs typeface="Arial" charset="0"/>
              </a:rPr>
              <a:t>кількість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білка</a:t>
            </a:r>
            <a:r>
              <a:rPr lang="ru-RU" sz="2800" dirty="0">
                <a:latin typeface="Arial" charset="0"/>
                <a:cs typeface="Arial" charset="0"/>
              </a:rPr>
              <a:t> →&gt; </a:t>
            </a:r>
            <a:r>
              <a:rPr lang="ru-RU" sz="2800" dirty="0" err="1">
                <a:latin typeface="Arial" charset="0"/>
                <a:cs typeface="Arial" charset="0"/>
              </a:rPr>
              <a:t>маса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тіла</a:t>
            </a:r>
            <a:r>
              <a:rPr lang="ru-RU" sz="2800" dirty="0">
                <a:latin typeface="Arial" charset="0"/>
                <a:cs typeface="Arial" charset="0"/>
              </a:rPr>
              <a:t>)</a:t>
            </a:r>
            <a:endParaRPr lang="uk-UA" sz="2800" dirty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8700" y="1620838"/>
            <a:ext cx="7239000" cy="310854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ТИПОВА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кандидатка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НА СПКЯ: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дівчинка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народжена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недоношеною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з малою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масою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тіла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, яку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годують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сумішами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з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високим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вмістом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білка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і яка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завдяки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цьому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швидко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зростає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і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набирає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вагу.</a:t>
            </a:r>
          </a:p>
          <a:p>
            <a:pPr algn="ctr">
              <a:defRPr/>
            </a:pP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Ранній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статевий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розвиток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і прояви </a:t>
            </a:r>
            <a:r>
              <a:rPr lang="ru-RU" sz="2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метаболічного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синдрому</a:t>
            </a:r>
            <a:endParaRPr lang="uk-U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62000" y="1219200"/>
            <a:ext cx="7772400" cy="4267200"/>
          </a:xfrm>
          <a:prstGeom prst="roundRect">
            <a:avLst/>
          </a:prstGeom>
          <a:noFill/>
          <a:ln w="57150">
            <a:solidFill>
              <a:srgbClr val="FF000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</p:spTree>
  </p:cSld>
  <p:clrMapOvr>
    <a:masterClrMapping/>
  </p:clrMapOvr>
  <p:transition spd="slow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88913"/>
            <a:ext cx="91440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Обстеження</a:t>
            </a:r>
            <a:r>
              <a:rPr lang="ru-RU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3200" b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дівчаток</a:t>
            </a:r>
            <a:r>
              <a:rPr lang="ru-RU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3200" b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групи</a:t>
            </a:r>
            <a:r>
              <a:rPr lang="ru-RU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3200" b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ризику</a:t>
            </a:r>
            <a:r>
              <a:rPr lang="ru-RU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СПКЯ</a:t>
            </a:r>
            <a:endParaRPr lang="uk-UA" sz="32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7171198"/>
              </p:ext>
            </p:extLst>
          </p:nvPr>
        </p:nvGraphicFramePr>
        <p:xfrm>
          <a:off x="609600" y="836613"/>
          <a:ext cx="7848600" cy="50895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ЛАБОРАТОРНІ ДОСЛІДЖЕННЯ</a:t>
                      </a:r>
                      <a:endParaRPr lang="uk-UA" sz="1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Тест на 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приховану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інсулінорезистентність</a:t>
                      </a:r>
                      <a:endParaRPr lang="uk-U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Индекс НОМА= глюкоза (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мМоль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/л) х</a:t>
                      </a:r>
                      <a:r>
                        <a:rPr lang="ru-RU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інсулін</a:t>
                      </a:r>
                      <a:r>
                        <a:rPr lang="ru-RU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натще</a:t>
                      </a:r>
                      <a:r>
                        <a:rPr lang="ru-RU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ru-RU" sz="1800" baseline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мМо</a:t>
                      </a:r>
                      <a:r>
                        <a:rPr lang="ru-RU" sz="18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/л) / 22,5 </a:t>
                      </a:r>
                      <a:endParaRPr lang="uk-U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ТТГ пролактин</a:t>
                      </a:r>
                      <a:endParaRPr lang="uk-U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Оцінка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функції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печінки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і 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нирок</a:t>
                      </a:r>
                      <a:endParaRPr lang="uk-U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Липидний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профіль</a:t>
                      </a:r>
                      <a:endParaRPr lang="uk-U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АМГ (</a:t>
                      </a:r>
                      <a:r>
                        <a:rPr lang="en-US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&gt;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7)</a:t>
                      </a:r>
                      <a:endParaRPr lang="uk-U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С-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реактивний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протеїн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(↑)</a:t>
                      </a:r>
                      <a:endParaRPr lang="uk-U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Адипонектин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(↓)</a:t>
                      </a:r>
                      <a:endParaRPr lang="uk-U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Вітамиі</a:t>
                      </a:r>
                      <a:r>
                        <a:rPr lang="ru-RU" sz="18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Д (↓)</a:t>
                      </a:r>
                      <a:endParaRPr lang="uk-UA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УЛЬТРАЗВУКОВЕ</a:t>
                      </a:r>
                      <a:r>
                        <a:rPr lang="ru-RU" sz="1800" b="1" baseline="0" dirty="0" smtClean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ОБСТЕЖЕННЯ</a:t>
                      </a:r>
                      <a:endParaRPr lang="uk-UA" sz="18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794"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Матка і </a:t>
                      </a:r>
                      <a:r>
                        <a:rPr lang="ru-RU" sz="1800" b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яєчники</a:t>
                      </a:r>
                      <a:r>
                        <a:rPr lang="ru-RU" sz="1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ru-RU" sz="1800" b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полікістозна</a:t>
                      </a:r>
                      <a:r>
                        <a:rPr lang="ru-RU" sz="1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структура </a:t>
                      </a:r>
                      <a:r>
                        <a:rPr lang="ru-RU" sz="1800" b="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яєчників</a:t>
                      </a:r>
                      <a:r>
                        <a:rPr lang="ru-RU" sz="18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  <a:endParaRPr lang="uk-UA" sz="18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640000">
                <a:tc>
                  <a:txBody>
                    <a:bodyPr/>
                    <a:lstStyle/>
                    <a:p>
                      <a:pPr algn="ctr"/>
                      <a:r>
                        <a:rPr lang="ru-RU" sz="1800" dirty="0" err="1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Визначення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товщини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інтими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сонних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артерій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</a:t>
                      </a:r>
                      <a:r>
                        <a:rPr lang="ru-RU" sz="1800" dirty="0" err="1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індикатор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серцевого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ризику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і </a:t>
                      </a:r>
                      <a:r>
                        <a:rPr lang="ru-RU" sz="1800" dirty="0" err="1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його</a:t>
                      </a:r>
                      <a:r>
                        <a:rPr lang="ru-RU" sz="1800" dirty="0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ru-RU" sz="1800" dirty="0" err="1" smtClean="0">
                          <a:solidFill>
                            <a:srgbClr val="C0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динаміки</a:t>
                      </a:r>
                      <a:endParaRPr lang="uk-UA" sz="1800" dirty="0">
                        <a:solidFill>
                          <a:srgbClr val="C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T="45714" marB="45714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36563" y="722313"/>
            <a:ext cx="8458200" cy="452431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 smtClean="0">
                <a:latin typeface="Arial" charset="0"/>
                <a:cs typeface="Arial" charset="0"/>
              </a:rPr>
              <a:t>Огляд</a:t>
            </a:r>
            <a:r>
              <a:rPr lang="ru-RU" sz="2400" b="1" dirty="0" smtClean="0">
                <a:latin typeface="Arial" charset="0"/>
                <a:cs typeface="Arial" charset="0"/>
              </a:rPr>
              <a:t>  і </a:t>
            </a:r>
            <a:r>
              <a:rPr lang="ru-RU" sz="2400" b="1" dirty="0" err="1" smtClean="0">
                <a:latin typeface="Arial" charset="0"/>
                <a:cs typeface="Arial" charset="0"/>
              </a:rPr>
              <a:t>фізикальне</a:t>
            </a:r>
            <a:r>
              <a:rPr lang="ru-RU" sz="2400" b="1" dirty="0" smtClean="0">
                <a:latin typeface="Arial" charset="0"/>
                <a:cs typeface="Arial" charset="0"/>
              </a:rPr>
              <a:t> </a:t>
            </a:r>
            <a:r>
              <a:rPr lang="ru-RU" sz="2400" b="1" dirty="0" err="1" smtClean="0">
                <a:latin typeface="Arial" charset="0"/>
                <a:cs typeface="Arial" charset="0"/>
              </a:rPr>
              <a:t>обстеження</a:t>
            </a:r>
            <a:r>
              <a:rPr lang="ru-RU" sz="2400" b="1" dirty="0" smtClean="0">
                <a:latin typeface="Arial" charset="0"/>
                <a:cs typeface="Arial" charset="0"/>
              </a:rPr>
              <a:t>:</a:t>
            </a:r>
            <a:endParaRPr lang="ru-RU" sz="3200" b="1" dirty="0" smtClean="0">
              <a:latin typeface="Arial" charset="0"/>
              <a:cs typeface="Arial" charset="0"/>
            </a:endParaRPr>
          </a:p>
          <a:p>
            <a:pPr>
              <a:defRPr/>
            </a:pPr>
            <a:endParaRPr lang="ru-RU" sz="2400" b="1" dirty="0" smtClean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2400" b="1" dirty="0" smtClean="0">
                <a:latin typeface="Arial" charset="0"/>
                <a:cs typeface="Arial" charset="0"/>
              </a:rPr>
              <a:t>- Вага</a:t>
            </a:r>
            <a:r>
              <a:rPr lang="ru-RU" sz="2400" b="1" dirty="0">
                <a:latin typeface="Arial" charset="0"/>
                <a:cs typeface="Arial" charset="0"/>
              </a:rPr>
              <a:t>, ІМТ, тип </a:t>
            </a:r>
            <a:r>
              <a:rPr lang="ru-RU" sz="2400" b="1" dirty="0" err="1">
                <a:latin typeface="Arial" charset="0"/>
                <a:cs typeface="Arial" charset="0"/>
              </a:rPr>
              <a:t>розподілу</a:t>
            </a:r>
            <a:r>
              <a:rPr lang="ru-RU" sz="2400" b="1" dirty="0">
                <a:latin typeface="Arial" charset="0"/>
                <a:cs typeface="Arial" charset="0"/>
              </a:rPr>
              <a:t> </a:t>
            </a:r>
            <a:r>
              <a:rPr lang="ru-RU" sz="2400" b="1" dirty="0" err="1">
                <a:latin typeface="Arial" charset="0"/>
                <a:cs typeface="Arial" charset="0"/>
              </a:rPr>
              <a:t>жирової</a:t>
            </a:r>
            <a:r>
              <a:rPr lang="ru-RU" sz="2400" b="1" dirty="0">
                <a:latin typeface="Arial" charset="0"/>
                <a:cs typeface="Arial" charset="0"/>
              </a:rPr>
              <a:t> </a:t>
            </a:r>
            <a:r>
              <a:rPr lang="ru-RU" sz="2400" b="1" dirty="0" err="1">
                <a:latin typeface="Arial" charset="0"/>
                <a:cs typeface="Arial" charset="0"/>
              </a:rPr>
              <a:t>тканини</a:t>
            </a:r>
            <a:r>
              <a:rPr lang="ru-RU" sz="2400" b="1" dirty="0">
                <a:latin typeface="Arial" charset="0"/>
                <a:cs typeface="Arial" charset="0"/>
              </a:rPr>
              <a:t> (</a:t>
            </a:r>
            <a:r>
              <a:rPr lang="ru-RU" sz="2400" b="1" dirty="0" err="1">
                <a:latin typeface="Arial" charset="0"/>
                <a:cs typeface="Arial" charset="0"/>
              </a:rPr>
              <a:t>абдомінальний</a:t>
            </a:r>
            <a:r>
              <a:rPr lang="ru-RU" sz="2400" b="1" dirty="0">
                <a:latin typeface="Arial" charset="0"/>
                <a:cs typeface="Arial" charset="0"/>
              </a:rPr>
              <a:t>)</a:t>
            </a:r>
          </a:p>
          <a:p>
            <a:pPr>
              <a:defRPr/>
            </a:pPr>
            <a:r>
              <a:rPr lang="ru-RU" sz="2400" b="1" dirty="0" smtClean="0">
                <a:latin typeface="Arial" charset="0"/>
                <a:cs typeface="Arial" charset="0"/>
              </a:rPr>
              <a:t>- </a:t>
            </a:r>
            <a:r>
              <a:rPr lang="ru-RU" sz="2400" b="1" dirty="0" err="1" smtClean="0">
                <a:latin typeface="Arial" charset="0"/>
                <a:cs typeface="Arial" charset="0"/>
              </a:rPr>
              <a:t>Талія</a:t>
            </a:r>
            <a:r>
              <a:rPr lang="ru-RU" sz="2400" b="1" dirty="0" smtClean="0">
                <a:latin typeface="Arial" charset="0"/>
                <a:cs typeface="Arial" charset="0"/>
              </a:rPr>
              <a:t> </a:t>
            </a:r>
            <a:r>
              <a:rPr lang="ru-RU" sz="2400" b="1" dirty="0">
                <a:latin typeface="Arial" charset="0"/>
                <a:cs typeface="Arial" charset="0"/>
              </a:rPr>
              <a:t>≥80 см</a:t>
            </a:r>
          </a:p>
          <a:p>
            <a:pPr>
              <a:defRPr/>
            </a:pPr>
            <a:r>
              <a:rPr lang="uk-UA" sz="2400" b="1" dirty="0" smtClean="0">
                <a:latin typeface="Arial" charset="0"/>
                <a:cs typeface="Arial" charset="0"/>
              </a:rPr>
              <a:t>- </a:t>
            </a:r>
            <a:r>
              <a:rPr lang="en-US" sz="2400" b="1" dirty="0" err="1" smtClean="0">
                <a:latin typeface="Arial" charset="0"/>
                <a:cs typeface="Arial" charset="0"/>
              </a:rPr>
              <a:t>Acantosis</a:t>
            </a:r>
            <a:r>
              <a:rPr lang="en-US" sz="2400" b="1" dirty="0" smtClean="0">
                <a:latin typeface="Arial" charset="0"/>
                <a:cs typeface="Arial" charset="0"/>
              </a:rPr>
              <a:t> </a:t>
            </a:r>
            <a:r>
              <a:rPr lang="en-US" sz="2400" b="1" dirty="0" err="1">
                <a:latin typeface="Arial" charset="0"/>
                <a:cs typeface="Arial" charset="0"/>
              </a:rPr>
              <a:t>nigricans</a:t>
            </a:r>
            <a:endParaRPr lang="en-US" sz="2400" b="1" dirty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2400" b="1" dirty="0" smtClean="0">
                <a:latin typeface="Arial" charset="0"/>
                <a:cs typeface="Arial" charset="0"/>
              </a:rPr>
              <a:t>- </a:t>
            </a:r>
            <a:r>
              <a:rPr lang="ru-RU" sz="2400" b="1" dirty="0" err="1" smtClean="0">
                <a:latin typeface="Arial" charset="0"/>
                <a:cs typeface="Arial" charset="0"/>
              </a:rPr>
              <a:t>Наявність</a:t>
            </a:r>
            <a:r>
              <a:rPr lang="ru-RU" sz="2400" b="1" dirty="0" smtClean="0">
                <a:latin typeface="Arial" charset="0"/>
                <a:cs typeface="Arial" charset="0"/>
              </a:rPr>
              <a:t> </a:t>
            </a:r>
            <a:r>
              <a:rPr lang="ru-RU" sz="2400" b="1" dirty="0" err="1">
                <a:latin typeface="Arial" charset="0"/>
                <a:cs typeface="Arial" charset="0"/>
              </a:rPr>
              <a:t>клінічної</a:t>
            </a:r>
            <a:r>
              <a:rPr lang="ru-RU" sz="2400" b="1" dirty="0">
                <a:latin typeface="Arial" charset="0"/>
                <a:cs typeface="Arial" charset="0"/>
              </a:rPr>
              <a:t> </a:t>
            </a:r>
            <a:r>
              <a:rPr lang="ru-RU" sz="2400" b="1" dirty="0" err="1">
                <a:latin typeface="Arial" charset="0"/>
                <a:cs typeface="Arial" charset="0"/>
              </a:rPr>
              <a:t>гіперандрогенії</a:t>
            </a:r>
            <a:r>
              <a:rPr lang="ru-RU" sz="2400" b="1" dirty="0">
                <a:latin typeface="Arial" charset="0"/>
                <a:cs typeface="Arial" charset="0"/>
              </a:rPr>
              <a:t>:</a:t>
            </a:r>
          </a:p>
          <a:p>
            <a:pPr>
              <a:defRPr/>
            </a:pPr>
            <a:r>
              <a:rPr lang="ru-RU" sz="2400" b="1" dirty="0" err="1">
                <a:latin typeface="Arial" charset="0"/>
                <a:cs typeface="Arial" charset="0"/>
              </a:rPr>
              <a:t>визначення</a:t>
            </a:r>
            <a:r>
              <a:rPr lang="ru-RU" sz="2400" b="1" dirty="0">
                <a:latin typeface="Arial" charset="0"/>
                <a:cs typeface="Arial" charset="0"/>
              </a:rPr>
              <a:t> </a:t>
            </a:r>
            <a:r>
              <a:rPr lang="ru-RU" sz="2400" b="1" dirty="0" err="1" smtClean="0">
                <a:latin typeface="Arial" charset="0"/>
                <a:cs typeface="Arial" charset="0"/>
              </a:rPr>
              <a:t>гірсутного</a:t>
            </a:r>
            <a:r>
              <a:rPr lang="ru-RU" sz="2400" b="1" dirty="0" smtClean="0">
                <a:latin typeface="Arial" charset="0"/>
                <a:cs typeface="Arial" charset="0"/>
              </a:rPr>
              <a:t> числа </a:t>
            </a:r>
            <a:r>
              <a:rPr lang="ru-RU" sz="2400" b="1" dirty="0">
                <a:latin typeface="Arial" charset="0"/>
                <a:cs typeface="Arial" charset="0"/>
              </a:rPr>
              <a:t>по </a:t>
            </a:r>
            <a:r>
              <a:rPr lang="ru-RU" sz="2400" b="1" dirty="0" err="1">
                <a:latin typeface="Arial" charset="0"/>
                <a:cs typeface="Arial" charset="0"/>
              </a:rPr>
              <a:t>Ферріману-Голлвею</a:t>
            </a:r>
            <a:r>
              <a:rPr lang="ru-RU" sz="2400" b="1" dirty="0"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ru-RU" sz="2400" b="1" dirty="0" smtClean="0">
                <a:latin typeface="Arial" charset="0"/>
                <a:cs typeface="Arial" charset="0"/>
              </a:rPr>
              <a:t>- </a:t>
            </a:r>
            <a:r>
              <a:rPr lang="ru-RU" sz="2400" b="1" dirty="0" err="1" smtClean="0">
                <a:latin typeface="Arial" charset="0"/>
                <a:cs typeface="Arial" charset="0"/>
              </a:rPr>
              <a:t>акне</a:t>
            </a:r>
            <a:r>
              <a:rPr lang="ru-RU" sz="2400" b="1" dirty="0">
                <a:latin typeface="Arial" charset="0"/>
                <a:cs typeface="Arial" charset="0"/>
              </a:rPr>
              <a:t>,</a:t>
            </a:r>
          </a:p>
          <a:p>
            <a:pPr>
              <a:defRPr/>
            </a:pPr>
            <a:r>
              <a:rPr lang="ru-RU" sz="2400" b="1" dirty="0" smtClean="0">
                <a:latin typeface="Arial" charset="0"/>
                <a:cs typeface="Arial" charset="0"/>
              </a:rPr>
              <a:t>- </a:t>
            </a:r>
            <a:r>
              <a:rPr lang="ru-RU" sz="2400" b="1" dirty="0" err="1" smtClean="0">
                <a:latin typeface="Arial" charset="0"/>
                <a:cs typeface="Arial" charset="0"/>
              </a:rPr>
              <a:t>алопеція</a:t>
            </a:r>
            <a:r>
              <a:rPr lang="ru-RU" sz="2400" b="1" dirty="0">
                <a:latin typeface="Arial" charset="0"/>
                <a:cs typeface="Arial" charset="0"/>
              </a:rPr>
              <a:t>,</a:t>
            </a:r>
          </a:p>
          <a:p>
            <a:pPr marL="342900" indent="-342900">
              <a:buFontTx/>
              <a:buChar char="-"/>
              <a:defRPr/>
            </a:pPr>
            <a:r>
              <a:rPr lang="ru-RU" sz="2400" b="1" dirty="0" smtClean="0">
                <a:latin typeface="Arial" charset="0"/>
                <a:cs typeface="Arial" charset="0"/>
              </a:rPr>
              <a:t>жирна себорея,</a:t>
            </a:r>
          </a:p>
          <a:p>
            <a:pPr marL="342900" indent="-342900">
              <a:buFontTx/>
              <a:buChar char="-"/>
              <a:defRPr/>
            </a:pPr>
            <a:r>
              <a:rPr lang="ru-RU" sz="2400" b="1" dirty="0" err="1" smtClean="0">
                <a:latin typeface="Arial" charset="0"/>
                <a:cs typeface="Arial" charset="0"/>
              </a:rPr>
              <a:t>стрії</a:t>
            </a:r>
            <a:endParaRPr lang="ru-RU" sz="2300" dirty="0">
              <a:latin typeface="Arial" charset="0"/>
              <a:cs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4825" y="76200"/>
            <a:ext cx="59436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6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Діагностика</a:t>
            </a:r>
            <a:r>
              <a:rPr lang="ru-RU" sz="36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3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СПКЯ</a:t>
            </a:r>
            <a:endParaRPr lang="uk-UA" sz="36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pic>
        <p:nvPicPr>
          <p:cNvPr id="7170" name="Picture 2" descr="гирсутизм"/>
          <p:cNvPicPr>
            <a:picLocks noChangeAspect="1" noChangeArrowheads="1"/>
          </p:cNvPicPr>
          <p:nvPr/>
        </p:nvPicPr>
        <p:blipFill>
          <a:blip r:embed="rId2" cstate="print">
            <a:extLst/>
          </a:blip>
          <a:srcRect/>
          <a:stretch>
            <a:fillRect/>
          </a:stretch>
        </p:blipFill>
        <p:spPr bwMode="auto">
          <a:xfrm>
            <a:off x="7146552" y="1362939"/>
            <a:ext cx="1952625" cy="18002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172" name="Picture 4" descr="obesity"/>
          <p:cNvPicPr>
            <a:picLocks noChangeAspect="1" noChangeArrowheads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 bwMode="auto">
          <a:xfrm>
            <a:off x="7164481" y="3733800"/>
            <a:ext cx="1524000" cy="195469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7174" name="Picture 6" descr="hirsutism"/>
          <p:cNvPicPr>
            <a:picLocks noChangeAspect="1" noChangeArrowheads="1"/>
          </p:cNvPicPr>
          <p:nvPr/>
        </p:nvPicPr>
        <p:blipFill>
          <a:blip r:embed="rId4" cstate="print">
            <a:extLst/>
          </a:blip>
          <a:srcRect/>
          <a:stretch>
            <a:fillRect/>
          </a:stretch>
        </p:blipFill>
        <p:spPr bwMode="auto">
          <a:xfrm>
            <a:off x="5751946" y="4469658"/>
            <a:ext cx="1439429" cy="18280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150" y="115888"/>
            <a:ext cx="8959850" cy="530914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smtClean="0">
                <a:latin typeface="Arial" charset="0"/>
                <a:cs typeface="Arial" charset="0"/>
              </a:rPr>
              <a:t>ЛАБОРАТОРНА ДІАГНОСТИКА </a:t>
            </a:r>
            <a:r>
              <a:rPr lang="ru-RU" sz="2400" b="1" dirty="0">
                <a:latin typeface="Arial" charset="0"/>
                <a:cs typeface="Arial" charset="0"/>
              </a:rPr>
              <a:t>СПКЯ = </a:t>
            </a:r>
          </a:p>
          <a:p>
            <a:pPr>
              <a:defRPr/>
            </a:pPr>
            <a:r>
              <a:rPr lang="ru-RU" sz="28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ДІАГНОСТИКА ВИКЛЮЧЕНЬ! </a:t>
            </a:r>
            <a:endParaRPr lang="ru-RU" sz="28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2400" b="1" dirty="0">
                <a:latin typeface="Arial" charset="0"/>
                <a:cs typeface="Arial" charset="0"/>
              </a:rPr>
              <a:t>(ПРИЧИН </a:t>
            </a:r>
            <a:r>
              <a:rPr lang="ru-RU" sz="2400" b="1" dirty="0" smtClean="0">
                <a:latin typeface="Arial" charset="0"/>
                <a:cs typeface="Arial" charset="0"/>
              </a:rPr>
              <a:t>АНОВУЛЯЦІЇ І ГІРСУТИЗМУ)</a:t>
            </a:r>
            <a:endParaRPr lang="ru-RU" sz="2400" b="1" dirty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dirty="0">
                <a:latin typeface="Arial" charset="0"/>
                <a:cs typeface="Arial" charset="0"/>
              </a:rPr>
              <a:t> </a:t>
            </a:r>
            <a:endParaRPr lang="ru-RU" sz="700" dirty="0">
              <a:latin typeface="Arial" charset="0"/>
              <a:cs typeface="Arial" charset="0"/>
            </a:endParaRPr>
          </a:p>
          <a:p>
            <a:pPr marL="342900" indent="-342900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200" dirty="0">
                <a:latin typeface="Arial" charset="0"/>
                <a:cs typeface="Arial" charset="0"/>
              </a:rPr>
              <a:t>Пролактин (</a:t>
            </a:r>
            <a:r>
              <a:rPr lang="ru-RU" sz="2200" dirty="0" err="1">
                <a:latin typeface="Arial" charset="0"/>
                <a:cs typeface="Arial" charset="0"/>
              </a:rPr>
              <a:t>функціональна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гіперпролактинемія</a:t>
            </a:r>
            <a:r>
              <a:rPr lang="ru-RU" sz="2200" dirty="0">
                <a:latin typeface="Arial" charset="0"/>
                <a:cs typeface="Arial" charset="0"/>
              </a:rPr>
              <a:t>, </a:t>
            </a:r>
            <a:r>
              <a:rPr lang="ru-RU" sz="2200" dirty="0" err="1">
                <a:latin typeface="Arial" charset="0"/>
                <a:cs typeface="Arial" charset="0"/>
              </a:rPr>
              <a:t>пролактиноми</a:t>
            </a:r>
            <a:r>
              <a:rPr lang="ru-RU" sz="2200" dirty="0">
                <a:latin typeface="Arial" charset="0"/>
                <a:cs typeface="Arial" charset="0"/>
              </a:rPr>
              <a:t>)</a:t>
            </a:r>
          </a:p>
          <a:p>
            <a:pPr marL="342900" indent="-342900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200" dirty="0">
                <a:latin typeface="Arial" charset="0"/>
                <a:cs typeface="Arial" charset="0"/>
              </a:rPr>
              <a:t>ТТГ (</a:t>
            </a:r>
            <a:r>
              <a:rPr lang="ru-RU" sz="2200" dirty="0" err="1">
                <a:latin typeface="Arial" charset="0"/>
                <a:cs typeface="Arial" charset="0"/>
              </a:rPr>
              <a:t>патологія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щитовидної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залози</a:t>
            </a:r>
            <a:r>
              <a:rPr lang="ru-RU" sz="2200" dirty="0">
                <a:latin typeface="Arial" charset="0"/>
                <a:cs typeface="Arial" charset="0"/>
              </a:rPr>
              <a:t>)</a:t>
            </a:r>
          </a:p>
          <a:p>
            <a:pPr marL="342900" indent="-342900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200" dirty="0">
                <a:latin typeface="Arial" charset="0"/>
                <a:cs typeface="Arial" charset="0"/>
              </a:rPr>
              <a:t>17ОКП (3-5 день МЦ) - (не </a:t>
            </a:r>
            <a:r>
              <a:rPr lang="ru-RU" sz="2200" dirty="0" err="1" smtClean="0">
                <a:latin typeface="Arial" charset="0"/>
                <a:cs typeface="Arial" charset="0"/>
              </a:rPr>
              <a:t>класичні</a:t>
            </a:r>
            <a:r>
              <a:rPr lang="ru-RU" sz="2200" dirty="0" smtClean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форми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вродженої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гіперплазії</a:t>
            </a:r>
            <a:r>
              <a:rPr lang="ru-RU" sz="2200" dirty="0">
                <a:latin typeface="Arial" charset="0"/>
                <a:cs typeface="Arial" charset="0"/>
              </a:rPr>
              <a:t> кори </a:t>
            </a:r>
            <a:r>
              <a:rPr lang="ru-RU" sz="2200" dirty="0" err="1">
                <a:latin typeface="Arial" charset="0"/>
                <a:cs typeface="Arial" charset="0"/>
              </a:rPr>
              <a:t>надниркових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залоз</a:t>
            </a:r>
            <a:r>
              <a:rPr lang="ru-RU" sz="2200" dirty="0">
                <a:latin typeface="Arial" charset="0"/>
                <a:cs typeface="Arial" charset="0"/>
              </a:rPr>
              <a:t>)</a:t>
            </a:r>
          </a:p>
          <a:p>
            <a:pPr marL="342900" indent="-342900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200" dirty="0">
                <a:latin typeface="Arial" charset="0"/>
                <a:cs typeface="Arial" charset="0"/>
              </a:rPr>
              <a:t>  ДГЕА - С (при СПКЯ часто </a:t>
            </a:r>
            <a:r>
              <a:rPr lang="ru-RU" sz="2200" dirty="0" err="1">
                <a:latin typeface="Arial" charset="0"/>
                <a:cs typeface="Arial" charset="0"/>
              </a:rPr>
              <a:t>незначно</a:t>
            </a:r>
            <a:r>
              <a:rPr lang="ru-RU" sz="2200" dirty="0">
                <a:latin typeface="Arial" charset="0"/>
                <a:cs typeface="Arial" charset="0"/>
              </a:rPr>
              <a:t> ↑, </a:t>
            </a:r>
            <a:r>
              <a:rPr lang="ru-RU" sz="2200" dirty="0" err="1">
                <a:latin typeface="Arial" charset="0"/>
                <a:cs typeface="Arial" charset="0"/>
              </a:rPr>
              <a:t>значне</a:t>
            </a:r>
            <a:r>
              <a:rPr lang="ru-RU" sz="2200" dirty="0">
                <a:latin typeface="Arial" charset="0"/>
                <a:cs typeface="Arial" charset="0"/>
              </a:rPr>
              <a:t> ↑ - </a:t>
            </a:r>
            <a:r>
              <a:rPr lang="ru-RU" sz="2200" dirty="0" err="1">
                <a:latin typeface="Arial" charset="0"/>
                <a:cs typeface="Arial" charset="0"/>
              </a:rPr>
              <a:t>виключити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пухлини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надниркових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залоз</a:t>
            </a:r>
            <a:r>
              <a:rPr lang="ru-RU" sz="2200" dirty="0">
                <a:latin typeface="Arial" charset="0"/>
                <a:cs typeface="Arial" charset="0"/>
              </a:rPr>
              <a:t>, </a:t>
            </a:r>
            <a:r>
              <a:rPr lang="ru-RU" sz="2200" dirty="0" err="1">
                <a:latin typeface="Arial" charset="0"/>
                <a:cs typeface="Arial" charset="0"/>
              </a:rPr>
              <a:t>вроджену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гіперплазію</a:t>
            </a:r>
            <a:r>
              <a:rPr lang="ru-RU" sz="2200" dirty="0">
                <a:latin typeface="Arial" charset="0"/>
                <a:cs typeface="Arial" charset="0"/>
              </a:rPr>
              <a:t> кори </a:t>
            </a:r>
            <a:r>
              <a:rPr lang="ru-RU" sz="2200" dirty="0" err="1">
                <a:latin typeface="Arial" charset="0"/>
                <a:cs typeface="Arial" charset="0"/>
              </a:rPr>
              <a:t>надниркових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залоз</a:t>
            </a:r>
            <a:r>
              <a:rPr lang="ru-RU" sz="2200" dirty="0">
                <a:latin typeface="Arial" charset="0"/>
                <a:cs typeface="Arial" charset="0"/>
              </a:rPr>
              <a:t>)</a:t>
            </a:r>
          </a:p>
          <a:p>
            <a:pPr marL="342900" indent="-342900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200" dirty="0">
                <a:latin typeface="Arial" charset="0"/>
                <a:cs typeface="Arial" charset="0"/>
              </a:rPr>
              <a:t>АМГ (</a:t>
            </a:r>
            <a:r>
              <a:rPr lang="ru-RU" sz="2200" dirty="0" err="1">
                <a:latin typeface="Arial" charset="0"/>
                <a:cs typeface="Arial" charset="0"/>
              </a:rPr>
              <a:t>нижче</a:t>
            </a:r>
            <a:r>
              <a:rPr lang="ru-RU" sz="2200" dirty="0">
                <a:latin typeface="Arial" charset="0"/>
                <a:cs typeface="Arial" charset="0"/>
              </a:rPr>
              <a:t> 1 - </a:t>
            </a:r>
            <a:r>
              <a:rPr lang="ru-RU" sz="2200" dirty="0" err="1">
                <a:latin typeface="Arial" charset="0"/>
                <a:cs typeface="Arial" charset="0"/>
              </a:rPr>
              <a:t>первинна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яєчникова</a:t>
            </a:r>
            <a:r>
              <a:rPr lang="ru-RU" sz="2200" dirty="0">
                <a:latin typeface="Arial" charset="0"/>
                <a:cs typeface="Arial" charset="0"/>
              </a:rPr>
              <a:t> </a:t>
            </a:r>
            <a:r>
              <a:rPr lang="ru-RU" sz="2200" dirty="0" err="1">
                <a:latin typeface="Arial" charset="0"/>
                <a:cs typeface="Arial" charset="0"/>
              </a:rPr>
              <a:t>недостатність</a:t>
            </a:r>
            <a:r>
              <a:rPr lang="ru-RU" sz="2200" dirty="0">
                <a:latin typeface="Arial" charset="0"/>
                <a:cs typeface="Arial" charset="0"/>
              </a:rPr>
              <a:t>, ↑ - часто при СПКЯ)</a:t>
            </a:r>
          </a:p>
          <a:p>
            <a:pPr marL="342900" indent="-342900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200" dirty="0">
                <a:latin typeface="Arial" charset="0"/>
                <a:cs typeface="Arial" charset="0"/>
              </a:rPr>
              <a:t>Гормон росту, </a:t>
            </a:r>
            <a:r>
              <a:rPr lang="ru-RU" sz="2200" dirty="0" err="1">
                <a:latin typeface="Arial" charset="0"/>
                <a:cs typeface="Arial" charset="0"/>
              </a:rPr>
              <a:t>інсуліноподібний</a:t>
            </a:r>
            <a:r>
              <a:rPr lang="ru-RU" sz="2200" dirty="0">
                <a:latin typeface="Arial" charset="0"/>
                <a:cs typeface="Arial" charset="0"/>
              </a:rPr>
              <a:t> фактор росту 1 - </a:t>
            </a:r>
            <a:r>
              <a:rPr lang="ru-RU" sz="2200" dirty="0" err="1">
                <a:latin typeface="Arial" charset="0"/>
                <a:cs typeface="Arial" charset="0"/>
              </a:rPr>
              <a:t>акромегалія</a:t>
            </a:r>
            <a:endParaRPr lang="uk-UA" sz="2200" dirty="0">
              <a:latin typeface="Arial" charset="0"/>
              <a:cs typeface="Arial" charset="0"/>
            </a:endParaRPr>
          </a:p>
        </p:txBody>
      </p:sp>
      <p:sp>
        <p:nvSpPr>
          <p:cNvPr id="16387" name="TextBox 2"/>
          <p:cNvSpPr txBox="1">
            <a:spLocks noChangeArrowheads="1"/>
          </p:cNvSpPr>
          <p:nvPr/>
        </p:nvSpPr>
        <p:spPr bwMode="auto">
          <a:xfrm>
            <a:off x="3708400" y="5738813"/>
            <a:ext cx="52578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altLang="uk-UA" sz="1400" i="1"/>
              <a:t>Украинский междисциплинарный консенсус</a:t>
            </a:r>
            <a:endParaRPr lang="uk-UA" altLang="uk-UA" sz="1400" i="1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432486776"/>
              </p:ext>
            </p:extLst>
          </p:nvPr>
        </p:nvGraphicFramePr>
        <p:xfrm>
          <a:off x="251520" y="711860"/>
          <a:ext cx="8763000" cy="52374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50825" y="188913"/>
            <a:ext cx="8424863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ІНСУЛІНОРЕЗИСТЕНТНІСТЬ</a:t>
            </a:r>
            <a:endParaRPr lang="uk-UA" sz="28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3675" y="188913"/>
            <a:ext cx="8569325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ВІЗУАЛІЗАЦІЯ </a:t>
            </a:r>
            <a:r>
              <a:rPr lang="ru-RU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ПОЛІКІСТОЗНИХ ЯЄЧНИКІВ</a:t>
            </a:r>
            <a:endParaRPr lang="uk-UA" sz="28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009883063"/>
              </p:ext>
            </p:extLst>
          </p:nvPr>
        </p:nvGraphicFramePr>
        <p:xfrm>
          <a:off x="107504" y="1196752"/>
          <a:ext cx="6477000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124" name="Picture 4" descr="http://www.baby-ivf.ru/upload/image/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72263" y="1989138"/>
            <a:ext cx="2208212" cy="20097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5126" name="Picture 6" descr="http://www.femina.ru/files/0_2010/ovary1.2.jpg"/>
          <p:cNvPicPr>
            <a:picLocks noChangeAspect="1" noChangeArrowheads="1"/>
          </p:cNvPicPr>
          <p:nvPr/>
        </p:nvPicPr>
        <p:blipFill rotWithShape="1">
          <a:blip r:embed="rId8" cstate="print"/>
          <a:srcRect t="48466"/>
          <a:stretch/>
        </p:blipFill>
        <p:spPr bwMode="auto">
          <a:xfrm>
            <a:off x="6227763" y="4149725"/>
            <a:ext cx="2790825" cy="17605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6563" y="295275"/>
            <a:ext cx="8194675" cy="36766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ДИСКУТАБЕЛЬНІ ДІАГНОСТИЧНІ КРИТЕРІЇ:</a:t>
            </a:r>
            <a:endParaRPr lang="en-US" sz="32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1200" dirty="0">
                <a:solidFill>
                  <a:srgbClr val="FFFF00"/>
                </a:solidFill>
                <a:latin typeface="Arial" charset="0"/>
                <a:cs typeface="Arial" charset="0"/>
              </a:rPr>
              <a:t> </a:t>
            </a:r>
          </a:p>
          <a:p>
            <a:pPr marL="457200" indent="-457200">
              <a:spcAft>
                <a:spcPts val="1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3200" dirty="0">
                <a:latin typeface="Arial" charset="0"/>
                <a:cs typeface="Arial" charset="0"/>
              </a:rPr>
              <a:t>↑ </a:t>
            </a:r>
            <a:r>
              <a:rPr lang="ru-RU" sz="2600" dirty="0">
                <a:latin typeface="Arial" charset="0"/>
                <a:cs typeface="Arial" charset="0"/>
              </a:rPr>
              <a:t>АМГ</a:t>
            </a:r>
          </a:p>
          <a:p>
            <a:pPr marL="457200" indent="-457200">
              <a:spcAft>
                <a:spcPts val="1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600" dirty="0">
                <a:latin typeface="Arial" charset="0"/>
                <a:cs typeface="Arial" charset="0"/>
              </a:rPr>
              <a:t>↓ </a:t>
            </a:r>
            <a:r>
              <a:rPr lang="ru-RU" sz="2600" dirty="0" err="1" smtClean="0">
                <a:latin typeface="Arial" charset="0"/>
                <a:cs typeface="Arial" charset="0"/>
              </a:rPr>
              <a:t>рівня</a:t>
            </a:r>
            <a:r>
              <a:rPr lang="ru-RU" sz="2600" dirty="0" smtClean="0">
                <a:latin typeface="Arial" charset="0"/>
                <a:cs typeface="Arial" charset="0"/>
              </a:rPr>
              <a:t> </a:t>
            </a:r>
            <a:r>
              <a:rPr lang="ru-RU" sz="2600" dirty="0" err="1" smtClean="0">
                <a:latin typeface="Arial" charset="0"/>
                <a:cs typeface="Arial" charset="0"/>
              </a:rPr>
              <a:t>вітаміну</a:t>
            </a:r>
            <a:r>
              <a:rPr lang="ru-RU" sz="2600" dirty="0" smtClean="0">
                <a:latin typeface="Arial" charset="0"/>
                <a:cs typeface="Arial" charset="0"/>
              </a:rPr>
              <a:t> Д</a:t>
            </a:r>
            <a:endParaRPr lang="ru-RU" sz="2600" dirty="0">
              <a:latin typeface="Arial" charset="0"/>
              <a:cs typeface="Arial" charset="0"/>
            </a:endParaRPr>
          </a:p>
          <a:p>
            <a:pPr marL="457200" indent="-457200">
              <a:spcAft>
                <a:spcPts val="1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800" dirty="0">
                <a:latin typeface="Arial" charset="0"/>
                <a:cs typeface="Arial" charset="0"/>
              </a:rPr>
              <a:t>↓ </a:t>
            </a:r>
            <a:r>
              <a:rPr lang="ru-RU" sz="2800" dirty="0" err="1">
                <a:latin typeface="Arial" charset="0"/>
                <a:cs typeface="Arial" charset="0"/>
              </a:rPr>
              <a:t>рівня</a:t>
            </a:r>
            <a:r>
              <a:rPr lang="ru-RU" sz="2800" dirty="0">
                <a:latin typeface="Arial" charset="0"/>
                <a:cs typeface="Arial" charset="0"/>
              </a:rPr>
              <a:t> </a:t>
            </a:r>
            <a:r>
              <a:rPr lang="ru-RU" sz="2800" dirty="0" err="1">
                <a:latin typeface="Arial" charset="0"/>
                <a:cs typeface="Arial" charset="0"/>
              </a:rPr>
              <a:t>вітаміну</a:t>
            </a:r>
            <a:r>
              <a:rPr lang="ru-RU" sz="2800" dirty="0">
                <a:latin typeface="Arial" charset="0"/>
                <a:cs typeface="Arial" charset="0"/>
              </a:rPr>
              <a:t> В8</a:t>
            </a:r>
          </a:p>
          <a:p>
            <a:pPr marL="457200" indent="-457200">
              <a:spcAft>
                <a:spcPts val="1800"/>
              </a:spcAft>
              <a:buClr>
                <a:srgbClr val="FF0000"/>
              </a:buClr>
              <a:buFont typeface="Wingdings" panose="05000000000000000000" pitchFamily="2" charset="2"/>
              <a:buChar char="§"/>
              <a:defRPr/>
            </a:pPr>
            <a:r>
              <a:rPr lang="ru-RU" sz="2600" dirty="0">
                <a:latin typeface="Arial" charset="0"/>
                <a:cs typeface="Arial" charset="0"/>
              </a:rPr>
              <a:t>↓ </a:t>
            </a:r>
            <a:r>
              <a:rPr lang="ru-RU" sz="2600" dirty="0" err="1">
                <a:latin typeface="Arial" charset="0"/>
                <a:cs typeface="Arial" charset="0"/>
              </a:rPr>
              <a:t>рівня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smtClean="0">
                <a:latin typeface="Arial" charset="0"/>
                <a:cs typeface="Arial" charset="0"/>
              </a:rPr>
              <a:t> </a:t>
            </a:r>
            <a:r>
              <a:rPr lang="ru-RU" sz="2600" dirty="0" err="1" smtClean="0">
                <a:latin typeface="Arial" charset="0"/>
                <a:cs typeface="Arial" charset="0"/>
              </a:rPr>
              <a:t>мелатоніну</a:t>
            </a:r>
            <a:endParaRPr lang="uk-UA" sz="2600" dirty="0">
              <a:latin typeface="Arial" charset="0"/>
              <a:cs typeface="Arial" charset="0"/>
            </a:endParaRPr>
          </a:p>
        </p:txBody>
      </p:sp>
      <p:pic>
        <p:nvPicPr>
          <p:cNvPr id="2" name="Picture 2" descr="vitamin-v8-inozit-inozit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263" y="3789363"/>
            <a:ext cx="285750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5124" name="Picture 4" descr="http://ilive.com.ua/sites/default/files/melatonin_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3971925"/>
            <a:ext cx="2952750" cy="19510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pic>
        <p:nvPicPr>
          <p:cNvPr id="5126" name="Picture 6" descr="http://tutknow.ru/uploads/posts/2013-03/1364052379_vitamin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1628775"/>
            <a:ext cx="2543175" cy="1908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609600"/>
            <a:ext cx="8153400" cy="455509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57200" indent="-457200">
              <a:spcAft>
                <a:spcPts val="120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ru-RU" sz="2600" b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Антимюллерів</a:t>
            </a:r>
            <a:r>
              <a:rPr lang="ru-RU" sz="26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ГОРМОН - </a:t>
            </a:r>
            <a:r>
              <a:rPr lang="ru-RU" sz="2600" dirty="0">
                <a:latin typeface="Arial" charset="0"/>
                <a:cs typeface="Arial" charset="0"/>
              </a:rPr>
              <a:t>маркер </a:t>
            </a:r>
            <a:r>
              <a:rPr lang="ru-RU" sz="2600" dirty="0" err="1">
                <a:latin typeface="Arial" charset="0"/>
                <a:cs typeface="Arial" charset="0"/>
              </a:rPr>
              <a:t>репродуктивної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системи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жінки</a:t>
            </a:r>
            <a:r>
              <a:rPr lang="ru-RU" sz="2600" dirty="0">
                <a:latin typeface="Arial" charset="0"/>
                <a:cs typeface="Arial" charset="0"/>
              </a:rPr>
              <a:t> (</a:t>
            </a:r>
            <a:r>
              <a:rPr lang="ru-RU" sz="2600" dirty="0" err="1">
                <a:latin typeface="Arial" charset="0"/>
                <a:cs typeface="Arial" charset="0"/>
              </a:rPr>
              <a:t>оваріальний</a:t>
            </a:r>
            <a:r>
              <a:rPr lang="ru-RU" sz="2600" dirty="0">
                <a:latin typeface="Arial" charset="0"/>
                <a:cs typeface="Arial" charset="0"/>
              </a:rPr>
              <a:t> резерв, СПКЯ, </a:t>
            </a:r>
            <a:r>
              <a:rPr lang="ru-RU" sz="2600" dirty="0" err="1">
                <a:latin typeface="Arial" charset="0"/>
                <a:cs typeface="Arial" charset="0"/>
              </a:rPr>
              <a:t>нервова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анорексія</a:t>
            </a:r>
            <a:r>
              <a:rPr lang="ru-RU" sz="2600" dirty="0">
                <a:latin typeface="Arial" charset="0"/>
                <a:cs typeface="Arial" charset="0"/>
              </a:rPr>
              <a:t>, </a:t>
            </a:r>
            <a:r>
              <a:rPr lang="ru-RU" sz="2600" dirty="0" err="1" smtClean="0">
                <a:latin typeface="Arial" charset="0"/>
                <a:cs typeface="Arial" charset="0"/>
              </a:rPr>
              <a:t>гіпоталамічна</a:t>
            </a:r>
            <a:r>
              <a:rPr lang="ru-RU" sz="2600" dirty="0" smtClean="0">
                <a:latin typeface="Arial" charset="0"/>
                <a:cs typeface="Arial" charset="0"/>
              </a:rPr>
              <a:t> </a:t>
            </a:r>
            <a:r>
              <a:rPr lang="ru-RU" sz="2600" dirty="0">
                <a:latin typeface="Arial" charset="0"/>
                <a:cs typeface="Arial" charset="0"/>
              </a:rPr>
              <a:t>аменорея, час </a:t>
            </a:r>
            <a:r>
              <a:rPr lang="ru-RU" sz="2600" dirty="0" err="1">
                <a:latin typeface="Arial" charset="0"/>
                <a:cs typeface="Arial" charset="0"/>
              </a:rPr>
              <a:t>настання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менопаузи</a:t>
            </a:r>
            <a:r>
              <a:rPr lang="ru-RU" sz="2600" dirty="0">
                <a:latin typeface="Arial" charset="0"/>
                <a:cs typeface="Arial" charset="0"/>
              </a:rPr>
              <a:t>).</a:t>
            </a:r>
          </a:p>
          <a:p>
            <a:pPr marL="457200" indent="-457200">
              <a:spcAft>
                <a:spcPts val="120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ru-RU" sz="2600" dirty="0" err="1">
                <a:latin typeface="Arial" charset="0"/>
                <a:cs typeface="Arial" charset="0"/>
              </a:rPr>
              <a:t>Синтезується</a:t>
            </a:r>
            <a:r>
              <a:rPr lang="ru-RU" sz="2600" dirty="0">
                <a:latin typeface="Arial" charset="0"/>
                <a:cs typeface="Arial" charset="0"/>
              </a:rPr>
              <a:t> АМГ в </a:t>
            </a:r>
            <a:r>
              <a:rPr lang="ru-RU" sz="2600" dirty="0" err="1" smtClean="0">
                <a:latin typeface="Arial" charset="0"/>
                <a:cs typeface="Arial" charset="0"/>
              </a:rPr>
              <a:t>гранульозних</a:t>
            </a:r>
            <a:r>
              <a:rPr lang="ru-RU" sz="2600" dirty="0" smtClean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клітинах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первинних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фолікулів</a:t>
            </a:r>
            <a:r>
              <a:rPr lang="ru-RU" sz="2600" dirty="0">
                <a:latin typeface="Arial" charset="0"/>
                <a:cs typeface="Arial" charset="0"/>
              </a:rPr>
              <a:t> (</a:t>
            </a:r>
            <a:r>
              <a:rPr lang="en-US" sz="2600" dirty="0">
                <a:latin typeface="Arial" charset="0"/>
                <a:cs typeface="Arial" charset="0"/>
              </a:rPr>
              <a:t>max </a:t>
            </a:r>
            <a:r>
              <a:rPr lang="ru-RU" sz="2600" dirty="0">
                <a:latin typeface="Arial" charset="0"/>
                <a:cs typeface="Arial" charset="0"/>
              </a:rPr>
              <a:t>в </a:t>
            </a:r>
            <a:r>
              <a:rPr lang="ru-RU" sz="2600" dirty="0" err="1">
                <a:latin typeface="Arial" charset="0"/>
                <a:cs typeface="Arial" charset="0"/>
              </a:rPr>
              <a:t>преантральних</a:t>
            </a:r>
            <a:r>
              <a:rPr lang="ru-RU" sz="2600" dirty="0">
                <a:latin typeface="Arial" charset="0"/>
                <a:cs typeface="Arial" charset="0"/>
              </a:rPr>
              <a:t> і </a:t>
            </a:r>
            <a:r>
              <a:rPr lang="ru-RU" sz="2600" dirty="0" err="1">
                <a:latin typeface="Arial" charset="0"/>
                <a:cs typeface="Arial" charset="0"/>
              </a:rPr>
              <a:t>антральних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фолікулах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en-US" sz="2600" dirty="0">
                <a:latin typeface="Arial" charset="0"/>
                <a:cs typeface="Arial" charset="0"/>
              </a:rPr>
              <a:t>D = 4 </a:t>
            </a:r>
            <a:r>
              <a:rPr lang="ru-RU" sz="2600" dirty="0">
                <a:latin typeface="Arial" charset="0"/>
                <a:cs typeface="Arial" charset="0"/>
              </a:rPr>
              <a:t>мм).</a:t>
            </a:r>
          </a:p>
          <a:p>
            <a:pPr marL="457200" indent="-457200">
              <a:spcAft>
                <a:spcPts val="120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ru-RU" sz="2600" dirty="0">
                <a:latin typeface="Arial" charset="0"/>
                <a:cs typeface="Arial" charset="0"/>
              </a:rPr>
              <a:t>У </a:t>
            </a:r>
            <a:r>
              <a:rPr lang="ru-RU" sz="2600" dirty="0" err="1">
                <a:latin typeface="Arial" charset="0"/>
                <a:cs typeface="Arial" charset="0"/>
              </a:rPr>
              <a:t>домінантних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фолікулах</a:t>
            </a:r>
            <a:r>
              <a:rPr lang="ru-RU" sz="2600" dirty="0">
                <a:latin typeface="Arial" charset="0"/>
                <a:cs typeface="Arial" charset="0"/>
              </a:rPr>
              <a:t> НЕ </a:t>
            </a:r>
            <a:r>
              <a:rPr lang="ru-RU" sz="2600" dirty="0" err="1">
                <a:latin typeface="Arial" charset="0"/>
                <a:cs typeface="Arial" charset="0"/>
              </a:rPr>
              <a:t>експресується</a:t>
            </a:r>
            <a:r>
              <a:rPr lang="ru-RU" sz="2600" dirty="0">
                <a:latin typeface="Arial" charset="0"/>
                <a:cs typeface="Arial" charset="0"/>
              </a:rPr>
              <a:t>.</a:t>
            </a:r>
          </a:p>
          <a:p>
            <a:pPr marL="457200" indent="-457200">
              <a:spcAft>
                <a:spcPts val="1200"/>
              </a:spcAft>
              <a:buClr>
                <a:srgbClr val="FF0000"/>
              </a:buClr>
              <a:buFont typeface="Arial" panose="020B0604020202020204" pitchFamily="34" charset="0"/>
              <a:buChar char="•"/>
              <a:defRPr/>
            </a:pPr>
            <a:r>
              <a:rPr lang="ru-RU" sz="2600" dirty="0">
                <a:latin typeface="Arial" charset="0"/>
                <a:cs typeface="Arial" charset="0"/>
              </a:rPr>
              <a:t>При ↓ </a:t>
            </a:r>
            <a:r>
              <a:rPr lang="ru-RU" sz="2600" dirty="0" err="1">
                <a:latin typeface="Arial" charset="0"/>
                <a:cs typeface="Arial" charset="0"/>
              </a:rPr>
              <a:t>кількості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антральних</a:t>
            </a:r>
            <a:r>
              <a:rPr lang="ru-RU" sz="2600" dirty="0">
                <a:latin typeface="Arial" charset="0"/>
                <a:cs typeface="Arial" charset="0"/>
              </a:rPr>
              <a:t> </a:t>
            </a:r>
            <a:r>
              <a:rPr lang="ru-RU" sz="2600" dirty="0" err="1">
                <a:latin typeface="Arial" charset="0"/>
                <a:cs typeface="Arial" charset="0"/>
              </a:rPr>
              <a:t>фолікулів</a:t>
            </a:r>
            <a:r>
              <a:rPr lang="ru-RU" sz="2600" dirty="0">
                <a:latin typeface="Arial" charset="0"/>
                <a:cs typeface="Arial" charset="0"/>
              </a:rPr>
              <a:t> - </a:t>
            </a:r>
            <a:r>
              <a:rPr lang="ru-RU" sz="2600" dirty="0" err="1">
                <a:latin typeface="Arial" charset="0"/>
                <a:cs typeface="Arial" charset="0"/>
              </a:rPr>
              <a:t>експресія</a:t>
            </a:r>
            <a:r>
              <a:rPr lang="ru-RU" sz="2600" dirty="0">
                <a:latin typeface="Arial" charset="0"/>
                <a:cs typeface="Arial" charset="0"/>
              </a:rPr>
              <a:t> АМГ ↓.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85800" y="930275"/>
            <a:ext cx="7772400" cy="523220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ДВА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ОСНОВНІ ВПЛИВИ АМГ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НА 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ЯЄЧНИКИ</a:t>
            </a:r>
            <a:endParaRPr lang="uk-UA" sz="2800" dirty="0"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62000" y="2454275"/>
            <a:ext cx="3276600" cy="1384995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Пригнічує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первинні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стадії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росту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фолікула</a:t>
            </a:r>
            <a:endParaRPr lang="uk-UA" sz="2800" dirty="0"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97438" y="2454275"/>
            <a:ext cx="3560762" cy="3108543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algn="ctr">
              <a:defRPr/>
            </a:pP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пригнічує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ФСГ-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залежний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ріст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і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селекцію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преантральних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ru-R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і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невликих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антральних</a:t>
            </a:r>
            <a:r>
              <a:rPr lang="ru-RU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ru-RU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фолікулів</a:t>
            </a:r>
            <a:endParaRPr lang="uk-UA" sz="2800" dirty="0">
              <a:cs typeface="Arial" panose="020B0604020202020204" pitchFamily="34" charset="0"/>
            </a:endParaRPr>
          </a:p>
        </p:txBody>
      </p:sp>
      <p:sp>
        <p:nvSpPr>
          <p:cNvPr id="6" name="Стрелка вниз 5"/>
          <p:cNvSpPr/>
          <p:nvPr/>
        </p:nvSpPr>
        <p:spPr>
          <a:xfrm>
            <a:off x="2057400" y="1996857"/>
            <a:ext cx="685800" cy="381000"/>
          </a:xfrm>
          <a:prstGeom prst="downArrow">
            <a:avLst/>
          </a:prstGeom>
          <a:solidFill>
            <a:srgbClr val="92D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7" name="Стрелка вниз 6"/>
          <p:cNvSpPr/>
          <p:nvPr/>
        </p:nvSpPr>
        <p:spPr>
          <a:xfrm>
            <a:off x="6172200" y="1983446"/>
            <a:ext cx="685800" cy="381000"/>
          </a:xfrm>
          <a:prstGeom prst="downArrow">
            <a:avLst/>
          </a:prstGeom>
          <a:solidFill>
            <a:srgbClr val="92D05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wrap="none" lIns="0" tIns="0" rIns="0" bIns="0" anchor="ctr">
            <a:spAutoFit/>
          </a:bodyPr>
          <a:lstStyle/>
          <a:p>
            <a:r>
              <a:rPr lang="uk-UA" altLang="uk-UA" sz="12600">
                <a:solidFill>
                  <a:srgbClr val="000000"/>
                </a:solidFill>
                <a:latin typeface="ff16"/>
              </a:rPr>
              <a:t>При поликистозе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12600" b="1">
                <a:solidFill>
                  <a:srgbClr val="000000"/>
                </a:solidFill>
                <a:latin typeface="ff10"/>
              </a:rPr>
              <a:t> 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8200">
                <a:solidFill>
                  <a:srgbClr val="000000"/>
                </a:solidFill>
                <a:latin typeface="ff1"/>
              </a:rPr>
              <a:t>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5"/>
              </a:rPr>
              <a:t>Уровни АМГ у женщин с поликистозом в 2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0"/>
              </a:rPr>
              <a:t>-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5"/>
              </a:rPr>
              <a:t>3 разавыше, чем у контролей.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8800">
                <a:solidFill>
                  <a:srgbClr val="000000"/>
                </a:solidFill>
                <a:latin typeface="ff16"/>
              </a:rPr>
              <a:t>НО не только в следствиебольшего количества мелких преантральныхфолликулов.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8200">
                <a:solidFill>
                  <a:srgbClr val="000000"/>
                </a:solidFill>
                <a:latin typeface="ff1"/>
              </a:rPr>
              <a:t>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5"/>
              </a:rPr>
              <a:t>При поликистозе продукция АМГ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13800">
                <a:solidFill>
                  <a:srgbClr val="000000"/>
                </a:solidFill>
                <a:latin typeface="ff16"/>
              </a:rPr>
              <a:t>каждым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14100">
                <a:solidFill>
                  <a:srgbClr val="000000"/>
                </a:solidFill>
                <a:latin typeface="ff0"/>
              </a:rPr>
              <a:t> 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5"/>
              </a:rPr>
              <a:t>единичным фолликулом в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8800" b="1">
                <a:solidFill>
                  <a:srgbClr val="000000"/>
                </a:solidFill>
                <a:latin typeface="ff10"/>
              </a:rPr>
              <a:t>75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0"/>
              </a:rPr>
              <a:t> 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5"/>
              </a:rPr>
              <a:t> раз больше, чем уконтролей, а концентрация АМГ в фолликулярнойжидкости нестимулированных фолликулов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0"/>
              </a:rPr>
              <a:t>-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5"/>
              </a:rPr>
              <a:t>в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8800" b="1">
                <a:solidFill>
                  <a:srgbClr val="000000"/>
                </a:solidFill>
                <a:latin typeface="ff10"/>
              </a:rPr>
              <a:t>5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0"/>
              </a:rPr>
              <a:t> 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5"/>
              </a:rPr>
              <a:t> развыше.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8200">
                <a:solidFill>
                  <a:srgbClr val="000000"/>
                </a:solidFill>
                <a:latin typeface="ff1"/>
              </a:rPr>
              <a:t>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5"/>
              </a:rPr>
              <a:t>Концентрация АМГ коррелировала с уровнемгиперандрогении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0"/>
              </a:rPr>
              <a:t> 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8200">
                <a:solidFill>
                  <a:srgbClr val="000000"/>
                </a:solidFill>
                <a:latin typeface="ff1"/>
              </a:rPr>
              <a:t>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9000">
                <a:solidFill>
                  <a:srgbClr val="000000"/>
                </a:solidFill>
                <a:latin typeface="ff5"/>
              </a:rPr>
              <a:t>А от количества антральных фолликуловконцентрация АМГ зависела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8800">
                <a:solidFill>
                  <a:srgbClr val="000000"/>
                </a:solidFill>
                <a:latin typeface="ff16"/>
              </a:rPr>
              <a:t>лишь на 5,3%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8800" b="1">
                <a:solidFill>
                  <a:srgbClr val="000000"/>
                </a:solidFill>
                <a:latin typeface="ff10"/>
              </a:rPr>
              <a:t> </a:t>
            </a:r>
            <a:endParaRPr lang="uk-UA" altLang="uk-UA" sz="1200">
              <a:solidFill>
                <a:srgbClr val="000000"/>
              </a:solidFill>
              <a:latin typeface="Sofia Pro"/>
            </a:endParaRPr>
          </a:p>
          <a:p>
            <a:pPr eaLnBrk="0" hangingPunct="0"/>
            <a:r>
              <a:rPr lang="uk-UA" altLang="uk-UA" sz="6000">
                <a:solidFill>
                  <a:srgbClr val="000000"/>
                </a:solidFill>
                <a:latin typeface="ff7"/>
              </a:rPr>
              <a:t>L. Pellatt,2010</a:t>
            </a:r>
            <a:endParaRPr lang="uk-UA" altLang="uk-UA" sz="600"/>
          </a:p>
          <a:p>
            <a:pPr eaLnBrk="0" hangingPunct="0"/>
            <a:r>
              <a:rPr lang="uk-UA" altLang="uk-UA" sz="1200">
                <a:solidFill>
                  <a:srgbClr val="000000"/>
                </a:solidFill>
                <a:latin typeface="Sofia Pro"/>
              </a:rPr>
              <a:t>  </a:t>
            </a:r>
            <a:r>
              <a:rPr lang="uk-UA" altLang="uk-UA" sz="30500">
                <a:solidFill>
                  <a:srgbClr val="000000"/>
                </a:solidFill>
                <a:latin typeface="Sofia Pro"/>
              </a:rPr>
              <a:t> </a:t>
            </a:r>
            <a:r>
              <a:rPr lang="uk-UA" altLang="uk-UA" sz="1200">
                <a:solidFill>
                  <a:srgbClr val="000000"/>
                </a:solidFill>
                <a:latin typeface="Sofia Pro"/>
              </a:rPr>
              <a:t>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 </a:t>
            </a:r>
          </a:p>
        </p:txBody>
      </p:sp>
      <p:pic>
        <p:nvPicPr>
          <p:cNvPr id="22531" name="Picture 2" descr="https://html2-f.scribdassets.com/vsq4og8u83kuk4w/images/11-32242de5d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3" y="25133300"/>
            <a:ext cx="8610600" cy="484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Box 3"/>
          <p:cNvSpPr txBox="1">
            <a:spLocks noChangeArrowheads="1"/>
          </p:cNvSpPr>
          <p:nvPr/>
        </p:nvSpPr>
        <p:spPr bwMode="auto">
          <a:xfrm>
            <a:off x="6934200" y="6327775"/>
            <a:ext cx="1905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en-US" altLang="uk-UA" sz="1200" i="1"/>
              <a:t>L. Pellatt,2010</a:t>
            </a:r>
            <a:endParaRPr lang="uk-UA" altLang="uk-UA" sz="1200" i="1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4070308747"/>
              </p:ext>
            </p:extLst>
          </p:nvPr>
        </p:nvGraphicFramePr>
        <p:xfrm>
          <a:off x="457200" y="116632"/>
          <a:ext cx="8458200" cy="594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3675" y="984250"/>
            <a:ext cx="5726113" cy="1676400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  <a:cs typeface="Arial" panose="020B0604020202020204" pitchFamily="34" charset="0"/>
              </a:rPr>
              <a:t>Вітамін </a:t>
            </a:r>
            <a:r>
              <a:rPr lang="en-US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  <a:cs typeface="Arial" panose="020B0604020202020204" pitchFamily="34" charset="0"/>
              </a:rPr>
              <a:t>D</a:t>
            </a:r>
            <a:endParaRPr lang="ru-RU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  <a:cs typeface="Arial Unicode MS" pitchFamily="34" charset="-128"/>
            </a:endParaRPr>
          </a:p>
        </p:txBody>
      </p:sp>
      <p:sp>
        <p:nvSpPr>
          <p:cNvPr id="23555" name="TextBox 3"/>
          <p:cNvSpPr txBox="1">
            <a:spLocks noChangeArrowheads="1"/>
          </p:cNvSpPr>
          <p:nvPr/>
        </p:nvSpPr>
        <p:spPr bwMode="auto">
          <a:xfrm>
            <a:off x="152400" y="2781300"/>
            <a:ext cx="89154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uk-UA" sz="2400" dirty="0" smtClean="0"/>
              <a:t>Вітамін </a:t>
            </a:r>
            <a:r>
              <a:rPr lang="en-US" altLang="uk-UA" sz="2400" dirty="0"/>
              <a:t>D</a:t>
            </a:r>
            <a:r>
              <a:rPr lang="uk-UA" altLang="uk-UA" sz="2400" dirty="0"/>
              <a:t> – </a:t>
            </a:r>
            <a:r>
              <a:rPr lang="uk-UA" altLang="uk-UA" sz="2400" dirty="0" err="1" smtClean="0"/>
              <a:t>секостероїд</a:t>
            </a:r>
            <a:r>
              <a:rPr lang="uk-UA" altLang="uk-UA" sz="2400" dirty="0" smtClean="0"/>
              <a:t>,тобто стероїд, що розкривається.</a:t>
            </a:r>
            <a:endParaRPr lang="uk-UA" altLang="uk-UA" sz="2400" dirty="0"/>
          </a:p>
          <a:p>
            <a:endParaRPr lang="uk-UA" altLang="uk-UA" sz="2400" dirty="0"/>
          </a:p>
          <a:p>
            <a:r>
              <a:rPr lang="uk-UA" altLang="uk-UA" sz="2400" dirty="0"/>
              <a:t>Це </a:t>
            </a:r>
            <a:r>
              <a:rPr lang="uk-UA" altLang="uk-UA" sz="2400" dirty="0" err="1"/>
              <a:t>прогормон</a:t>
            </a:r>
            <a:r>
              <a:rPr lang="uk-UA" altLang="uk-UA" sz="2400" dirty="0"/>
              <a:t>, що не має гормональної активності, але активний метаболіт функціонує як стероїдний гормон.</a:t>
            </a:r>
          </a:p>
          <a:p>
            <a:r>
              <a:rPr lang="uk-UA" altLang="uk-UA" sz="2400" dirty="0"/>
              <a:t> </a:t>
            </a:r>
          </a:p>
          <a:p>
            <a:r>
              <a:rPr lang="uk-UA" altLang="uk-UA" sz="2400" dirty="0"/>
              <a:t>Під впливом метаболічних трансформацій стає біологічно активною субстанцією</a:t>
            </a:r>
          </a:p>
          <a:p>
            <a:r>
              <a:rPr lang="uk-UA" altLang="uk-UA" sz="2400" dirty="0"/>
              <a:t>1-альфа, </a:t>
            </a:r>
            <a:r>
              <a:rPr lang="uk-UA" altLang="uk-UA" sz="2400" dirty="0" smtClean="0"/>
              <a:t>25-дигідроксихолекальциферол</a:t>
            </a:r>
            <a:r>
              <a:rPr lang="uk-UA" altLang="uk-UA" sz="2400" dirty="0"/>
              <a:t>– </a:t>
            </a:r>
            <a:r>
              <a:rPr lang="uk-UA" altLang="uk-UA" sz="2400" dirty="0" smtClean="0">
                <a:ea typeface="Batang"/>
                <a:cs typeface="Batang"/>
              </a:rPr>
              <a:t>КАЛЬЦИТРІОЛ</a:t>
            </a:r>
            <a:r>
              <a:rPr lang="uk-UA" altLang="uk-UA" sz="2400" dirty="0">
                <a:ea typeface="Batang"/>
                <a:cs typeface="Batang"/>
              </a:rPr>
              <a:t>.</a:t>
            </a:r>
            <a:endParaRPr lang="en-US" altLang="uk-UA" sz="2400" dirty="0">
              <a:solidFill>
                <a:srgbClr val="00CC00"/>
              </a:solidFill>
              <a:latin typeface="Matura MT Script Capitals" pitchFamily="66" charset="0"/>
            </a:endParaRPr>
          </a:p>
        </p:txBody>
      </p:sp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19826" y="260648"/>
            <a:ext cx="2857500" cy="2088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1313" y="-90488"/>
            <a:ext cx="8229600" cy="1143001"/>
          </a:xfrm>
        </p:spPr>
        <p:txBody>
          <a:bodyPr/>
          <a:lstStyle/>
          <a:p>
            <a:pPr eaLnBrk="1" hangingPunct="1">
              <a:defRPr/>
            </a:pPr>
            <a:r>
              <a:rPr lang="uk-UA" sz="3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РОЛЬ  НЕДОСТАТНОСТІ ВІТАМИНУ </a:t>
            </a:r>
            <a:r>
              <a:rPr lang="en-US" sz="3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</a:t>
            </a:r>
            <a:r>
              <a:rPr lang="uk-UA" sz="30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В ПАТОГЕНЕЗІ СПКЯ</a:t>
            </a:r>
            <a:endParaRPr lang="ru-RU" sz="30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2590800" y="1052513"/>
            <a:ext cx="3503613" cy="914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Дефіцит </a:t>
            </a:r>
            <a:endParaRPr lang="uk-UA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uk-UA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Вітаміну </a:t>
            </a:r>
            <a:r>
              <a:rPr 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94413" y="2046288"/>
            <a:ext cx="1982787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600" b="1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кальцитріолу</a:t>
            </a:r>
            <a:endParaRPr lang="ru-RU" sz="1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48000" y="2500313"/>
            <a:ext cx="25908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Порушення міжклітинної </a:t>
            </a:r>
            <a:r>
              <a:rPr lang="uk-UA" sz="1600" b="1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концетрації</a:t>
            </a:r>
            <a:r>
              <a:rPr lang="uk-UA" sz="1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 кальцію  </a:t>
            </a:r>
            <a:endParaRPr lang="ru-RU" sz="1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09600" y="2119313"/>
            <a:ext cx="20193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600" b="1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Секостероїд</a:t>
            </a:r>
            <a:endParaRPr lang="uk-UA" sz="1600" b="1" dirty="0">
              <a:solidFill>
                <a:schemeClr val="bg1"/>
              </a:solidFill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uk-UA" sz="1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глобуліну, що </a:t>
            </a:r>
            <a:r>
              <a:rPr lang="uk-UA" sz="1600" b="1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зв</a:t>
            </a:r>
            <a:r>
              <a:rPr lang="en-US" sz="1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’</a:t>
            </a:r>
            <a:r>
              <a:rPr lang="uk-UA" sz="1600" b="1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язується</a:t>
            </a:r>
            <a:endParaRPr lang="ru-RU" sz="1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cxnSp>
        <p:nvCxnSpPr>
          <p:cNvPr id="12" name="Прямая со стрелкой 11"/>
          <p:cNvCxnSpPr/>
          <p:nvPr/>
        </p:nvCxnSpPr>
        <p:spPr>
          <a:xfrm flipH="1">
            <a:off x="762000" y="2325688"/>
            <a:ext cx="3175" cy="454025"/>
          </a:xfrm>
          <a:prstGeom prst="straightConnector1">
            <a:avLst/>
          </a:prstGeom>
          <a:ln w="38100"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Скругленный прямоугольник 16"/>
          <p:cNvSpPr/>
          <p:nvPr/>
        </p:nvSpPr>
        <p:spPr>
          <a:xfrm>
            <a:off x="609600" y="5091113"/>
            <a:ext cx="2133600" cy="9144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гіперандрогенія</a:t>
            </a:r>
            <a:endParaRPr lang="ru-RU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6248400" y="3795713"/>
            <a:ext cx="16764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Секреції </a:t>
            </a:r>
            <a:r>
              <a:rPr lang="uk-UA" sz="1600" b="1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інсуліна</a:t>
            </a:r>
            <a:endParaRPr lang="ru-RU" sz="1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5638800" y="5102225"/>
            <a:ext cx="2971800" cy="9144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інсулінорезистентність</a:t>
            </a:r>
            <a:endParaRPr lang="ru-RU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644900" y="3795713"/>
            <a:ext cx="1524000" cy="9144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sz="1600" b="1" dirty="0" smtClean="0">
                <a:solidFill>
                  <a:schemeClr val="bg1"/>
                </a:solidFill>
                <a:cs typeface="Arial" panose="020B0604020202020204" pitchFamily="34" charset="0"/>
              </a:rPr>
              <a:t>Атрезія фолікула</a:t>
            </a:r>
            <a:endParaRPr lang="ru-RU" sz="1600" b="1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3581400" y="5108575"/>
            <a:ext cx="1587500" cy="9144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uk-UA" dirty="0" err="1" smtClean="0">
                <a:solidFill>
                  <a:schemeClr val="bg1"/>
                </a:solidFill>
                <a:cs typeface="Arial" panose="020B0604020202020204" pitchFamily="34" charset="0"/>
              </a:rPr>
              <a:t>ановуляція</a:t>
            </a:r>
            <a:endParaRPr lang="ru-RU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3" name="Стрелка вниз 2"/>
          <p:cNvSpPr/>
          <p:nvPr/>
        </p:nvSpPr>
        <p:spPr>
          <a:xfrm rot="2758541">
            <a:off x="2282419" y="1681374"/>
            <a:ext cx="228600" cy="419034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schemeClr val="bg1"/>
              </a:solidFill>
            </a:endParaRPr>
          </a:p>
        </p:txBody>
      </p:sp>
      <p:sp>
        <p:nvSpPr>
          <p:cNvPr id="25" name="Стрелка вниз 24"/>
          <p:cNvSpPr/>
          <p:nvPr/>
        </p:nvSpPr>
        <p:spPr>
          <a:xfrm rot="18841459" flipH="1">
            <a:off x="6138966" y="1609213"/>
            <a:ext cx="228600" cy="419034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schemeClr val="bg1"/>
              </a:solidFill>
            </a:endParaRPr>
          </a:p>
        </p:txBody>
      </p:sp>
      <p:sp>
        <p:nvSpPr>
          <p:cNvPr id="27" name="Стрелка вниз 26"/>
          <p:cNvSpPr/>
          <p:nvPr/>
        </p:nvSpPr>
        <p:spPr>
          <a:xfrm>
            <a:off x="4228305" y="2046524"/>
            <a:ext cx="228600" cy="419034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schemeClr val="bg1"/>
              </a:solidFill>
            </a:endParaRPr>
          </a:p>
        </p:txBody>
      </p:sp>
      <p:cxnSp>
        <p:nvCxnSpPr>
          <p:cNvPr id="28" name="Прямая со стрелкой 27"/>
          <p:cNvCxnSpPr/>
          <p:nvPr/>
        </p:nvCxnSpPr>
        <p:spPr>
          <a:xfrm flipH="1">
            <a:off x="6249988" y="2325688"/>
            <a:ext cx="3175" cy="4540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Стрелка вниз 28"/>
          <p:cNvSpPr/>
          <p:nvPr/>
        </p:nvSpPr>
        <p:spPr>
          <a:xfrm>
            <a:off x="1525589" y="3110135"/>
            <a:ext cx="228600" cy="1944687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schemeClr val="bg1"/>
              </a:solidFill>
            </a:endParaRPr>
          </a:p>
        </p:txBody>
      </p:sp>
      <p:sp>
        <p:nvSpPr>
          <p:cNvPr id="31" name="Стрелка вниз 30"/>
          <p:cNvSpPr/>
          <p:nvPr/>
        </p:nvSpPr>
        <p:spPr>
          <a:xfrm>
            <a:off x="4267200" y="3458826"/>
            <a:ext cx="228600" cy="304800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schemeClr val="bg1"/>
              </a:solidFill>
            </a:endParaRPr>
          </a:p>
        </p:txBody>
      </p:sp>
      <p:cxnSp>
        <p:nvCxnSpPr>
          <p:cNvPr id="32" name="Прямая со стрелкой 31"/>
          <p:cNvCxnSpPr/>
          <p:nvPr/>
        </p:nvCxnSpPr>
        <p:spPr>
          <a:xfrm flipH="1">
            <a:off x="6480175" y="4024313"/>
            <a:ext cx="3175" cy="454025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Стрелка вниз 33"/>
          <p:cNvSpPr/>
          <p:nvPr/>
        </p:nvSpPr>
        <p:spPr>
          <a:xfrm>
            <a:off x="6971507" y="3043450"/>
            <a:ext cx="228600" cy="600085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schemeClr val="bg1"/>
              </a:solidFill>
            </a:endParaRPr>
          </a:p>
        </p:txBody>
      </p:sp>
      <p:sp>
        <p:nvSpPr>
          <p:cNvPr id="35" name="Стрелка вниз 34"/>
          <p:cNvSpPr/>
          <p:nvPr/>
        </p:nvSpPr>
        <p:spPr>
          <a:xfrm>
            <a:off x="7010400" y="4763132"/>
            <a:ext cx="228600" cy="306320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schemeClr val="bg1"/>
              </a:solidFill>
            </a:endParaRPr>
          </a:p>
        </p:txBody>
      </p:sp>
      <p:sp>
        <p:nvSpPr>
          <p:cNvPr id="37" name="Стрелка вниз 36"/>
          <p:cNvSpPr/>
          <p:nvPr/>
        </p:nvSpPr>
        <p:spPr>
          <a:xfrm>
            <a:off x="4269677" y="4770906"/>
            <a:ext cx="228600" cy="306320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>
              <a:solidFill>
                <a:schemeClr val="bg1"/>
              </a:solidFill>
            </a:endParaRPr>
          </a:p>
        </p:txBody>
      </p:sp>
      <p:sp>
        <p:nvSpPr>
          <p:cNvPr id="24615" name="TextBox 4"/>
          <p:cNvSpPr txBox="1">
            <a:spLocks noChangeArrowheads="1"/>
          </p:cNvSpPr>
          <p:nvPr/>
        </p:nvSpPr>
        <p:spPr bwMode="auto">
          <a:xfrm>
            <a:off x="6659563" y="1131888"/>
            <a:ext cx="24050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altLang="uk-UA" sz="1200" i="1"/>
              <a:t>Булавенко О.В., Фурман О.В., 2013</a:t>
            </a:r>
            <a:endParaRPr lang="uk-UA" altLang="uk-UA" sz="1200" i="1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3"/>
          <p:cNvSpPr txBox="1">
            <a:spLocks noChangeArrowheads="1"/>
          </p:cNvSpPr>
          <p:nvPr/>
        </p:nvSpPr>
        <p:spPr bwMode="auto">
          <a:xfrm>
            <a:off x="457200" y="2743200"/>
            <a:ext cx="853440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sz="2800" dirty="0" err="1" smtClean="0"/>
              <a:t>Інозитол</a:t>
            </a:r>
            <a:r>
              <a:rPr lang="ru-RU" altLang="uk-UA" sz="2800" dirty="0" smtClean="0"/>
              <a:t> </a:t>
            </a:r>
            <a:r>
              <a:rPr lang="ru-RU" altLang="uk-UA" sz="2800" dirty="0" err="1"/>
              <a:t>називали</a:t>
            </a:r>
            <a:r>
              <a:rPr lang="ru-RU" altLang="uk-UA" sz="2800" dirty="0"/>
              <a:t> «</a:t>
            </a:r>
            <a:r>
              <a:rPr lang="ru-RU" altLang="uk-UA" sz="2800" dirty="0" err="1"/>
              <a:t>вітаміном</a:t>
            </a:r>
            <a:r>
              <a:rPr lang="ru-RU" altLang="uk-UA" sz="2800" dirty="0"/>
              <a:t> В8», </a:t>
            </a:r>
            <a:r>
              <a:rPr lang="ru-RU" altLang="uk-UA" sz="2800" dirty="0" err="1"/>
              <a:t>проте</a:t>
            </a:r>
            <a:r>
              <a:rPr lang="ru-RU" altLang="uk-UA" sz="2800" dirty="0"/>
              <a:t> </a:t>
            </a:r>
            <a:r>
              <a:rPr lang="ru-RU" altLang="uk-UA" sz="2800" dirty="0" err="1"/>
              <a:t>близько</a:t>
            </a:r>
            <a:r>
              <a:rPr lang="ru-RU" altLang="uk-UA" sz="2800" dirty="0"/>
              <a:t> 3/4 </a:t>
            </a:r>
            <a:r>
              <a:rPr lang="ru-RU" altLang="uk-UA" sz="2800" dirty="0" err="1"/>
              <a:t>добової</a:t>
            </a:r>
            <a:r>
              <a:rPr lang="ru-RU" altLang="uk-UA" sz="2800" dirty="0"/>
              <a:t> потреби </a:t>
            </a:r>
            <a:r>
              <a:rPr lang="ru-RU" altLang="uk-UA" sz="2800" dirty="0" err="1" smtClean="0"/>
              <a:t>інозитолу</a:t>
            </a:r>
            <a:r>
              <a:rPr lang="ru-RU" altLang="uk-UA" sz="2800" dirty="0" smtClean="0"/>
              <a:t> </a:t>
            </a:r>
            <a:r>
              <a:rPr lang="ru-RU" altLang="uk-UA" sz="2800" dirty="0" err="1"/>
              <a:t>виробляється</a:t>
            </a:r>
            <a:r>
              <a:rPr lang="ru-RU" altLang="uk-UA" sz="2800" dirty="0"/>
              <a:t> самим </a:t>
            </a:r>
            <a:r>
              <a:rPr lang="ru-RU" altLang="uk-UA" sz="2800" dirty="0" err="1"/>
              <a:t>організмом</a:t>
            </a:r>
            <a:r>
              <a:rPr lang="ru-RU" altLang="uk-UA" sz="2800" dirty="0"/>
              <a:t>, тому </a:t>
            </a:r>
            <a:r>
              <a:rPr lang="ru-RU" altLang="uk-UA" sz="2800" dirty="0" err="1" smtClean="0"/>
              <a:t>інозитол</a:t>
            </a:r>
            <a:r>
              <a:rPr lang="ru-RU" altLang="uk-UA" sz="2800" dirty="0" smtClean="0"/>
              <a:t> </a:t>
            </a:r>
            <a:r>
              <a:rPr lang="ru-RU" altLang="uk-UA" sz="2800" dirty="0" err="1"/>
              <a:t>відносять</a:t>
            </a:r>
            <a:r>
              <a:rPr lang="ru-RU" altLang="uk-UA" sz="2800" dirty="0"/>
              <a:t> до </a:t>
            </a:r>
            <a:r>
              <a:rPr lang="ru-RU" altLang="uk-UA" sz="2800" dirty="0" err="1"/>
              <a:t>вітаміноподібних</a:t>
            </a:r>
            <a:r>
              <a:rPr lang="ru-RU" altLang="uk-UA" sz="2800" dirty="0"/>
              <a:t> </a:t>
            </a:r>
            <a:r>
              <a:rPr lang="ru-RU" altLang="uk-UA" sz="2800" dirty="0" err="1"/>
              <a:t>речовин</a:t>
            </a:r>
            <a:r>
              <a:rPr lang="ru-RU" altLang="uk-UA" sz="2800" dirty="0"/>
              <a:t>.</a:t>
            </a:r>
          </a:p>
          <a:p>
            <a:endParaRPr lang="ru-RU" altLang="uk-UA" sz="2800" dirty="0"/>
          </a:p>
          <a:p>
            <a:r>
              <a:rPr lang="ru-RU" altLang="uk-UA" sz="2800" dirty="0" err="1"/>
              <a:t>Інозітол</a:t>
            </a:r>
            <a:r>
              <a:rPr lang="ru-RU" altLang="uk-UA" sz="2800" dirty="0"/>
              <a:t> є </a:t>
            </a:r>
            <a:r>
              <a:rPr lang="ru-RU" altLang="uk-UA" sz="2800" dirty="0" err="1"/>
              <a:t>вуглеводом</a:t>
            </a:r>
            <a:r>
              <a:rPr lang="ru-RU" altLang="uk-UA" sz="2800" dirty="0"/>
              <a:t>.</a:t>
            </a:r>
            <a:endParaRPr lang="uk-UA" altLang="uk-UA" sz="2800" dirty="0"/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320675" y="1066800"/>
            <a:ext cx="5726113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uk-UA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  <a:cs typeface="Arial" panose="020B0604020202020204" pitchFamily="34" charset="0"/>
              </a:rPr>
              <a:t>Вітамін </a:t>
            </a:r>
            <a:r>
              <a:rPr lang="ru-RU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  <a:cs typeface="Arial" panose="020B0604020202020204" pitchFamily="34" charset="0"/>
              </a:rPr>
              <a:t>В8</a:t>
            </a:r>
            <a:endParaRPr lang="ru-RU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  <a:cs typeface="Arial Unicode MS" pitchFamily="34" charset="-128"/>
            </a:endParaRPr>
          </a:p>
        </p:txBody>
      </p:sp>
      <p:pic>
        <p:nvPicPr>
          <p:cNvPr id="25604" name="Picture 2" descr="http://thumbs.dreamstime.com/x/%D0%B2%D0%B8%D1%82%D0%B0%D0%BC%D0%B8%D0%BD-b-45499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53200" y="258763"/>
            <a:ext cx="1960563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83477" y="152400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>
              <a:defRPr/>
            </a:pPr>
            <a:r>
              <a:rPr lang="uk-UA" sz="3000" kern="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Arial" panose="020B0604020202020204" pitchFamily="34" charset="0"/>
              </a:rPr>
              <a:t>РОЛЬ  НЕДОСТАТНОСТІ ВІТАМІНУ В8 в ПАТОГЕНЕЗІ СПКЯ</a:t>
            </a:r>
            <a:endParaRPr lang="ru-RU" sz="3000" kern="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2133600" y="1600200"/>
            <a:ext cx="4495800" cy="914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Дефіцит</a:t>
            </a:r>
            <a:endParaRPr lang="uk-UA" sz="2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uk-UA" sz="2400" b="1" dirty="0" err="1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Вітаміна</a:t>
            </a:r>
            <a:r>
              <a:rPr lang="uk-UA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ru-RU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В8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81000" y="2894013"/>
            <a:ext cx="20193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↑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рівня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інсуліну</a:t>
            </a:r>
            <a:endParaRPr lang="ru-RU" sz="1600" b="1" dirty="0">
              <a:solidFill>
                <a:schemeClr val="bg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cxnSp>
        <p:nvCxnSpPr>
          <p:cNvPr id="5" name="Прямая со стрелкой 4"/>
          <p:cNvCxnSpPr/>
          <p:nvPr/>
        </p:nvCxnSpPr>
        <p:spPr>
          <a:xfrm flipH="1">
            <a:off x="4191000" y="3201988"/>
            <a:ext cx="3175" cy="454025"/>
          </a:xfrm>
          <a:prstGeom prst="straightConnector1">
            <a:avLst/>
          </a:prstGeom>
          <a:ln w="38100"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2590800" y="2894013"/>
            <a:ext cx="1755775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↑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тестостерону</a:t>
            </a:r>
            <a:endParaRPr lang="ru-RU" sz="1600" b="1" dirty="0">
              <a:solidFill>
                <a:schemeClr val="bg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48200" y="2884488"/>
            <a:ext cx="2133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↑</a:t>
            </a:r>
            <a:r>
              <a:rPr lang="ru-RU" sz="1600" b="1" dirty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ЛВЩ-холестерину,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тригліцеридів</a:t>
            </a:r>
            <a:endParaRPr lang="ru-RU" sz="1600" b="1" dirty="0">
              <a:solidFill>
                <a:schemeClr val="bg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228600" y="4419600"/>
            <a:ext cx="20574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Інсулін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-</a:t>
            </a:r>
            <a:endParaRPr lang="ru-RU" sz="1600" b="1" dirty="0">
              <a:solidFill>
                <a:schemeClr val="bg2">
                  <a:lumMod val="50000"/>
                </a:schemeClr>
              </a:solidFill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резистентність</a:t>
            </a:r>
            <a:endParaRPr lang="ru-RU" sz="1600" b="1" dirty="0">
              <a:solidFill>
                <a:schemeClr val="bg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2473325" y="4419600"/>
            <a:ext cx="2022475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Гіперандрогенія</a:t>
            </a:r>
            <a:endParaRPr lang="ru-RU" sz="1600" b="1" dirty="0">
              <a:solidFill>
                <a:schemeClr val="bg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724400" y="4419600"/>
            <a:ext cx="22098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Метаболічні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порушення</a:t>
            </a:r>
            <a:endParaRPr lang="ru-RU" sz="1600" b="1" dirty="0">
              <a:solidFill>
                <a:schemeClr val="bg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124700" y="2894013"/>
            <a:ext cx="1562100" cy="88741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err="1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Гіперпро-лактинемія</a:t>
            </a:r>
            <a:r>
              <a:rPr lang="ru-RU" sz="1600" b="1" dirty="0" smtClean="0">
                <a:solidFill>
                  <a:schemeClr val="bg2">
                    <a:lumMod val="50000"/>
                  </a:schemeClr>
                </a:solidFill>
                <a:cs typeface="Arial" panose="020B0604020202020204" pitchFamily="34" charset="0"/>
              </a:rPr>
              <a:t> </a:t>
            </a:r>
            <a:endParaRPr lang="ru-RU" sz="1600" b="1" dirty="0">
              <a:solidFill>
                <a:schemeClr val="bg2">
                  <a:lumMod val="50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1282844" y="3886200"/>
            <a:ext cx="215609" cy="457200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6" name="Стрелка вниз 15"/>
          <p:cNvSpPr/>
          <p:nvPr/>
        </p:nvSpPr>
        <p:spPr>
          <a:xfrm>
            <a:off x="3252729" y="3886200"/>
            <a:ext cx="215609" cy="457200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7" name="Стрелка вниз 16"/>
          <p:cNvSpPr/>
          <p:nvPr/>
        </p:nvSpPr>
        <p:spPr>
          <a:xfrm>
            <a:off x="5584340" y="3889248"/>
            <a:ext cx="215609" cy="457200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9" name="Овал 18"/>
          <p:cNvSpPr/>
          <p:nvPr/>
        </p:nvSpPr>
        <p:spPr>
          <a:xfrm>
            <a:off x="2365375" y="5334000"/>
            <a:ext cx="4495800" cy="914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СПКЯ</a:t>
            </a:r>
          </a:p>
        </p:txBody>
      </p:sp>
      <p:sp>
        <p:nvSpPr>
          <p:cNvPr id="26646" name="TextBox 19"/>
          <p:cNvSpPr txBox="1">
            <a:spLocks noChangeArrowheads="1"/>
          </p:cNvSpPr>
          <p:nvPr/>
        </p:nvSpPr>
        <p:spPr bwMode="auto">
          <a:xfrm>
            <a:off x="5257800" y="6443663"/>
            <a:ext cx="38322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altLang="uk-UA" sz="1600" i="1"/>
              <a:t>Булавенко О.В., Фурман О.В., 2016</a:t>
            </a:r>
            <a:endParaRPr lang="uk-UA" altLang="uk-UA" sz="1600" i="1"/>
          </a:p>
        </p:txBody>
      </p:sp>
    </p:spTree>
  </p:cSld>
  <p:clrMapOvr>
    <a:masterClrMapping/>
  </p:clrMapOvr>
  <p:transition spd="slow">
    <p:circl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2588" y="1989138"/>
            <a:ext cx="8534400" cy="34470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b="1" dirty="0" err="1" smtClean="0">
                <a:latin typeface="Arial" charset="0"/>
                <a:cs typeface="Arial" charset="0"/>
              </a:rPr>
              <a:t>Мелатонін</a:t>
            </a:r>
            <a:r>
              <a:rPr lang="ru-RU" sz="2400" dirty="0">
                <a:latin typeface="Arial" charset="0"/>
                <a:cs typeface="Arial" charset="0"/>
              </a:rPr>
              <a:t> — </a:t>
            </a:r>
            <a:r>
              <a:rPr lang="ru-RU" sz="2400" dirty="0" err="1" smtClean="0">
                <a:latin typeface="Arial" charset="0"/>
                <a:cs typeface="Arial" charset="0"/>
              </a:rPr>
              <a:t>основний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гормон </a:t>
            </a:r>
            <a:r>
              <a:rPr lang="ru-RU" sz="2400" dirty="0" err="1" smtClean="0">
                <a:latin typeface="Arial" charset="0"/>
                <a:cs typeface="Arial" charset="0"/>
              </a:rPr>
              <a:t>епіфізу</a:t>
            </a:r>
            <a:r>
              <a:rPr lang="ru-RU" sz="2400" dirty="0" smtClean="0">
                <a:latin typeface="Arial" charset="0"/>
                <a:cs typeface="Arial" charset="0"/>
              </a:rPr>
              <a:t>, </a:t>
            </a:r>
            <a:r>
              <a:rPr lang="ru-RU" sz="2400" dirty="0">
                <a:latin typeface="Arial" charset="0"/>
                <a:cs typeface="Arial" charset="0"/>
              </a:rPr>
              <a:t>регулятор </a:t>
            </a:r>
            <a:r>
              <a:rPr lang="ru-RU" sz="2400" dirty="0" err="1" smtClean="0">
                <a:latin typeface="Arial" charset="0"/>
                <a:cs typeface="Arial" charset="0"/>
              </a:rPr>
              <a:t>добових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ритмів</a:t>
            </a:r>
            <a:r>
              <a:rPr lang="ru-RU" sz="2400" dirty="0">
                <a:latin typeface="Arial" charset="0"/>
                <a:cs typeface="Arial" charset="0"/>
              </a:rPr>
              <a:t>.</a:t>
            </a:r>
          </a:p>
          <a:p>
            <a:pPr>
              <a:defRPr/>
            </a:pPr>
            <a:endParaRPr lang="ru-RU" b="1" dirty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2400" b="1" dirty="0" err="1" smtClean="0">
                <a:latin typeface="Arial" charset="0"/>
                <a:cs typeface="Arial" charset="0"/>
              </a:rPr>
              <a:t>Мелатонін</a:t>
            </a:r>
            <a:r>
              <a:rPr lang="ru-RU" sz="2400" dirty="0">
                <a:latin typeface="Arial" charset="0"/>
                <a:cs typeface="Arial" charset="0"/>
              </a:rPr>
              <a:t> — </a:t>
            </a:r>
            <a:r>
              <a:rPr lang="ru-RU" sz="2400" dirty="0" err="1">
                <a:latin typeface="Arial" charset="0"/>
                <a:cs typeface="Arial" charset="0"/>
              </a:rPr>
              <a:t>рідкісний</a:t>
            </a:r>
            <a:r>
              <a:rPr lang="ru-RU" sz="2400" dirty="0">
                <a:latin typeface="Arial" charset="0"/>
                <a:cs typeface="Arial" charset="0"/>
              </a:rPr>
              <a:t> приклад гормону, до </a:t>
            </a:r>
            <a:r>
              <a:rPr lang="ru-RU" sz="2400" dirty="0" err="1">
                <a:latin typeface="Arial" charset="0"/>
                <a:cs typeface="Arial" charset="0"/>
              </a:rPr>
              <a:t>якого</a:t>
            </a:r>
            <a:r>
              <a:rPr lang="ru-RU" sz="2400" dirty="0">
                <a:latin typeface="Arial" charset="0"/>
                <a:cs typeface="Arial" charset="0"/>
              </a:rPr>
              <a:t> є як </a:t>
            </a:r>
            <a:r>
              <a:rPr lang="ru-RU" sz="2400" dirty="0" err="1">
                <a:latin typeface="Arial" charset="0"/>
                <a:cs typeface="Arial" charset="0"/>
              </a:rPr>
              <a:t>мембранні</a:t>
            </a:r>
            <a:r>
              <a:rPr lang="ru-RU" sz="2400" dirty="0">
                <a:latin typeface="Arial" charset="0"/>
                <a:cs typeface="Arial" charset="0"/>
              </a:rPr>
              <a:t>, так і </a:t>
            </a:r>
            <a:r>
              <a:rPr lang="ru-RU" sz="2400" dirty="0" err="1">
                <a:latin typeface="Arial" charset="0"/>
                <a:cs typeface="Arial" charset="0"/>
              </a:rPr>
              <a:t>ядерні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рецептори</a:t>
            </a:r>
            <a:r>
              <a:rPr lang="ru-RU" sz="2400" dirty="0">
                <a:latin typeface="Arial" charset="0"/>
                <a:cs typeface="Arial" charset="0"/>
              </a:rPr>
              <a:t>.</a:t>
            </a:r>
          </a:p>
          <a:p>
            <a:pPr>
              <a:defRPr/>
            </a:pPr>
            <a:endParaRPr lang="ru-RU" sz="2400" dirty="0">
              <a:latin typeface="Arial" charset="0"/>
              <a:cs typeface="Arial" charset="0"/>
            </a:endParaRPr>
          </a:p>
          <a:p>
            <a:pPr>
              <a:defRPr/>
            </a:pPr>
            <a:r>
              <a:rPr lang="ru-RU" sz="2400" dirty="0">
                <a:latin typeface="Arial" charset="0"/>
                <a:cs typeface="Arial" charset="0"/>
              </a:rPr>
              <a:t>Синтез </a:t>
            </a:r>
            <a:r>
              <a:rPr lang="ru-RU" sz="2400" dirty="0" err="1">
                <a:latin typeface="Arial" charset="0"/>
                <a:cs typeface="Arial" charset="0"/>
              </a:rPr>
              <a:t>мелатоніну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виявлений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також</a:t>
            </a:r>
            <a:r>
              <a:rPr lang="ru-RU" sz="2400" dirty="0">
                <a:latin typeface="Arial" charset="0"/>
                <a:cs typeface="Arial" charset="0"/>
              </a:rPr>
              <a:t> і в </a:t>
            </a:r>
            <a:r>
              <a:rPr lang="ru-RU" sz="2400" dirty="0" err="1" smtClean="0">
                <a:latin typeface="Arial" charset="0"/>
                <a:cs typeface="Arial" charset="0"/>
              </a:rPr>
              <a:t>неендокринних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клітинах</a:t>
            </a:r>
            <a:r>
              <a:rPr lang="ru-RU" sz="2400" dirty="0">
                <a:latin typeface="Arial" charset="0"/>
                <a:cs typeface="Arial" charset="0"/>
              </a:rPr>
              <a:t>:</a:t>
            </a:r>
          </a:p>
          <a:p>
            <a:pPr>
              <a:defRPr/>
            </a:pP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У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клітинах</a:t>
            </a: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крові</a:t>
            </a: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 - </a:t>
            </a:r>
            <a:r>
              <a:rPr lang="ru-RU" sz="1600" dirty="0" err="1" smtClean="0">
                <a:solidFill>
                  <a:srgbClr val="C00000"/>
                </a:solidFill>
                <a:latin typeface="Arial" charset="0"/>
                <a:cs typeface="Arial" charset="0"/>
              </a:rPr>
              <a:t>тучних</a:t>
            </a:r>
            <a:r>
              <a:rPr lang="ru-RU" sz="1600" dirty="0" smtClean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клітках</a:t>
            </a: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,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лімфоцитах</a:t>
            </a: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, тромбоцитах,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еозинофільних</a:t>
            </a: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 лейкоцитах.</a:t>
            </a:r>
          </a:p>
          <a:p>
            <a:pPr>
              <a:defRPr/>
            </a:pP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В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тимусі</a:t>
            </a: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,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підшлунковій</a:t>
            </a: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залозі</a:t>
            </a: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,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мозочку</a:t>
            </a: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,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сітківці</a:t>
            </a:r>
            <a:r>
              <a:rPr lang="ru-RU" sz="1600" dirty="0">
                <a:solidFill>
                  <a:srgbClr val="C00000"/>
                </a:solidFill>
                <a:latin typeface="Arial" charset="0"/>
                <a:cs typeface="Arial" charset="0"/>
              </a:rPr>
              <a:t> ока, </a:t>
            </a:r>
            <a:r>
              <a:rPr lang="ru-RU" sz="1600" dirty="0" err="1">
                <a:solidFill>
                  <a:srgbClr val="C00000"/>
                </a:solidFill>
                <a:latin typeface="Arial" charset="0"/>
                <a:cs typeface="Arial" charset="0"/>
              </a:rPr>
              <a:t>яєчниках</a:t>
            </a:r>
            <a:endParaRPr lang="ru-RU" sz="1600" dirty="0">
              <a:solidFill>
                <a:srgbClr val="C00000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336550" y="381000"/>
            <a:ext cx="57277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l" eaLnBrk="1" hangingPunct="1">
              <a:defRPr/>
            </a:pPr>
            <a:r>
              <a:rPr lang="ru-RU" b="1" kern="0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Batang" pitchFamily="18" charset="-127"/>
                <a:cs typeface="Arial" panose="020B0604020202020204" pitchFamily="34" charset="0"/>
              </a:rPr>
              <a:t>Мелатонін</a:t>
            </a:r>
            <a:endParaRPr lang="ru-RU" b="1" kern="0" dirty="0" smtClean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itchFamily="18" charset="-127"/>
              <a:ea typeface="Batang" pitchFamily="18" charset="-127"/>
              <a:cs typeface="Arial Unicode MS" pitchFamily="34" charset="-128"/>
            </a:endParaRPr>
          </a:p>
        </p:txBody>
      </p:sp>
      <p:pic>
        <p:nvPicPr>
          <p:cNvPr id="7170" name="Picture 2" descr="http://img.zzweb.ru/img/829800/melatonin-formula.jpg"/>
          <p:cNvPicPr>
            <a:picLocks noChangeAspect="1" noChangeArrowheads="1"/>
          </p:cNvPicPr>
          <p:nvPr/>
        </p:nvPicPr>
        <p:blipFill rotWithShape="1">
          <a:blip r:embed="rId3" cstate="print"/>
          <a:srcRect t="47402"/>
          <a:stretch/>
        </p:blipFill>
        <p:spPr bwMode="auto">
          <a:xfrm>
            <a:off x="6324600" y="227013"/>
            <a:ext cx="2381250" cy="170338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/>
        </p:spPr>
      </p:pic>
      <p:sp>
        <p:nvSpPr>
          <p:cNvPr id="8" name="TextBox 7"/>
          <p:cNvSpPr txBox="1"/>
          <p:nvPr/>
        </p:nvSpPr>
        <p:spPr>
          <a:xfrm>
            <a:off x="349250" y="1468438"/>
            <a:ext cx="5791200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Триптофан → </a:t>
            </a:r>
            <a:r>
              <a:rPr lang="ru-RU" sz="2400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серотонін</a:t>
            </a:r>
            <a:r>
              <a:rPr lang="ru-RU" sz="2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→ </a:t>
            </a:r>
            <a:r>
              <a:rPr lang="ru-RU" sz="2400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мелатонін</a:t>
            </a:r>
            <a:endParaRPr lang="uk-UA" sz="24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circl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250825" y="44450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</a:defRPr>
            </a:lvl9pPr>
          </a:lstStyle>
          <a:p>
            <a:pPr algn="l">
              <a:defRPr/>
            </a:pPr>
            <a:r>
              <a:rPr lang="uk-UA" sz="3000" b="1" kern="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РОЛЬ  НЕДОСТАТНОСТІ МЕЛАТОНІНУ в ПАТОГЕНЕЗІ СПКЯ</a:t>
            </a:r>
            <a:endParaRPr lang="ru-RU" sz="3000" b="1" kern="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1390650" y="1341438"/>
            <a:ext cx="6172200" cy="914400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Дефіцит</a:t>
            </a:r>
            <a:endParaRPr lang="uk-UA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мелатоніну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2400" y="2503488"/>
            <a:ext cx="1371600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↑</a:t>
            </a:r>
            <a:r>
              <a:rPr lang="ru-RU" sz="2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ГнРГ</a:t>
            </a:r>
            <a:endParaRPr lang="ru-RU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 flipH="1">
            <a:off x="3276600" y="2811463"/>
            <a:ext cx="3175" cy="454025"/>
          </a:xfrm>
          <a:prstGeom prst="straightConnector1">
            <a:avLst/>
          </a:prstGeom>
          <a:ln w="38100">
            <a:solidFill>
              <a:schemeClr val="bg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1638300" y="2503488"/>
            <a:ext cx="1755775" cy="9144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↑ </a:t>
            </a: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тестостерону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05200" y="2492375"/>
            <a:ext cx="2133600" cy="9255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↑ </a:t>
            </a:r>
            <a:r>
              <a:rPr lang="ru-RU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інсуліну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467600" y="2492375"/>
            <a:ext cx="1562100" cy="9255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гіперпро-лактинемія</a:t>
            </a: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3543300" y="4105275"/>
            <a:ext cx="20574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Інсулін</a:t>
            </a:r>
            <a:r>
              <a:rPr lang="ru-RU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-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резистентність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715000" y="2492375"/>
            <a:ext cx="1676400" cy="92551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↑ </a:t>
            </a:r>
            <a:r>
              <a:rPr lang="ru-RU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ліпонектину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42875" y="4105275"/>
            <a:ext cx="1381125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5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порушення</a:t>
            </a:r>
            <a:r>
              <a:rPr lang="ru-RU" sz="1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ru-RU" sz="1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ФСГ/ЛГ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1638300" y="4105275"/>
            <a:ext cx="1755775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гіпер-андрогенія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Стрелка вниз 14"/>
          <p:cNvSpPr/>
          <p:nvPr/>
        </p:nvSpPr>
        <p:spPr>
          <a:xfrm>
            <a:off x="685800" y="3568473"/>
            <a:ext cx="215609" cy="457200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6" name="Стрелка вниз 15"/>
          <p:cNvSpPr/>
          <p:nvPr/>
        </p:nvSpPr>
        <p:spPr>
          <a:xfrm>
            <a:off x="2362200" y="3568473"/>
            <a:ext cx="215609" cy="457200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7" name="Стрелка вниз 16"/>
          <p:cNvSpPr/>
          <p:nvPr/>
        </p:nvSpPr>
        <p:spPr>
          <a:xfrm>
            <a:off x="4572000" y="3571521"/>
            <a:ext cx="215609" cy="457200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18" name="Овал 17"/>
          <p:cNvSpPr/>
          <p:nvPr/>
        </p:nvSpPr>
        <p:spPr>
          <a:xfrm>
            <a:off x="1390650" y="5013325"/>
            <a:ext cx="6172200" cy="79216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СПКЯ</a:t>
            </a: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5715000" y="4105275"/>
            <a:ext cx="1676400" cy="6858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ожиріння</a:t>
            </a:r>
            <a:endParaRPr lang="ru-RU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20" name="Стрелка вниз 19"/>
          <p:cNvSpPr/>
          <p:nvPr/>
        </p:nvSpPr>
        <p:spPr>
          <a:xfrm>
            <a:off x="6517633" y="3537383"/>
            <a:ext cx="215609" cy="457200"/>
          </a:xfrm>
          <a:prstGeom prst="downArrow">
            <a:avLst/>
          </a:prstGeom>
          <a:solidFill>
            <a:srgbClr val="FFC0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28699" name="TextBox 20"/>
          <p:cNvSpPr txBox="1">
            <a:spLocks noChangeArrowheads="1"/>
          </p:cNvSpPr>
          <p:nvPr/>
        </p:nvSpPr>
        <p:spPr bwMode="auto">
          <a:xfrm>
            <a:off x="5257800" y="6443663"/>
            <a:ext cx="38322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altLang="uk-UA" sz="1600" i="1"/>
              <a:t>Булавенко О.В., Фурман О.В., 2016</a:t>
            </a:r>
            <a:endParaRPr lang="uk-UA" altLang="uk-UA" sz="1600" i="1"/>
          </a:p>
        </p:txBody>
      </p:sp>
    </p:spTree>
  </p:cSld>
  <p:clrMapOvr>
    <a:masterClrMapping/>
  </p:clrMapOvr>
  <p:transition spd="slow">
    <p:circl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1"/>
          <p:cNvSpPr txBox="1">
            <a:spLocks noChangeArrowheads="1"/>
          </p:cNvSpPr>
          <p:nvPr/>
        </p:nvSpPr>
        <p:spPr bwMode="auto">
          <a:xfrm>
            <a:off x="538163" y="1412875"/>
            <a:ext cx="82296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628650" indent="-628650">
              <a:buClr>
                <a:srgbClr val="FF0000"/>
              </a:buClr>
              <a:buFont typeface="Arial" pitchFamily="34" charset="0"/>
              <a:buChar char="•"/>
            </a:pPr>
            <a:r>
              <a:rPr lang="ru-RU" altLang="uk-UA" sz="3200" dirty="0" err="1"/>
              <a:t>Лікування</a:t>
            </a:r>
            <a:r>
              <a:rPr lang="ru-RU" altLang="uk-UA" sz="3200" dirty="0"/>
              <a:t> - </a:t>
            </a:r>
            <a:r>
              <a:rPr lang="ru-RU" altLang="uk-UA" sz="3200" dirty="0" err="1"/>
              <a:t>симптоматичне</a:t>
            </a:r>
            <a:r>
              <a:rPr lang="ru-RU" altLang="uk-UA" sz="3200" dirty="0"/>
              <a:t>, </a:t>
            </a:r>
            <a:r>
              <a:rPr lang="ru-RU" altLang="uk-UA" sz="3200" dirty="0" err="1"/>
              <a:t>залежне</a:t>
            </a:r>
            <a:r>
              <a:rPr lang="ru-RU" altLang="uk-UA" sz="3200" dirty="0"/>
              <a:t> </a:t>
            </a:r>
            <a:r>
              <a:rPr lang="ru-RU" altLang="uk-UA" sz="3200" dirty="0" err="1"/>
              <a:t>від</a:t>
            </a:r>
            <a:r>
              <a:rPr lang="ru-RU" altLang="uk-UA" sz="3200" dirty="0"/>
              <a:t> </a:t>
            </a:r>
            <a:r>
              <a:rPr lang="ru-RU" altLang="uk-UA" sz="3200" dirty="0" err="1"/>
              <a:t>репродуктивних</a:t>
            </a:r>
            <a:r>
              <a:rPr lang="ru-RU" altLang="uk-UA" sz="3200" dirty="0"/>
              <a:t> </a:t>
            </a:r>
            <a:r>
              <a:rPr lang="ru-RU" altLang="uk-UA" sz="3200" dirty="0" err="1"/>
              <a:t>планів</a:t>
            </a:r>
            <a:r>
              <a:rPr lang="ru-RU" altLang="uk-UA" sz="3200" dirty="0"/>
              <a:t> </a:t>
            </a:r>
            <a:r>
              <a:rPr lang="ru-RU" altLang="uk-UA" sz="3200" dirty="0" err="1"/>
              <a:t>жінки</a:t>
            </a:r>
            <a:r>
              <a:rPr lang="ru-RU" altLang="uk-UA" sz="3200" dirty="0"/>
              <a:t>.</a:t>
            </a:r>
          </a:p>
          <a:p>
            <a:pPr marL="628650" indent="-628650">
              <a:buClr>
                <a:srgbClr val="FF0000"/>
              </a:buClr>
              <a:buFont typeface="Arial" pitchFamily="34" charset="0"/>
              <a:buChar char="•"/>
            </a:pPr>
            <a:endParaRPr lang="ru-RU" altLang="uk-UA" sz="3200" dirty="0"/>
          </a:p>
          <a:p>
            <a:pPr marL="628650" indent="-628650">
              <a:buClr>
                <a:srgbClr val="FF0000"/>
              </a:buClr>
              <a:buFont typeface="Arial" pitchFamily="34" charset="0"/>
              <a:buChar char="•"/>
            </a:pPr>
            <a:r>
              <a:rPr lang="ru-RU" altLang="uk-UA" sz="3200" dirty="0" err="1"/>
              <a:t>Основна</a:t>
            </a:r>
            <a:r>
              <a:rPr lang="ru-RU" altLang="uk-UA" sz="3200" dirty="0"/>
              <a:t> мета </a:t>
            </a:r>
            <a:r>
              <a:rPr lang="ru-RU" altLang="uk-UA" sz="3200" dirty="0" err="1"/>
              <a:t>ведення</a:t>
            </a:r>
            <a:r>
              <a:rPr lang="ru-RU" altLang="uk-UA" sz="3200" dirty="0"/>
              <a:t> </a:t>
            </a:r>
            <a:r>
              <a:rPr lang="ru-RU" altLang="uk-UA" sz="3200" dirty="0" err="1"/>
              <a:t>пацієнток</a:t>
            </a:r>
            <a:r>
              <a:rPr lang="ru-RU" altLang="uk-UA" sz="3200" dirty="0"/>
              <a:t> -</a:t>
            </a:r>
            <a:r>
              <a:rPr lang="ru-RU" altLang="uk-UA" sz="3200" dirty="0" err="1"/>
              <a:t>попередження</a:t>
            </a:r>
            <a:r>
              <a:rPr lang="ru-RU" altLang="uk-UA" sz="3200" dirty="0"/>
              <a:t> </a:t>
            </a:r>
            <a:r>
              <a:rPr lang="ru-RU" altLang="uk-UA" sz="3200" dirty="0" err="1" smtClean="0"/>
              <a:t>віддалених</a:t>
            </a:r>
            <a:r>
              <a:rPr lang="ru-RU" altLang="uk-UA" sz="3200" dirty="0" smtClean="0"/>
              <a:t> </a:t>
            </a:r>
            <a:r>
              <a:rPr lang="ru-RU" altLang="uk-UA" sz="3200" dirty="0" err="1" smtClean="0"/>
              <a:t>метаболічних</a:t>
            </a:r>
            <a:r>
              <a:rPr lang="ru-RU" altLang="uk-UA" sz="3200" dirty="0" smtClean="0"/>
              <a:t> </a:t>
            </a:r>
            <a:r>
              <a:rPr lang="ru-RU" altLang="uk-UA" sz="3200" dirty="0" err="1" smtClean="0"/>
              <a:t>ризиків,ускладнень</a:t>
            </a:r>
            <a:r>
              <a:rPr lang="ru-RU" altLang="uk-UA" sz="3200" dirty="0" smtClean="0"/>
              <a:t> </a:t>
            </a:r>
            <a:r>
              <a:rPr lang="ru-RU" altLang="uk-UA" sz="3200" dirty="0" err="1"/>
              <a:t>вагітності</a:t>
            </a:r>
            <a:r>
              <a:rPr lang="ru-RU" altLang="uk-UA" sz="3200" dirty="0"/>
              <a:t> </a:t>
            </a:r>
            <a:r>
              <a:rPr lang="ru-RU" altLang="uk-UA" sz="3200" dirty="0" smtClean="0"/>
              <a:t>і </a:t>
            </a:r>
            <a:r>
              <a:rPr lang="ru-RU" altLang="uk-UA" sz="3200" dirty="0" err="1" smtClean="0"/>
              <a:t>перинатальних</a:t>
            </a:r>
            <a:r>
              <a:rPr lang="ru-RU" altLang="uk-UA" sz="3200" dirty="0" smtClean="0"/>
              <a:t> </a:t>
            </a:r>
            <a:r>
              <a:rPr lang="ru-RU" altLang="uk-UA" sz="3200" dirty="0" err="1"/>
              <a:t>ризиків</a:t>
            </a:r>
            <a:r>
              <a:rPr lang="ru-RU" altLang="uk-UA" sz="3200" dirty="0"/>
              <a:t>.</a:t>
            </a:r>
            <a:endParaRPr lang="uk-UA" altLang="uk-UA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611188" y="476250"/>
            <a:ext cx="5867400" cy="7699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4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КОРЕКЦІЯ </a:t>
            </a:r>
            <a:r>
              <a:rPr lang="ru-RU" sz="44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СПКЯ</a:t>
            </a:r>
            <a:endParaRPr lang="uk-UA" sz="44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4963" y="263525"/>
            <a:ext cx="82296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Корекція</a:t>
            </a:r>
            <a:r>
              <a:rPr lang="ru-RU" sz="40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40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СПКЯ у </a:t>
            </a:r>
            <a:r>
              <a:rPr lang="ru-RU" sz="40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підлітків</a:t>
            </a:r>
            <a:endParaRPr lang="uk-UA" sz="40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71821723"/>
              </p:ext>
            </p:extLst>
          </p:nvPr>
        </p:nvGraphicFramePr>
        <p:xfrm>
          <a:off x="356074" y="1052736"/>
          <a:ext cx="8464398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no-aging.ru/sites/default/files/images/Biguanid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8738" y="1773238"/>
            <a:ext cx="2270125" cy="139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4" descr="http://iya-beremenna.ru/wp-content/uploads/2012/12/17-Hidroxiprogestero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2688" y="3930650"/>
            <a:ext cx="2562225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334963" y="333375"/>
            <a:ext cx="8229600" cy="7064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Корекція</a:t>
            </a:r>
            <a:r>
              <a:rPr lang="ru-RU" sz="40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СПКЯ у </a:t>
            </a:r>
            <a:r>
              <a:rPr lang="ru-RU" sz="40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підлітків</a:t>
            </a:r>
            <a:endParaRPr lang="uk-UA" sz="40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422602037"/>
              </p:ext>
            </p:extLst>
          </p:nvPr>
        </p:nvGraphicFramePr>
        <p:xfrm>
          <a:off x="467544" y="1124744"/>
          <a:ext cx="5544616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01638" y="266700"/>
            <a:ext cx="8229600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Корекція</a:t>
            </a:r>
            <a:r>
              <a:rPr lang="ru-RU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ru-RU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СПКЯ у </a:t>
            </a:r>
            <a:r>
              <a:rPr lang="ru-RU" sz="32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жінок</a:t>
            </a:r>
            <a:r>
              <a:rPr lang="ru-RU" sz="32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репродуктивного </a:t>
            </a:r>
            <a:r>
              <a:rPr lang="ru-RU" sz="32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віку</a:t>
            </a:r>
            <a:endParaRPr lang="uk-UA" sz="32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0525" y="1503363"/>
            <a:ext cx="8534400" cy="3263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 smtClean="0">
                <a:latin typeface="Arial" charset="0"/>
                <a:cs typeface="Arial" charset="0"/>
              </a:rPr>
              <a:t>ТЕРАПЕВТИЧНІ ОПЦІЇ </a:t>
            </a: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ПРИ </a:t>
            </a:r>
            <a:r>
              <a:rPr lang="ru-RU" sz="2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ВІДСУТНОСТІ </a:t>
            </a:r>
            <a:r>
              <a:rPr lang="ru-RU" sz="2400" dirty="0" smtClean="0">
                <a:latin typeface="Arial" charset="0"/>
                <a:cs typeface="Arial" charset="0"/>
              </a:rPr>
              <a:t>РЕПРОДУКТИВНИХ ПЛАНІВ</a:t>
            </a:r>
            <a:r>
              <a:rPr lang="ru-RU" sz="2400" dirty="0">
                <a:latin typeface="Arial" charset="0"/>
                <a:cs typeface="Arial" charset="0"/>
              </a:rPr>
              <a:t>:</a:t>
            </a:r>
          </a:p>
          <a:p>
            <a:pPr>
              <a:defRPr/>
            </a:pPr>
            <a:r>
              <a:rPr lang="ru-RU" b="1" dirty="0">
                <a:solidFill>
                  <a:srgbClr val="FFFF00"/>
                </a:solidFill>
                <a:latin typeface="Arial" charset="0"/>
                <a:cs typeface="Arial" charset="0"/>
              </a:rPr>
              <a:t> </a:t>
            </a:r>
            <a:endParaRPr lang="ru-RU" dirty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algn="ctr">
              <a:spcAft>
                <a:spcPts val="1200"/>
              </a:spcAft>
              <a:defRPr/>
            </a:pPr>
            <a:r>
              <a:rPr lang="ru-RU" sz="2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КОРЕКЦІЯ </a:t>
            </a:r>
            <a:r>
              <a:rPr lang="ru-RU" sz="2400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СПКЯ У </a:t>
            </a:r>
            <a:r>
              <a:rPr lang="ru-RU" sz="2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ПІДЛІТКІВ</a:t>
            </a:r>
            <a:endParaRPr lang="ru-RU" sz="2400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  <a:p>
            <a:pPr marL="358775" indent="-358775">
              <a:spcAft>
                <a:spcPts val="1200"/>
              </a:spcAft>
              <a:defRPr/>
            </a:pPr>
            <a:endParaRPr lang="ru-RU" sz="2400" dirty="0">
              <a:latin typeface="Arial" charset="0"/>
              <a:cs typeface="Arial" charset="0"/>
            </a:endParaRPr>
          </a:p>
          <a:p>
            <a:pPr algn="ctr">
              <a:spcAft>
                <a:spcPts val="1200"/>
              </a:spcAft>
              <a:defRPr/>
            </a:pPr>
            <a:r>
              <a:rPr lang="ru-RU" sz="2400" dirty="0">
                <a:latin typeface="Arial" charset="0"/>
                <a:cs typeface="Arial" charset="0"/>
              </a:rPr>
              <a:t>КОК </a:t>
            </a:r>
            <a:r>
              <a:rPr lang="ru-RU" sz="2400" dirty="0" smtClean="0">
                <a:latin typeface="Arial" charset="0"/>
                <a:cs typeface="Arial" charset="0"/>
              </a:rPr>
              <a:t>з</a:t>
            </a:r>
            <a:r>
              <a:rPr lang="en-US" sz="2400" dirty="0" smtClean="0">
                <a:latin typeface="Arial" charset="0"/>
                <a:cs typeface="Arial" charset="0"/>
              </a:rPr>
              <a:t>/</a:t>
            </a:r>
            <a:r>
              <a:rPr lang="uk-UA" sz="2400" dirty="0" smtClean="0">
                <a:latin typeface="Arial" charset="0"/>
                <a:cs typeface="Arial" charset="0"/>
              </a:rPr>
              <a:t>або </a:t>
            </a:r>
            <a:r>
              <a:rPr lang="ru-RU" sz="2400" dirty="0" smtClean="0">
                <a:latin typeface="Arial" charset="0"/>
                <a:cs typeface="Arial" charset="0"/>
              </a:rPr>
              <a:t>без антиандрогенного компоненту </a:t>
            </a:r>
            <a:r>
              <a:rPr lang="ru-RU" sz="2400" dirty="0">
                <a:latin typeface="Arial" charset="0"/>
                <a:cs typeface="Arial" charset="0"/>
              </a:rPr>
              <a:t>= </a:t>
            </a:r>
            <a:r>
              <a:rPr lang="ru-RU" sz="2400" dirty="0" err="1" smtClean="0">
                <a:latin typeface="Arial" charset="0"/>
                <a:cs typeface="Arial" charset="0"/>
              </a:rPr>
              <a:t>контрацепція</a:t>
            </a:r>
            <a:r>
              <a:rPr lang="ru-RU" sz="2400" dirty="0">
                <a:latin typeface="Arial" charset="0"/>
                <a:cs typeface="Arial" charset="0"/>
              </a:rPr>
              <a:t>, </a:t>
            </a:r>
            <a:r>
              <a:rPr lang="ru-RU" sz="2400" dirty="0" err="1" smtClean="0">
                <a:latin typeface="Arial" charset="0"/>
                <a:cs typeface="Arial" charset="0"/>
              </a:rPr>
              <a:t>регулярний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цикл, </a:t>
            </a:r>
            <a:r>
              <a:rPr lang="ru-RU" sz="2400" dirty="0" err="1" smtClean="0">
                <a:latin typeface="Arial" charset="0"/>
                <a:cs typeface="Arial" charset="0"/>
              </a:rPr>
              <a:t>усунення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гірсутизму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і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акне</a:t>
            </a:r>
            <a:r>
              <a:rPr lang="ru-RU" sz="2400" dirty="0">
                <a:latin typeface="Arial" charset="0"/>
                <a:cs typeface="Arial" charset="0"/>
              </a:rPr>
              <a:t>, ↓ЛГ </a:t>
            </a:r>
            <a:endParaRPr lang="uk-UA" sz="2400" dirty="0">
              <a:latin typeface="Arial" charset="0"/>
              <a:cs typeface="Arial" charset="0"/>
            </a:endParaRPr>
          </a:p>
        </p:txBody>
      </p:sp>
      <p:sp>
        <p:nvSpPr>
          <p:cNvPr id="32772" name="TextBox 4"/>
          <p:cNvSpPr txBox="1">
            <a:spLocks noChangeArrowheads="1"/>
          </p:cNvSpPr>
          <p:nvPr/>
        </p:nvSpPr>
        <p:spPr bwMode="auto">
          <a:xfrm>
            <a:off x="6602413" y="5741988"/>
            <a:ext cx="2362200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altLang="uk-UA" sz="1200" i="1"/>
              <a:t>Татарчук Т.Ф., 2013</a:t>
            </a:r>
            <a:endParaRPr lang="uk-UA" altLang="uk-UA" sz="1200" i="1"/>
          </a:p>
        </p:txBody>
      </p:sp>
      <p:sp>
        <p:nvSpPr>
          <p:cNvPr id="3" name="Плюс 2"/>
          <p:cNvSpPr/>
          <p:nvPr/>
        </p:nvSpPr>
        <p:spPr>
          <a:xfrm>
            <a:off x="4143375" y="2996952"/>
            <a:ext cx="504056" cy="504056"/>
          </a:xfrm>
          <a:prstGeom prst="mathPlus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k-UA"/>
          </a:p>
        </p:txBody>
      </p:sp>
      <p:sp>
        <p:nvSpPr>
          <p:cNvPr id="32776" name="TextBox 5"/>
          <p:cNvSpPr txBox="1">
            <a:spLocks noChangeArrowheads="1"/>
          </p:cNvSpPr>
          <p:nvPr/>
        </p:nvSpPr>
        <p:spPr bwMode="auto">
          <a:xfrm>
            <a:off x="384175" y="4941888"/>
            <a:ext cx="8534400" cy="706437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uk-UA" sz="2000" dirty="0"/>
              <a:t>(</a:t>
            </a:r>
            <a:r>
              <a:rPr lang="ru-RU" altLang="uk-UA" sz="2000" dirty="0" err="1" smtClean="0"/>
              <a:t>Пам</a:t>
            </a:r>
            <a:r>
              <a:rPr lang="en-US" altLang="uk-UA" sz="2000" dirty="0" smtClean="0"/>
              <a:t>’</a:t>
            </a:r>
            <a:r>
              <a:rPr lang="ru-RU" altLang="uk-UA" sz="2000" dirty="0" err="1" smtClean="0"/>
              <a:t>ятати</a:t>
            </a:r>
            <a:r>
              <a:rPr lang="ru-RU" altLang="uk-UA" sz="2000" dirty="0" smtClean="0"/>
              <a:t> про </a:t>
            </a:r>
            <a:r>
              <a:rPr lang="ru-RU" altLang="uk-UA" sz="2000" dirty="0" err="1" smtClean="0"/>
              <a:t>ризики</a:t>
            </a:r>
            <a:r>
              <a:rPr lang="ru-RU" altLang="uk-UA" sz="2000" dirty="0" smtClean="0"/>
              <a:t>! </a:t>
            </a:r>
            <a:r>
              <a:rPr lang="ru-RU" altLang="uk-UA" sz="2000" dirty="0" err="1">
                <a:solidFill>
                  <a:srgbClr val="FF0000"/>
                </a:solidFill>
              </a:rPr>
              <a:t>Можливе</a:t>
            </a:r>
            <a:r>
              <a:rPr lang="ru-RU" altLang="uk-UA" sz="2000" dirty="0">
                <a:solidFill>
                  <a:srgbClr val="FF0000"/>
                </a:solidFill>
              </a:rPr>
              <a:t> </a:t>
            </a:r>
            <a:r>
              <a:rPr lang="ru-RU" altLang="uk-UA" sz="2000" dirty="0" err="1">
                <a:solidFill>
                  <a:srgbClr val="FF0000"/>
                </a:solidFill>
              </a:rPr>
              <a:t>посилення</a:t>
            </a:r>
            <a:r>
              <a:rPr lang="ru-RU" altLang="uk-UA" sz="2000" dirty="0">
                <a:solidFill>
                  <a:srgbClr val="FF0000"/>
                </a:solidFill>
              </a:rPr>
              <a:t> ІР</a:t>
            </a:r>
            <a:r>
              <a:rPr lang="ru-RU" altLang="uk-UA" sz="2000" dirty="0"/>
              <a:t>, </a:t>
            </a:r>
            <a:r>
              <a:rPr lang="ru-RU" altLang="uk-UA" sz="2000" dirty="0" err="1"/>
              <a:t>тромботичні</a:t>
            </a:r>
            <a:r>
              <a:rPr lang="ru-RU" altLang="uk-UA" sz="2000" dirty="0"/>
              <a:t> </a:t>
            </a:r>
            <a:r>
              <a:rPr lang="ru-RU" altLang="uk-UA" sz="2000" dirty="0" err="1"/>
              <a:t>ускладнення</a:t>
            </a:r>
            <a:r>
              <a:rPr lang="ru-RU" altLang="uk-UA" sz="2000" dirty="0"/>
              <a:t>, особливо у </a:t>
            </a:r>
            <a:r>
              <a:rPr lang="ru-RU" altLang="uk-UA" sz="2000" dirty="0" err="1"/>
              <a:t>пацієнток</a:t>
            </a:r>
            <a:r>
              <a:rPr lang="ru-RU" altLang="uk-UA" sz="2000" dirty="0"/>
              <a:t> </a:t>
            </a:r>
            <a:r>
              <a:rPr lang="ru-RU" altLang="uk-UA" sz="2000" dirty="0" err="1"/>
              <a:t>із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зайвою</a:t>
            </a:r>
            <a:r>
              <a:rPr lang="ru-RU" altLang="uk-UA" sz="2000" dirty="0"/>
              <a:t> вагою!)</a:t>
            </a:r>
            <a:endParaRPr lang="uk-UA" altLang="uk-UA" sz="2000" dirty="0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60338" y="260350"/>
            <a:ext cx="8805862" cy="38164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400" dirty="0">
                <a:latin typeface="Arial" charset="0"/>
                <a:cs typeface="Arial" charset="0"/>
              </a:rPr>
              <a:t>ТЕРАПЕВТИЧНІ ОПЦІЇ </a:t>
            </a:r>
            <a:r>
              <a:rPr lang="ru-RU" sz="2400" dirty="0">
                <a:solidFill>
                  <a:srgbClr val="FF0000"/>
                </a:solidFill>
                <a:latin typeface="Arial" charset="0"/>
                <a:cs typeface="Arial" charset="0"/>
              </a:rPr>
              <a:t>ПРИ ВІДСУТНОСТІ </a:t>
            </a:r>
            <a:r>
              <a:rPr lang="ru-RU" sz="2400" dirty="0">
                <a:latin typeface="Arial" charset="0"/>
                <a:cs typeface="Arial" charset="0"/>
              </a:rPr>
              <a:t>РЕПРОДУКТИВНИХ ПЛАНІВ:</a:t>
            </a:r>
          </a:p>
          <a:p>
            <a:pPr>
              <a:defRPr/>
            </a:pPr>
            <a:r>
              <a:rPr lang="ru-RU" sz="2400" b="1" dirty="0">
                <a:latin typeface="Arial" charset="0"/>
                <a:cs typeface="Arial" charset="0"/>
              </a:rPr>
              <a:t> </a:t>
            </a:r>
            <a:endParaRPr lang="ru-RU" sz="2400" dirty="0">
              <a:latin typeface="Arial" charset="0"/>
              <a:cs typeface="Arial" charset="0"/>
            </a:endParaRPr>
          </a:p>
          <a:p>
            <a:pPr marL="358775" indent="-358775">
              <a:spcAft>
                <a:spcPts val="1200"/>
              </a:spcAft>
              <a:defRPr/>
            </a:pPr>
            <a:r>
              <a:rPr lang="ru-RU" sz="2400" dirty="0">
                <a:latin typeface="Arial" charset="0"/>
                <a:cs typeface="Arial" charset="0"/>
              </a:rPr>
              <a:t>• </a:t>
            </a:r>
            <a:r>
              <a:rPr lang="ru-RU" sz="2100" dirty="0" err="1">
                <a:latin typeface="Arial" charset="0"/>
                <a:cs typeface="Arial" charset="0"/>
              </a:rPr>
              <a:t>Циклічне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застосування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гестагенів</a:t>
            </a:r>
            <a:r>
              <a:rPr lang="ru-RU" sz="2100" dirty="0">
                <a:latin typeface="Arial" charset="0"/>
                <a:cs typeface="Arial" charset="0"/>
              </a:rPr>
              <a:t> (</a:t>
            </a:r>
            <a:r>
              <a:rPr lang="ru-RU" sz="2100" dirty="0" err="1">
                <a:latin typeface="Arial" charset="0"/>
                <a:cs typeface="Arial" charset="0"/>
              </a:rPr>
              <a:t>профілактика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гіперплазії</a:t>
            </a:r>
            <a:r>
              <a:rPr lang="ru-RU" sz="2100" dirty="0">
                <a:latin typeface="Arial" charset="0"/>
                <a:cs typeface="Arial" charset="0"/>
              </a:rPr>
              <a:t>) (</a:t>
            </a:r>
            <a:r>
              <a:rPr lang="ru-RU" sz="2100" dirty="0" err="1">
                <a:latin typeface="Arial" charset="0"/>
                <a:cs typeface="Arial" charset="0"/>
              </a:rPr>
              <a:t>більше</a:t>
            </a:r>
            <a:r>
              <a:rPr lang="ru-RU" sz="2100" dirty="0">
                <a:latin typeface="Arial" charset="0"/>
                <a:cs typeface="Arial" charset="0"/>
              </a:rPr>
              <a:t> 4 </a:t>
            </a:r>
            <a:r>
              <a:rPr lang="ru-RU" sz="2100" dirty="0" err="1">
                <a:latin typeface="Arial" charset="0"/>
                <a:cs typeface="Arial" charset="0"/>
              </a:rPr>
              <a:t>самостійних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менструацій</a:t>
            </a:r>
            <a:r>
              <a:rPr lang="ru-RU" sz="2100" dirty="0">
                <a:latin typeface="Arial" charset="0"/>
                <a:cs typeface="Arial" charset="0"/>
              </a:rPr>
              <a:t> в </a:t>
            </a:r>
            <a:r>
              <a:rPr lang="ru-RU" sz="2100" dirty="0" err="1">
                <a:latin typeface="Arial" charset="0"/>
                <a:cs typeface="Arial" charset="0"/>
              </a:rPr>
              <a:t>рік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досить</a:t>
            </a:r>
            <a:r>
              <a:rPr lang="ru-RU" sz="2100" dirty="0">
                <a:latin typeface="Arial" charset="0"/>
                <a:cs typeface="Arial" charset="0"/>
              </a:rPr>
              <a:t> для </a:t>
            </a:r>
            <a:r>
              <a:rPr lang="ru-RU" sz="2100" dirty="0" err="1">
                <a:latin typeface="Arial" charset="0"/>
                <a:cs typeface="Arial" charset="0"/>
              </a:rPr>
              <a:t>попередження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гіперплазії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 smtClean="0">
                <a:latin typeface="Arial" charset="0"/>
                <a:cs typeface="Arial" charset="0"/>
              </a:rPr>
              <a:t>ендометрію</a:t>
            </a:r>
            <a:r>
              <a:rPr lang="ru-RU" sz="2100" dirty="0" smtClean="0">
                <a:latin typeface="Arial" charset="0"/>
                <a:cs typeface="Arial" charset="0"/>
              </a:rPr>
              <a:t>) </a:t>
            </a:r>
            <a:r>
              <a:rPr lang="ru-RU" sz="2100" dirty="0" err="1" smtClean="0">
                <a:latin typeface="Arial" charset="0"/>
                <a:cs typeface="Arial" charset="0"/>
              </a:rPr>
              <a:t>дідрогестерон</a:t>
            </a:r>
            <a:r>
              <a:rPr lang="ru-RU" sz="2100" dirty="0" smtClean="0">
                <a:latin typeface="Arial" charset="0"/>
                <a:cs typeface="Arial" charset="0"/>
              </a:rPr>
              <a:t> </a:t>
            </a:r>
            <a:r>
              <a:rPr lang="ru-RU" sz="2100" dirty="0">
                <a:latin typeface="Arial" charset="0"/>
                <a:cs typeface="Arial" charset="0"/>
              </a:rPr>
              <a:t>10 мг 2 р / день з 16 по 25 день МЦ</a:t>
            </a:r>
          </a:p>
          <a:p>
            <a:pPr marL="358775" indent="-358775">
              <a:spcAft>
                <a:spcPts val="1200"/>
              </a:spcAft>
              <a:defRPr/>
            </a:pPr>
            <a:r>
              <a:rPr lang="ru-RU" sz="2100" dirty="0">
                <a:latin typeface="Arial" charset="0"/>
                <a:cs typeface="Arial" charset="0"/>
              </a:rPr>
              <a:t>• </a:t>
            </a:r>
            <a:r>
              <a:rPr lang="ru-RU" sz="2100" dirty="0" err="1">
                <a:latin typeface="Arial" charset="0"/>
                <a:cs typeface="Arial" charset="0"/>
              </a:rPr>
              <a:t>Антиандрогени</a:t>
            </a:r>
            <a:r>
              <a:rPr lang="ru-RU" sz="2100" dirty="0">
                <a:latin typeface="Arial" charset="0"/>
                <a:cs typeface="Arial" charset="0"/>
              </a:rPr>
              <a:t> (</a:t>
            </a:r>
            <a:r>
              <a:rPr lang="ru-RU" sz="2100" dirty="0" err="1" smtClean="0">
                <a:latin typeface="Arial" charset="0"/>
                <a:cs typeface="Arial" charset="0"/>
              </a:rPr>
              <a:t>флутамід</a:t>
            </a:r>
            <a:r>
              <a:rPr lang="ru-RU" sz="2100" dirty="0">
                <a:latin typeface="Arial" charset="0"/>
                <a:cs typeface="Arial" charset="0"/>
              </a:rPr>
              <a:t>) при </a:t>
            </a:r>
            <a:r>
              <a:rPr lang="ru-RU" sz="2100" dirty="0" err="1">
                <a:latin typeface="Arial" charset="0"/>
                <a:cs typeface="Arial" charset="0"/>
              </a:rPr>
              <a:t>непереносимості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або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 smtClean="0">
                <a:latin typeface="Arial" charset="0"/>
                <a:cs typeface="Arial" charset="0"/>
              </a:rPr>
              <a:t>відмови</a:t>
            </a:r>
            <a:r>
              <a:rPr lang="ru-RU" sz="2100" dirty="0" smtClean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від</a:t>
            </a:r>
            <a:r>
              <a:rPr lang="ru-RU" sz="2100" dirty="0">
                <a:latin typeface="Arial" charset="0"/>
                <a:cs typeface="Arial" charset="0"/>
              </a:rPr>
              <a:t> КОК</a:t>
            </a:r>
          </a:p>
          <a:p>
            <a:pPr marL="358775" indent="-358775">
              <a:spcAft>
                <a:spcPts val="1200"/>
              </a:spcAft>
              <a:defRPr/>
            </a:pPr>
            <a:r>
              <a:rPr lang="ru-RU" sz="2100" dirty="0">
                <a:latin typeface="Arial" charset="0"/>
                <a:cs typeface="Arial" charset="0"/>
              </a:rPr>
              <a:t>• </a:t>
            </a:r>
            <a:r>
              <a:rPr lang="ru-RU" sz="2100" dirty="0" err="1" smtClean="0">
                <a:latin typeface="Arial" charset="0"/>
                <a:cs typeface="Arial" charset="0"/>
              </a:rPr>
              <a:t>Топічні</a:t>
            </a:r>
            <a:r>
              <a:rPr lang="ru-RU" sz="2100" dirty="0" smtClean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антиандрогенні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агенти</a:t>
            </a:r>
            <a:r>
              <a:rPr lang="ru-RU" sz="2100" dirty="0">
                <a:latin typeface="Arial" charset="0"/>
                <a:cs typeface="Arial" charset="0"/>
              </a:rPr>
              <a:t> для </a:t>
            </a:r>
            <a:r>
              <a:rPr lang="ru-RU" sz="2100" dirty="0" err="1">
                <a:latin typeface="Arial" charset="0"/>
                <a:cs typeface="Arial" charset="0"/>
              </a:rPr>
              <a:t>усунення</a:t>
            </a:r>
            <a:r>
              <a:rPr lang="ru-RU" sz="2100" dirty="0">
                <a:latin typeface="Arial" charset="0"/>
                <a:cs typeface="Arial" charset="0"/>
              </a:rPr>
              <a:t> </a:t>
            </a:r>
            <a:r>
              <a:rPr lang="ru-RU" sz="2100" dirty="0" err="1">
                <a:latin typeface="Arial" charset="0"/>
                <a:cs typeface="Arial" charset="0"/>
              </a:rPr>
              <a:t>гірсутизму</a:t>
            </a:r>
            <a:r>
              <a:rPr lang="ru-RU" sz="2100" dirty="0">
                <a:latin typeface="Arial" charset="0"/>
                <a:cs typeface="Arial" charset="0"/>
              </a:rPr>
              <a:t> (</a:t>
            </a:r>
            <a:r>
              <a:rPr lang="ru-RU" sz="2100" dirty="0" err="1">
                <a:latin typeface="Arial" charset="0"/>
                <a:cs typeface="Arial" charset="0"/>
              </a:rPr>
              <a:t>еflornithine</a:t>
            </a:r>
            <a:r>
              <a:rPr lang="ru-RU" sz="2100" dirty="0">
                <a:latin typeface="Arial" charset="0"/>
                <a:cs typeface="Arial" charset="0"/>
              </a:rPr>
              <a:t>)</a:t>
            </a:r>
          </a:p>
        </p:txBody>
      </p:sp>
    </p:spTree>
  </p:cSld>
  <p:clrMapOvr>
    <a:masterClrMapping/>
  </p:clrMapOvr>
  <p:transition spd="slow">
    <p:circl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0500" y="404813"/>
            <a:ext cx="8829675" cy="206210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ТЕРАПЕВТИЧНІ ОПЦІЇ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ПРИ </a:t>
            </a: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НАЯВНОСТІ </a:t>
            </a:r>
            <a:r>
              <a:rPr lang="ru-RU" sz="2800" b="1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РЕПРОДУКТИВНИХ ПЛАНІВ</a:t>
            </a:r>
            <a:r>
              <a:rPr lang="ru-RU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:</a:t>
            </a:r>
          </a:p>
          <a:p>
            <a:pPr>
              <a:defRPr/>
            </a:pPr>
            <a:r>
              <a:rPr lang="ru-RU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 </a:t>
            </a:r>
            <a:endParaRPr lang="ru-RU" sz="2400" dirty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marL="358775" indent="-358775">
              <a:defRPr/>
            </a:pPr>
            <a:r>
              <a:rPr lang="ru-RU" sz="2400" dirty="0">
                <a:latin typeface="Arial" charset="0"/>
                <a:cs typeface="Arial" charset="0"/>
              </a:rPr>
              <a:t>• </a:t>
            </a:r>
            <a:r>
              <a:rPr lang="ru-RU" sz="2400" dirty="0" err="1">
                <a:latin typeface="Arial" charset="0"/>
                <a:cs typeface="Arial" charset="0"/>
              </a:rPr>
              <a:t>Дієта</a:t>
            </a:r>
            <a:r>
              <a:rPr lang="ru-RU" sz="2400" dirty="0">
                <a:latin typeface="Arial" charset="0"/>
                <a:cs typeface="Arial" charset="0"/>
              </a:rPr>
              <a:t> (без </a:t>
            </a:r>
            <a:r>
              <a:rPr lang="ru-RU" sz="2400" dirty="0" err="1">
                <a:latin typeface="Arial" charset="0"/>
                <a:cs typeface="Arial" charset="0"/>
              </a:rPr>
              <a:t>простих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вуглеводів</a:t>
            </a:r>
            <a:r>
              <a:rPr lang="ru-RU" sz="2400" dirty="0">
                <a:latin typeface="Arial" charset="0"/>
                <a:cs typeface="Arial" charset="0"/>
              </a:rPr>
              <a:t>, з </a:t>
            </a:r>
            <a:r>
              <a:rPr lang="ru-RU" sz="2400" dirty="0" err="1">
                <a:latin typeface="Arial" charset="0"/>
                <a:cs typeface="Arial" charset="0"/>
              </a:rPr>
              <a:t>високим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вмістом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рослинних</a:t>
            </a:r>
            <a:r>
              <a:rPr lang="ru-RU" sz="2400" dirty="0">
                <a:latin typeface="Arial" charset="0"/>
                <a:cs typeface="Arial" charset="0"/>
              </a:rPr>
              <a:t> волокон + регулярна </a:t>
            </a:r>
            <a:r>
              <a:rPr lang="ru-RU" sz="2400" dirty="0" err="1">
                <a:latin typeface="Arial" charset="0"/>
                <a:cs typeface="Arial" charset="0"/>
              </a:rPr>
              <a:t>фізична</a:t>
            </a:r>
            <a:r>
              <a:rPr lang="ru-RU" sz="2400" dirty="0">
                <a:latin typeface="Arial" charset="0"/>
                <a:cs typeface="Arial" charset="0"/>
              </a:rPr>
              <a:t> </a:t>
            </a:r>
            <a:r>
              <a:rPr lang="ru-RU" sz="2400" dirty="0" err="1">
                <a:latin typeface="Arial" charset="0"/>
                <a:cs typeface="Arial" charset="0"/>
              </a:rPr>
              <a:t>активність</a:t>
            </a:r>
            <a:r>
              <a:rPr lang="ru-RU" sz="2400" dirty="0">
                <a:latin typeface="Arial" charset="0"/>
                <a:cs typeface="Arial" charset="0"/>
              </a:rPr>
              <a:t>).</a:t>
            </a:r>
          </a:p>
        </p:txBody>
      </p:sp>
      <p:sp>
        <p:nvSpPr>
          <p:cNvPr id="34819" name="TextBox 1"/>
          <p:cNvSpPr txBox="1">
            <a:spLocks noChangeArrowheads="1"/>
          </p:cNvSpPr>
          <p:nvPr/>
        </p:nvSpPr>
        <p:spPr bwMode="auto">
          <a:xfrm>
            <a:off x="427038" y="3068638"/>
            <a:ext cx="7993062" cy="1016000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sz="2000" dirty="0" err="1"/>
              <a:t>Зниження</a:t>
            </a:r>
            <a:r>
              <a:rPr lang="ru-RU" altLang="uk-UA" sz="2000" dirty="0"/>
              <a:t> ваги на 5-7% </a:t>
            </a:r>
            <a:r>
              <a:rPr lang="ru-RU" altLang="uk-UA" sz="2000" dirty="0" err="1"/>
              <a:t>від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вихідного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знижує</a:t>
            </a:r>
            <a:r>
              <a:rPr lang="ru-RU" altLang="uk-UA" sz="2000" dirty="0"/>
              <a:t> </a:t>
            </a:r>
            <a:r>
              <a:rPr lang="ru-RU" altLang="uk-UA" sz="2000" dirty="0" err="1"/>
              <a:t>рівні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андрогенів</a:t>
            </a:r>
            <a:r>
              <a:rPr lang="ru-RU" altLang="uk-UA" sz="2000" dirty="0"/>
              <a:t>, </a:t>
            </a:r>
            <a:r>
              <a:rPr lang="ru-RU" altLang="uk-UA" sz="2000" dirty="0" err="1"/>
              <a:t>інсуліну</a:t>
            </a:r>
            <a:r>
              <a:rPr lang="ru-RU" altLang="uk-UA" sz="2000" dirty="0"/>
              <a:t> і </a:t>
            </a:r>
            <a:r>
              <a:rPr lang="ru-RU" altLang="uk-UA" sz="2000" dirty="0" err="1"/>
              <a:t>відновлює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овуляцію</a:t>
            </a:r>
            <a:r>
              <a:rPr lang="ru-RU" altLang="uk-UA" sz="2000" dirty="0"/>
              <a:t> і </a:t>
            </a:r>
            <a:r>
              <a:rPr lang="ru-RU" altLang="uk-UA" sz="2000" dirty="0" err="1"/>
              <a:t>фертильність</a:t>
            </a:r>
            <a:r>
              <a:rPr lang="ru-RU" altLang="uk-UA" sz="2000" dirty="0"/>
              <a:t> на 75% у </a:t>
            </a:r>
            <a:r>
              <a:rPr lang="ru-RU" altLang="uk-UA" sz="2000" dirty="0" err="1"/>
              <a:t>жінок</a:t>
            </a:r>
            <a:r>
              <a:rPr lang="ru-RU" altLang="uk-UA" sz="2000" dirty="0"/>
              <a:t> з СПКЯ</a:t>
            </a:r>
            <a:endParaRPr lang="uk-UA" altLang="uk-UA" sz="2000" dirty="0"/>
          </a:p>
        </p:txBody>
      </p:sp>
      <p:sp>
        <p:nvSpPr>
          <p:cNvPr id="34820" name="TextBox 2"/>
          <p:cNvSpPr txBox="1">
            <a:spLocks noChangeArrowheads="1"/>
          </p:cNvSpPr>
          <p:nvPr/>
        </p:nvSpPr>
        <p:spPr bwMode="auto">
          <a:xfrm>
            <a:off x="498475" y="4437063"/>
            <a:ext cx="8280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dirty="0" err="1" smtClean="0"/>
              <a:t>Сибутрамін</a:t>
            </a:r>
            <a:r>
              <a:rPr lang="ru-RU" altLang="uk-UA" dirty="0" smtClean="0"/>
              <a:t> </a:t>
            </a:r>
            <a:r>
              <a:rPr lang="ru-RU" altLang="uk-UA" dirty="0"/>
              <a:t>10-15 </a:t>
            </a:r>
            <a:r>
              <a:rPr lang="ru-RU" altLang="uk-UA" dirty="0" smtClean="0"/>
              <a:t>мг/</a:t>
            </a:r>
            <a:r>
              <a:rPr lang="ru-RU" altLang="uk-UA" dirty="0" err="1" smtClean="0"/>
              <a:t>добу</a:t>
            </a:r>
            <a:r>
              <a:rPr lang="ru-RU" altLang="uk-UA" dirty="0" smtClean="0"/>
              <a:t> </a:t>
            </a:r>
            <a:r>
              <a:rPr lang="ru-RU" altLang="uk-UA" dirty="0"/>
              <a:t>3 </a:t>
            </a:r>
            <a:r>
              <a:rPr lang="ru-RU" altLang="uk-UA" dirty="0" err="1" smtClean="0"/>
              <a:t>місяці</a:t>
            </a:r>
            <a:endParaRPr lang="ru-RU" altLang="uk-UA" dirty="0"/>
          </a:p>
          <a:p>
            <a:r>
              <a:rPr lang="ru-RU" altLang="uk-UA" dirty="0" err="1" smtClean="0"/>
              <a:t>Сибутрамін</a:t>
            </a:r>
            <a:r>
              <a:rPr lang="ru-RU" altLang="uk-UA" dirty="0" smtClean="0"/>
              <a:t> </a:t>
            </a:r>
            <a:r>
              <a:rPr lang="ru-RU" altLang="uk-UA" dirty="0"/>
              <a:t>+ </a:t>
            </a:r>
            <a:r>
              <a:rPr lang="ru-RU" altLang="uk-UA" dirty="0" err="1" smtClean="0"/>
              <a:t>целюлоза</a:t>
            </a:r>
            <a:r>
              <a:rPr lang="ru-RU" altLang="uk-UA" dirty="0" smtClean="0"/>
              <a:t> </a:t>
            </a:r>
            <a:r>
              <a:rPr lang="ru-RU" altLang="uk-UA" dirty="0"/>
              <a:t>+ </a:t>
            </a:r>
            <a:r>
              <a:rPr lang="ru-RU" altLang="uk-UA" dirty="0" err="1" smtClean="0"/>
              <a:t>метформін</a:t>
            </a:r>
            <a:r>
              <a:rPr lang="ru-RU" altLang="uk-UA" dirty="0" smtClean="0"/>
              <a:t> </a:t>
            </a:r>
            <a:r>
              <a:rPr lang="ru-RU" altLang="uk-UA" dirty="0"/>
              <a:t>(</a:t>
            </a:r>
            <a:r>
              <a:rPr lang="ru-RU" altLang="uk-UA" dirty="0" err="1"/>
              <a:t>Редуксин</a:t>
            </a:r>
            <a:r>
              <a:rPr lang="ru-RU" altLang="uk-UA" dirty="0"/>
              <a:t> Мет) </a:t>
            </a:r>
            <a:endParaRPr lang="uk-UA" altLang="uk-UA" dirty="0"/>
          </a:p>
        </p:txBody>
      </p:sp>
    </p:spTree>
  </p:cSld>
  <p:clrMapOvr>
    <a:masterClrMapping/>
  </p:clrMapOvr>
  <p:transition spd="slow">
    <p:circl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8313" y="260350"/>
            <a:ext cx="7950200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Інгібітори зворотного захоплення </a:t>
            </a:r>
            <a:r>
              <a:rPr lang="uk-UA" sz="3200" b="1" dirty="0" err="1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нейромедіаторів-</a:t>
            </a:r>
            <a:r>
              <a:rPr lang="uk-UA" sz="32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 </a:t>
            </a:r>
            <a:r>
              <a:rPr lang="uk-UA" sz="3200" b="1" dirty="0" err="1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Сибутрамін</a:t>
            </a:r>
            <a:endParaRPr lang="ru-RU" sz="2800" b="1" dirty="0">
              <a:solidFill>
                <a:srgbClr val="0000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35843" name="TextBox 2"/>
          <p:cNvSpPr txBox="1">
            <a:spLocks noChangeArrowheads="1"/>
          </p:cNvSpPr>
          <p:nvPr/>
        </p:nvSpPr>
        <p:spPr bwMode="auto">
          <a:xfrm>
            <a:off x="539750" y="5373688"/>
            <a:ext cx="8280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dirty="0" err="1" smtClean="0"/>
              <a:t>Сибутрамін</a:t>
            </a:r>
            <a:r>
              <a:rPr lang="ru-RU" altLang="uk-UA" dirty="0" smtClean="0"/>
              <a:t> </a:t>
            </a:r>
            <a:r>
              <a:rPr lang="ru-RU" altLang="uk-UA" dirty="0"/>
              <a:t>10-15 </a:t>
            </a:r>
            <a:r>
              <a:rPr lang="ru-RU" altLang="uk-UA" dirty="0" smtClean="0"/>
              <a:t>мг/</a:t>
            </a:r>
            <a:r>
              <a:rPr lang="ru-RU" altLang="uk-UA" dirty="0" err="1" smtClean="0"/>
              <a:t>добу</a:t>
            </a:r>
            <a:r>
              <a:rPr lang="ru-RU" altLang="uk-UA" dirty="0" smtClean="0"/>
              <a:t> </a:t>
            </a:r>
            <a:r>
              <a:rPr lang="ru-RU" altLang="uk-UA" dirty="0"/>
              <a:t>3 </a:t>
            </a:r>
            <a:r>
              <a:rPr lang="ru-RU" altLang="uk-UA" dirty="0" err="1" smtClean="0"/>
              <a:t>місяці</a:t>
            </a:r>
            <a:endParaRPr lang="ru-RU" altLang="uk-UA" dirty="0"/>
          </a:p>
          <a:p>
            <a:r>
              <a:rPr lang="ru-RU" altLang="uk-UA" dirty="0" err="1" smtClean="0"/>
              <a:t>Сибутрамін</a:t>
            </a:r>
            <a:r>
              <a:rPr lang="ru-RU" altLang="uk-UA" dirty="0" smtClean="0"/>
              <a:t> </a:t>
            </a:r>
            <a:r>
              <a:rPr lang="ru-RU" altLang="uk-UA" dirty="0"/>
              <a:t>+ </a:t>
            </a:r>
            <a:r>
              <a:rPr lang="ru-RU" altLang="uk-UA" dirty="0" err="1" smtClean="0"/>
              <a:t>целюлоза</a:t>
            </a:r>
            <a:r>
              <a:rPr lang="ru-RU" altLang="uk-UA" dirty="0" smtClean="0"/>
              <a:t> </a:t>
            </a:r>
            <a:r>
              <a:rPr lang="ru-RU" altLang="uk-UA" dirty="0"/>
              <a:t>+ </a:t>
            </a:r>
            <a:r>
              <a:rPr lang="ru-RU" altLang="uk-UA" dirty="0" err="1" smtClean="0"/>
              <a:t>метформін</a:t>
            </a:r>
            <a:r>
              <a:rPr lang="ru-RU" altLang="uk-UA" dirty="0" smtClean="0"/>
              <a:t> </a:t>
            </a:r>
            <a:r>
              <a:rPr lang="ru-RU" altLang="uk-UA" dirty="0"/>
              <a:t>(</a:t>
            </a:r>
            <a:r>
              <a:rPr lang="ru-RU" altLang="uk-UA" dirty="0" err="1"/>
              <a:t>Редуксин</a:t>
            </a:r>
            <a:r>
              <a:rPr lang="ru-RU" altLang="uk-UA" dirty="0"/>
              <a:t> Мет) </a:t>
            </a:r>
            <a:endParaRPr lang="uk-UA" altLang="uk-UA" dirty="0"/>
          </a:p>
        </p:txBody>
      </p:sp>
      <p:sp>
        <p:nvSpPr>
          <p:cNvPr id="35844" name="TextBox 4"/>
          <p:cNvSpPr txBox="1">
            <a:spLocks noChangeArrowheads="1"/>
          </p:cNvSpPr>
          <p:nvPr/>
        </p:nvSpPr>
        <p:spPr bwMode="auto">
          <a:xfrm>
            <a:off x="468313" y="1538288"/>
            <a:ext cx="33115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uk-UA" dirty="0"/>
              <a:t>Інгібітори зворотного захоплення </a:t>
            </a:r>
            <a:r>
              <a:rPr lang="uk-UA" altLang="uk-UA" dirty="0" err="1"/>
              <a:t>нейромедіаторів</a:t>
            </a:r>
            <a:r>
              <a:rPr lang="uk-UA" altLang="uk-UA" dirty="0"/>
              <a:t> </a:t>
            </a:r>
          </a:p>
        </p:txBody>
      </p:sp>
      <p:sp>
        <p:nvSpPr>
          <p:cNvPr id="35845" name="TextBox 5"/>
          <p:cNvSpPr txBox="1">
            <a:spLocks noChangeArrowheads="1"/>
          </p:cNvSpPr>
          <p:nvPr/>
        </p:nvSpPr>
        <p:spPr bwMode="auto">
          <a:xfrm>
            <a:off x="4932363" y="1538288"/>
            <a:ext cx="331152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uk-UA" dirty="0"/>
              <a:t>Інгібітори зворотного захоплення </a:t>
            </a:r>
            <a:r>
              <a:rPr lang="uk-UA" altLang="uk-UA" dirty="0" err="1" smtClean="0"/>
              <a:t>норадреналіну</a:t>
            </a:r>
            <a:endParaRPr lang="uk-UA" altLang="uk-UA" dirty="0"/>
          </a:p>
        </p:txBody>
      </p:sp>
      <p:sp>
        <p:nvSpPr>
          <p:cNvPr id="35846" name="TextBox 6"/>
          <p:cNvSpPr txBox="1">
            <a:spLocks noChangeArrowheads="1"/>
          </p:cNvSpPr>
          <p:nvPr/>
        </p:nvSpPr>
        <p:spPr bwMode="auto">
          <a:xfrm>
            <a:off x="395288" y="2636838"/>
            <a:ext cx="360045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dirty="0" err="1"/>
              <a:t>Прискорює</a:t>
            </a:r>
            <a:r>
              <a:rPr lang="ru-RU" altLang="uk-UA" dirty="0"/>
              <a:t> </a:t>
            </a:r>
            <a:r>
              <a:rPr lang="ru-RU" altLang="uk-UA" dirty="0" err="1"/>
              <a:t>настання</a:t>
            </a:r>
            <a:r>
              <a:rPr lang="ru-RU" altLang="uk-UA" dirty="0"/>
              <a:t> </a:t>
            </a:r>
            <a:r>
              <a:rPr lang="ru-RU" altLang="uk-UA" dirty="0" err="1"/>
              <a:t>почуття</a:t>
            </a:r>
            <a:r>
              <a:rPr lang="ru-RU" altLang="uk-UA" dirty="0"/>
              <a:t> </a:t>
            </a:r>
            <a:r>
              <a:rPr lang="ru-RU" altLang="uk-UA" dirty="0" err="1"/>
              <a:t>насичення</a:t>
            </a:r>
            <a:endParaRPr lang="ru-RU" altLang="uk-UA" dirty="0"/>
          </a:p>
          <a:p>
            <a:r>
              <a:rPr lang="ru-RU" altLang="uk-UA" dirty="0" err="1"/>
              <a:t>Зменшує</a:t>
            </a:r>
            <a:r>
              <a:rPr lang="ru-RU" altLang="uk-UA" dirty="0"/>
              <a:t> </a:t>
            </a:r>
            <a:r>
              <a:rPr lang="ru-RU" altLang="uk-UA" dirty="0" err="1"/>
              <a:t>кількість</a:t>
            </a:r>
            <a:r>
              <a:rPr lang="ru-RU" altLang="uk-UA" dirty="0"/>
              <a:t> </a:t>
            </a:r>
            <a:r>
              <a:rPr lang="ru-RU" altLang="uk-UA" dirty="0" err="1"/>
              <a:t>з'їденої</a:t>
            </a:r>
            <a:r>
              <a:rPr lang="ru-RU" altLang="uk-UA" dirty="0"/>
              <a:t> </a:t>
            </a:r>
            <a:r>
              <a:rPr lang="ru-RU" altLang="uk-UA" dirty="0" err="1"/>
              <a:t>їжі</a:t>
            </a:r>
            <a:endParaRPr lang="uk-UA" altLang="uk-UA" dirty="0"/>
          </a:p>
        </p:txBody>
      </p:sp>
      <p:sp>
        <p:nvSpPr>
          <p:cNvPr id="35847" name="TextBox 7"/>
          <p:cNvSpPr txBox="1">
            <a:spLocks noChangeArrowheads="1"/>
          </p:cNvSpPr>
          <p:nvPr/>
        </p:nvSpPr>
        <p:spPr bwMode="auto">
          <a:xfrm>
            <a:off x="468313" y="4211638"/>
            <a:ext cx="35988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dirty="0" err="1" smtClean="0"/>
              <a:t>Знижує</a:t>
            </a:r>
            <a:r>
              <a:rPr lang="ru-RU" altLang="uk-UA" dirty="0" smtClean="0"/>
              <a:t> </a:t>
            </a:r>
            <a:r>
              <a:rPr lang="ru-RU" altLang="uk-UA" dirty="0" err="1" smtClean="0"/>
              <a:t>поступлення</a:t>
            </a:r>
            <a:r>
              <a:rPr lang="ru-RU" altLang="uk-UA" dirty="0" smtClean="0"/>
              <a:t> </a:t>
            </a:r>
            <a:r>
              <a:rPr lang="ru-RU" altLang="uk-UA" dirty="0" err="1" smtClean="0"/>
              <a:t>калорій</a:t>
            </a:r>
            <a:endParaRPr lang="uk-UA" altLang="uk-UA" dirty="0"/>
          </a:p>
        </p:txBody>
      </p:sp>
      <p:sp>
        <p:nvSpPr>
          <p:cNvPr id="35848" name="TextBox 8"/>
          <p:cNvSpPr txBox="1">
            <a:spLocks noChangeArrowheads="1"/>
          </p:cNvSpPr>
          <p:nvPr/>
        </p:nvSpPr>
        <p:spPr bwMode="auto">
          <a:xfrm>
            <a:off x="4818063" y="2670175"/>
            <a:ext cx="36004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dirty="0" err="1" smtClean="0"/>
              <a:t>Підсилює</a:t>
            </a:r>
            <a:r>
              <a:rPr lang="ru-RU" altLang="uk-UA" dirty="0" smtClean="0"/>
              <a:t> </a:t>
            </a:r>
            <a:r>
              <a:rPr lang="ru-RU" altLang="uk-UA" dirty="0" err="1"/>
              <a:t>термогенез</a:t>
            </a:r>
            <a:endParaRPr lang="ru-RU" altLang="uk-UA" dirty="0"/>
          </a:p>
          <a:p>
            <a:r>
              <a:rPr lang="ru-RU" altLang="uk-UA" dirty="0" err="1"/>
              <a:t>Збільшує</a:t>
            </a:r>
            <a:r>
              <a:rPr lang="ru-RU" altLang="uk-UA" dirty="0"/>
              <a:t> </a:t>
            </a:r>
            <a:r>
              <a:rPr lang="ru-RU" altLang="uk-UA" dirty="0" err="1"/>
              <a:t>витрату</a:t>
            </a:r>
            <a:r>
              <a:rPr lang="ru-RU" altLang="uk-UA" dirty="0"/>
              <a:t> </a:t>
            </a:r>
            <a:r>
              <a:rPr lang="ru-RU" altLang="uk-UA" dirty="0" err="1"/>
              <a:t>енергії</a:t>
            </a:r>
            <a:endParaRPr lang="uk-UA" altLang="uk-UA" dirty="0"/>
          </a:p>
        </p:txBody>
      </p:sp>
      <p:sp>
        <p:nvSpPr>
          <p:cNvPr id="35849" name="TextBox 9"/>
          <p:cNvSpPr txBox="1">
            <a:spLocks noChangeArrowheads="1"/>
          </p:cNvSpPr>
          <p:nvPr/>
        </p:nvSpPr>
        <p:spPr bwMode="auto">
          <a:xfrm>
            <a:off x="4970463" y="4022725"/>
            <a:ext cx="360045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dirty="0" err="1"/>
              <a:t>Сприяє</a:t>
            </a:r>
            <a:r>
              <a:rPr lang="ru-RU" altLang="uk-UA" dirty="0"/>
              <a:t> </a:t>
            </a:r>
            <a:r>
              <a:rPr lang="ru-RU" altLang="uk-UA" dirty="0" err="1" smtClean="0"/>
              <a:t>підтриманню</a:t>
            </a:r>
            <a:r>
              <a:rPr lang="ru-RU" altLang="uk-UA" dirty="0" smtClean="0"/>
              <a:t> </a:t>
            </a:r>
            <a:r>
              <a:rPr lang="ru-RU" altLang="uk-UA" dirty="0" err="1"/>
              <a:t>маси</a:t>
            </a:r>
            <a:r>
              <a:rPr lang="ru-RU" altLang="uk-UA" dirty="0"/>
              <a:t> </a:t>
            </a:r>
            <a:r>
              <a:rPr lang="ru-RU" altLang="uk-UA" dirty="0" err="1"/>
              <a:t>тіла</a:t>
            </a:r>
            <a:endParaRPr lang="uk-UA" altLang="uk-UA" dirty="0"/>
          </a:p>
        </p:txBody>
      </p:sp>
    </p:spTree>
  </p:cSld>
  <p:clrMapOvr>
    <a:masterClrMapping/>
  </p:clrMapOvr>
  <p:transition spd="slow">
    <p:circl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850" y="762000"/>
            <a:ext cx="8677275" cy="42783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ТЕРАПЕВТИЧНІ ОПЦІЇ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ПРИ НАЯВНОСТІ </a:t>
            </a:r>
            <a:r>
              <a:rPr lang="ru-RU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РЕПРОДУКТИВНИХ ПЛАНІВ:</a:t>
            </a:r>
          </a:p>
          <a:p>
            <a:pPr>
              <a:defRPr/>
            </a:pPr>
            <a:r>
              <a:rPr lang="ru-RU" sz="2400" b="1" dirty="0">
                <a:solidFill>
                  <a:srgbClr val="FFFF00"/>
                </a:solidFill>
                <a:latin typeface="Arial" charset="0"/>
                <a:cs typeface="Arial" charset="0"/>
              </a:rPr>
              <a:t> </a:t>
            </a:r>
            <a:endParaRPr lang="ru-RU" sz="2400" dirty="0">
              <a:solidFill>
                <a:srgbClr val="FFFF00"/>
              </a:solidFill>
              <a:latin typeface="Arial" charset="0"/>
              <a:cs typeface="Arial" charset="0"/>
            </a:endParaRPr>
          </a:p>
          <a:p>
            <a:pPr marL="358775" indent="-358775">
              <a:defRPr/>
            </a:pPr>
            <a:r>
              <a:rPr lang="ru-RU" sz="2400" dirty="0">
                <a:latin typeface="Arial" charset="0"/>
                <a:cs typeface="Arial" charset="0"/>
              </a:rPr>
              <a:t>• </a:t>
            </a:r>
            <a:r>
              <a:rPr lang="ru-RU" sz="2400" dirty="0" err="1" smtClean="0">
                <a:latin typeface="Arial" charset="0"/>
                <a:cs typeface="Arial" charset="0"/>
              </a:rPr>
              <a:t>Бігуаніди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(</a:t>
            </a:r>
            <a:r>
              <a:rPr lang="ru-RU" sz="2400" dirty="0" err="1" smtClean="0">
                <a:latin typeface="Arial" charset="0"/>
                <a:cs typeface="Arial" charset="0"/>
              </a:rPr>
              <a:t>Метформін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– 1 </a:t>
            </a:r>
            <a:r>
              <a:rPr lang="ru-RU" sz="2400" dirty="0" err="1" smtClean="0">
                <a:latin typeface="Arial" charset="0"/>
                <a:cs typeface="Arial" charset="0"/>
              </a:rPr>
              <a:t>лінія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терапії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при СПКЯ)</a:t>
            </a:r>
          </a:p>
          <a:p>
            <a:pPr marL="358775" indent="-358775">
              <a:defRPr/>
            </a:pPr>
            <a:endParaRPr lang="ru-RU" sz="2400" dirty="0">
              <a:latin typeface="Arial" charset="0"/>
              <a:cs typeface="Arial" charset="0"/>
            </a:endParaRPr>
          </a:p>
          <a:p>
            <a:pPr marL="358775" indent="-358775">
              <a:defRPr/>
            </a:pPr>
            <a:endParaRPr lang="ru-RU" sz="2400" dirty="0">
              <a:latin typeface="Arial" charset="0"/>
              <a:cs typeface="Arial" charset="0"/>
            </a:endParaRPr>
          </a:p>
          <a:p>
            <a:pPr marL="358775" indent="-358775">
              <a:defRPr/>
            </a:pPr>
            <a:r>
              <a:rPr lang="ru-RU" sz="2400" dirty="0">
                <a:latin typeface="Arial" charset="0"/>
                <a:cs typeface="Arial" charset="0"/>
              </a:rPr>
              <a:t>• </a:t>
            </a:r>
            <a:r>
              <a:rPr lang="ru-RU" sz="2400" dirty="0" err="1" smtClean="0">
                <a:latin typeface="Arial" charset="0"/>
                <a:cs typeface="Arial" charset="0"/>
              </a:rPr>
              <a:t>Індукція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овуляції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- 1 </a:t>
            </a:r>
            <a:r>
              <a:rPr lang="ru-RU" sz="2400" dirty="0" err="1" smtClean="0">
                <a:latin typeface="Arial" charset="0"/>
                <a:cs typeface="Arial" charset="0"/>
              </a:rPr>
              <a:t>лінія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при СПКЯ :</a:t>
            </a:r>
          </a:p>
          <a:p>
            <a:pPr marL="358775" indent="-358775">
              <a:buFontTx/>
              <a:buChar char="-"/>
              <a:defRPr/>
            </a:pPr>
            <a:r>
              <a:rPr lang="ru-RU" sz="2400" dirty="0" err="1" smtClean="0">
                <a:latin typeface="Arial" charset="0"/>
                <a:cs typeface="Arial" charset="0"/>
              </a:rPr>
              <a:t>блокатори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естрогенових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рецепторів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(</a:t>
            </a:r>
            <a:r>
              <a:rPr lang="ru-RU" sz="2400" dirty="0" err="1" smtClean="0">
                <a:latin typeface="Arial" charset="0"/>
                <a:cs typeface="Arial" charset="0"/>
              </a:rPr>
              <a:t>кломіфену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>
                <a:latin typeface="Arial" charset="0"/>
                <a:cs typeface="Arial" charset="0"/>
              </a:rPr>
              <a:t>цитрат 50 мг </a:t>
            </a:r>
            <a:r>
              <a:rPr lang="ru-RU" sz="2400" dirty="0" smtClean="0">
                <a:latin typeface="Arial" charset="0"/>
                <a:cs typeface="Arial" charset="0"/>
              </a:rPr>
              <a:t>з </a:t>
            </a:r>
            <a:r>
              <a:rPr lang="ru-RU" sz="2400" dirty="0">
                <a:latin typeface="Arial" charset="0"/>
                <a:cs typeface="Arial" charset="0"/>
              </a:rPr>
              <a:t>5 по 9 день МЦ); </a:t>
            </a:r>
          </a:p>
          <a:p>
            <a:pPr marL="358775" indent="-358775">
              <a:buFontTx/>
              <a:buChar char="-"/>
              <a:defRPr/>
            </a:pPr>
            <a:r>
              <a:rPr lang="ru-RU" sz="2400" dirty="0" err="1" smtClean="0">
                <a:latin typeface="Arial" charset="0"/>
                <a:cs typeface="Arial" charset="0"/>
              </a:rPr>
              <a:t>інгібітори</a:t>
            </a:r>
            <a:r>
              <a:rPr lang="ru-RU" sz="2400" dirty="0" smtClean="0">
                <a:latin typeface="Arial" charset="0"/>
                <a:cs typeface="Arial" charset="0"/>
              </a:rPr>
              <a:t> </a:t>
            </a:r>
            <a:r>
              <a:rPr lang="ru-RU" sz="2400" dirty="0" err="1" smtClean="0">
                <a:latin typeface="Arial" charset="0"/>
                <a:cs typeface="Arial" charset="0"/>
              </a:rPr>
              <a:t>ароматази</a:t>
            </a:r>
            <a:r>
              <a:rPr lang="ru-RU" sz="2400" dirty="0" smtClean="0">
                <a:latin typeface="Arial" charset="0"/>
                <a:cs typeface="Arial" charset="0"/>
              </a:rPr>
              <a:t>  </a:t>
            </a:r>
            <a:r>
              <a:rPr lang="ru-RU" sz="2400" dirty="0">
                <a:latin typeface="Arial" charset="0"/>
                <a:cs typeface="Arial" charset="0"/>
              </a:rPr>
              <a:t>(л</a:t>
            </a:r>
            <a:r>
              <a:rPr lang="uk-UA" sz="2400" dirty="0" err="1">
                <a:latin typeface="Arial" charset="0"/>
                <a:cs typeface="Arial" charset="0"/>
              </a:rPr>
              <a:t>етрозол</a:t>
            </a:r>
            <a:r>
              <a:rPr lang="uk-UA" sz="2400" dirty="0">
                <a:latin typeface="Arial" charset="0"/>
                <a:cs typeface="Arial" charset="0"/>
              </a:rPr>
              <a:t> до 20 мг на 3-й день МЦ </a:t>
            </a:r>
            <a:r>
              <a:rPr lang="uk-UA" sz="2400" dirty="0" smtClean="0">
                <a:latin typeface="Arial" charset="0"/>
                <a:cs typeface="Arial" charset="0"/>
              </a:rPr>
              <a:t>або </a:t>
            </a:r>
            <a:r>
              <a:rPr lang="uk-UA" sz="2400" dirty="0">
                <a:latin typeface="Arial" charset="0"/>
                <a:cs typeface="Arial" charset="0"/>
              </a:rPr>
              <a:t>5 мг/день </a:t>
            </a:r>
            <a:r>
              <a:rPr lang="uk-UA" sz="2400" dirty="0" smtClean="0">
                <a:latin typeface="Arial" charset="0"/>
                <a:cs typeface="Arial" charset="0"/>
              </a:rPr>
              <a:t>з </a:t>
            </a:r>
            <a:r>
              <a:rPr lang="uk-UA" sz="2400" dirty="0">
                <a:latin typeface="Arial" charset="0"/>
                <a:cs typeface="Arial" charset="0"/>
              </a:rPr>
              <a:t>3 по 7 день МЦ)</a:t>
            </a:r>
            <a:endParaRPr lang="ru-RU" sz="2400" dirty="0">
              <a:latin typeface="Arial" charset="0"/>
              <a:cs typeface="Arial" charset="0"/>
            </a:endParaRPr>
          </a:p>
        </p:txBody>
      </p:sp>
      <p:sp>
        <p:nvSpPr>
          <p:cNvPr id="36867" name="TextBox 1"/>
          <p:cNvSpPr txBox="1">
            <a:spLocks noChangeArrowheads="1"/>
          </p:cNvSpPr>
          <p:nvPr/>
        </p:nvSpPr>
        <p:spPr bwMode="auto">
          <a:xfrm>
            <a:off x="377825" y="2420938"/>
            <a:ext cx="8569325" cy="646112"/>
          </a:xfrm>
          <a:prstGeom prst="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altLang="uk-UA" dirty="0"/>
              <a:t>В </a:t>
            </a:r>
            <a:r>
              <a:rPr lang="ru-RU" altLang="uk-UA" dirty="0" err="1" smtClean="0"/>
              <a:t>програмах</a:t>
            </a:r>
            <a:r>
              <a:rPr lang="ru-RU" altLang="uk-UA" dirty="0" smtClean="0"/>
              <a:t> </a:t>
            </a:r>
            <a:r>
              <a:rPr lang="ru-RU" altLang="uk-UA" dirty="0"/>
              <a:t>ЭКО </a:t>
            </a:r>
            <a:r>
              <a:rPr lang="ru-RU" altLang="uk-UA" dirty="0" err="1" smtClean="0"/>
              <a:t>жінкам</a:t>
            </a:r>
            <a:r>
              <a:rPr lang="ru-RU" altLang="uk-UA" dirty="0" smtClean="0"/>
              <a:t> з СПКЯ </a:t>
            </a:r>
            <a:r>
              <a:rPr lang="ru-RU" altLang="uk-UA" dirty="0"/>
              <a:t>– </a:t>
            </a:r>
            <a:r>
              <a:rPr lang="ru-RU" altLang="uk-UA" dirty="0" err="1" smtClean="0"/>
              <a:t>Метформін</a:t>
            </a:r>
            <a:r>
              <a:rPr lang="ru-RU" altLang="uk-UA" dirty="0" smtClean="0"/>
              <a:t> </a:t>
            </a:r>
            <a:r>
              <a:rPr lang="ru-RU" altLang="uk-UA" dirty="0" err="1" smtClean="0"/>
              <a:t>призначають</a:t>
            </a:r>
            <a:r>
              <a:rPr lang="ru-RU" altLang="uk-UA" dirty="0" smtClean="0"/>
              <a:t> для </a:t>
            </a:r>
            <a:r>
              <a:rPr lang="ru-RU" altLang="uk-UA" dirty="0" err="1" smtClean="0"/>
              <a:t>профілактики</a:t>
            </a:r>
            <a:r>
              <a:rPr lang="ru-RU" altLang="uk-UA" dirty="0" smtClean="0"/>
              <a:t> синдрому </a:t>
            </a:r>
            <a:r>
              <a:rPr lang="ru-RU" altLang="uk-UA" dirty="0" err="1" smtClean="0"/>
              <a:t>гіперстимуляції</a:t>
            </a:r>
            <a:r>
              <a:rPr lang="ru-RU" altLang="uk-UA" dirty="0" smtClean="0"/>
              <a:t> </a:t>
            </a:r>
            <a:r>
              <a:rPr lang="ru-RU" altLang="uk-UA" dirty="0" err="1" smtClean="0"/>
              <a:t>яєчників</a:t>
            </a:r>
            <a:endParaRPr lang="uk-UA" altLang="uk-UA" dirty="0"/>
          </a:p>
        </p:txBody>
      </p:sp>
    </p:spTree>
  </p:cSld>
  <p:clrMapOvr>
    <a:masterClrMapping/>
  </p:clrMapOvr>
  <p:transition spd="slow">
    <p:circl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5263" y="77788"/>
            <a:ext cx="8677275" cy="9540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lvl="0">
              <a:defRPr/>
            </a:pPr>
            <a:r>
              <a:rPr lang="ru-RU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ТЕРАПЕВТИЧНІ ОПЦІЇ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ПРИ НАЯВНОСТІ </a:t>
            </a:r>
            <a:r>
              <a:rPr lang="ru-RU" sz="2800" b="1" dirty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РЕПРОДУКТИВНИХ ПЛАНІВ:</a:t>
            </a:r>
          </a:p>
        </p:txBody>
      </p:sp>
      <p:sp>
        <p:nvSpPr>
          <p:cNvPr id="37891" name="TextBox 2"/>
          <p:cNvSpPr txBox="1">
            <a:spLocks noChangeArrowheads="1"/>
          </p:cNvSpPr>
          <p:nvPr/>
        </p:nvSpPr>
        <p:spPr bwMode="auto">
          <a:xfrm>
            <a:off x="323850" y="1031875"/>
            <a:ext cx="8229600" cy="144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Aft>
                <a:spcPts val="1200"/>
              </a:spcAft>
            </a:pPr>
            <a:r>
              <a:rPr lang="ru-RU" altLang="uk-UA" sz="2600" dirty="0" smtClean="0"/>
              <a:t>ПОДТРИМКА ЛЮТЕЇНОВОЇ ФАЗИ </a:t>
            </a:r>
            <a:r>
              <a:rPr lang="ru-RU" altLang="uk-UA" sz="2600" dirty="0"/>
              <a:t>ПРЕПАРАТАМИ </a:t>
            </a:r>
            <a:r>
              <a:rPr lang="ru-RU" altLang="uk-UA" sz="2600" dirty="0" smtClean="0"/>
              <a:t>ПРОГЕСТЕРОНУ:</a:t>
            </a:r>
            <a:endParaRPr lang="ru-RU" altLang="uk-UA" sz="2600" dirty="0"/>
          </a:p>
          <a:p>
            <a:pPr>
              <a:spcAft>
                <a:spcPts val="1200"/>
              </a:spcAft>
            </a:pPr>
            <a:r>
              <a:rPr lang="uk-UA" altLang="uk-UA" sz="2600" dirty="0" err="1" smtClean="0">
                <a:solidFill>
                  <a:srgbClr val="000099"/>
                </a:solidFill>
              </a:rPr>
              <a:t>дідрогестерон</a:t>
            </a:r>
            <a:r>
              <a:rPr lang="uk-UA" altLang="uk-UA" sz="2600" dirty="0" smtClean="0">
                <a:solidFill>
                  <a:srgbClr val="000099"/>
                </a:solidFill>
              </a:rPr>
              <a:t> </a:t>
            </a:r>
            <a:r>
              <a:rPr lang="uk-UA" altLang="uk-UA" sz="2600" dirty="0">
                <a:solidFill>
                  <a:srgbClr val="000099"/>
                </a:solidFill>
              </a:rPr>
              <a:t>10 мг  2 р/день </a:t>
            </a:r>
            <a:r>
              <a:rPr lang="uk-UA" altLang="uk-UA" sz="2600" dirty="0" smtClean="0">
                <a:solidFill>
                  <a:srgbClr val="000099"/>
                </a:solidFill>
              </a:rPr>
              <a:t>з </a:t>
            </a:r>
            <a:r>
              <a:rPr lang="uk-UA" altLang="uk-UA" sz="2600" dirty="0">
                <a:solidFill>
                  <a:srgbClr val="000099"/>
                </a:solidFill>
              </a:rPr>
              <a:t>16 по 25 день МЦ</a:t>
            </a:r>
          </a:p>
        </p:txBody>
      </p:sp>
      <p:sp>
        <p:nvSpPr>
          <p:cNvPr id="37892" name="TextBox 4"/>
          <p:cNvSpPr txBox="1">
            <a:spLocks noChangeArrowheads="1"/>
          </p:cNvSpPr>
          <p:nvPr/>
        </p:nvSpPr>
        <p:spPr bwMode="auto">
          <a:xfrm>
            <a:off x="387350" y="2492375"/>
            <a:ext cx="8756650" cy="332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ru-RU" altLang="uk-UA" sz="2000" dirty="0" err="1" smtClean="0"/>
              <a:t>Метаболічна</a:t>
            </a:r>
            <a:r>
              <a:rPr lang="ru-RU" altLang="uk-UA" sz="2000" dirty="0" smtClean="0"/>
              <a:t> </a:t>
            </a:r>
            <a:r>
              <a:rPr lang="ru-RU" altLang="uk-UA" sz="2000" dirty="0" err="1"/>
              <a:t>нейтральність</a:t>
            </a:r>
            <a:endParaRPr lang="ru-RU" altLang="uk-UA" sz="2000" dirty="0"/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ru-RU" altLang="uk-UA" sz="2000" dirty="0" smtClean="0"/>
              <a:t>Не </a:t>
            </a:r>
            <a:r>
              <a:rPr lang="ru-RU" altLang="uk-UA" sz="2000" dirty="0" err="1"/>
              <a:t>пригнічує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вироблення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власного</a:t>
            </a:r>
            <a:r>
              <a:rPr lang="ru-RU" altLang="uk-UA" sz="2000" dirty="0"/>
              <a:t> прогестерону</a:t>
            </a:r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ru-RU" altLang="uk-UA" sz="2000" dirty="0" err="1"/>
              <a:t>Сприяє</a:t>
            </a:r>
            <a:r>
              <a:rPr lang="ru-RU" altLang="uk-UA" sz="2000" dirty="0"/>
              <a:t> </a:t>
            </a:r>
            <a:r>
              <a:rPr lang="ru-RU" altLang="uk-UA" sz="2000" dirty="0" err="1" smtClean="0"/>
              <a:t>секреторній</a:t>
            </a:r>
            <a:r>
              <a:rPr lang="ru-RU" altLang="uk-UA" sz="2000" dirty="0" smtClean="0"/>
              <a:t> </a:t>
            </a:r>
            <a:r>
              <a:rPr lang="ru-RU" altLang="uk-UA" sz="2000" dirty="0" err="1" smtClean="0"/>
              <a:t>трансформації</a:t>
            </a:r>
            <a:r>
              <a:rPr lang="ru-RU" altLang="uk-UA" sz="2000" dirty="0" smtClean="0"/>
              <a:t> </a:t>
            </a:r>
            <a:r>
              <a:rPr lang="ru-RU" altLang="uk-UA" sz="2000" dirty="0" err="1" smtClean="0"/>
              <a:t>ендометрію</a:t>
            </a:r>
            <a:r>
              <a:rPr lang="ru-RU" altLang="uk-UA" sz="2000" dirty="0" smtClean="0"/>
              <a:t> </a:t>
            </a:r>
            <a:r>
              <a:rPr lang="ru-RU" altLang="uk-UA" sz="2000" dirty="0"/>
              <a:t>і </a:t>
            </a:r>
            <a:r>
              <a:rPr lang="ru-RU" altLang="uk-UA" sz="2000" dirty="0" err="1"/>
              <a:t>його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підготовці</a:t>
            </a:r>
            <a:r>
              <a:rPr lang="ru-RU" altLang="uk-UA" sz="2000" dirty="0"/>
              <a:t> до </a:t>
            </a:r>
            <a:r>
              <a:rPr lang="ru-RU" altLang="uk-UA" sz="2000" dirty="0" err="1"/>
              <a:t>імплантації</a:t>
            </a:r>
            <a:endParaRPr lang="ru-RU" altLang="uk-UA" sz="2000" dirty="0"/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ru-RU" altLang="uk-UA" sz="2000" dirty="0"/>
              <a:t>Не </a:t>
            </a:r>
            <a:r>
              <a:rPr lang="ru-RU" altLang="uk-UA" sz="2000" dirty="0" err="1"/>
              <a:t>має</a:t>
            </a:r>
            <a:r>
              <a:rPr lang="ru-RU" altLang="uk-UA" sz="2000" dirty="0"/>
              <a:t> андрогенного і </a:t>
            </a:r>
            <a:r>
              <a:rPr lang="ru-RU" altLang="uk-UA" sz="2000" dirty="0" err="1"/>
              <a:t>естрогенного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ефекту</a:t>
            </a:r>
            <a:endParaRPr lang="ru-RU" altLang="uk-UA" sz="2000" dirty="0"/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ru-RU" altLang="uk-UA" sz="2000" dirty="0"/>
              <a:t>Не </a:t>
            </a:r>
            <a:r>
              <a:rPr lang="ru-RU" altLang="uk-UA" sz="2000" dirty="0" err="1"/>
              <a:t>володіє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анаболічним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ефектом</a:t>
            </a:r>
            <a:endParaRPr lang="ru-RU" altLang="uk-UA" sz="2000" dirty="0"/>
          </a:p>
          <a:p>
            <a:pPr marL="285750" indent="-285750">
              <a:spcAft>
                <a:spcPts val="1200"/>
              </a:spcAft>
              <a:buFont typeface="Arial" pitchFamily="34" charset="0"/>
              <a:buChar char="•"/>
            </a:pPr>
            <a:r>
              <a:rPr lang="ru-RU" altLang="uk-UA" sz="2000" dirty="0" err="1"/>
              <a:t>Сприяє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збереженню</a:t>
            </a:r>
            <a:r>
              <a:rPr lang="ru-RU" altLang="uk-UA" sz="2000" dirty="0"/>
              <a:t> позитивного </a:t>
            </a:r>
            <a:r>
              <a:rPr lang="ru-RU" altLang="uk-UA" sz="2000" dirty="0" err="1"/>
              <a:t>впливу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естрогенів</a:t>
            </a:r>
            <a:r>
              <a:rPr lang="ru-RU" altLang="uk-UA" sz="2000" dirty="0"/>
              <a:t> на </a:t>
            </a:r>
            <a:r>
              <a:rPr lang="ru-RU" altLang="uk-UA" sz="2000" dirty="0" err="1"/>
              <a:t>ліпідний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профіль</a:t>
            </a:r>
            <a:r>
              <a:rPr lang="ru-RU" altLang="uk-UA" sz="2000" dirty="0"/>
              <a:t> </a:t>
            </a:r>
            <a:r>
              <a:rPr lang="ru-RU" altLang="uk-UA" sz="2000" dirty="0" err="1"/>
              <a:t>крові</a:t>
            </a:r>
            <a:endParaRPr lang="ru-RU" altLang="uk-UA" sz="2000" dirty="0"/>
          </a:p>
        </p:txBody>
      </p:sp>
    </p:spTree>
  </p:cSld>
  <p:clrMapOvr>
    <a:masterClrMapping/>
  </p:clrMapOvr>
  <p:transition spd="slow">
    <p:circl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832896999"/>
              </p:ext>
            </p:extLst>
          </p:nvPr>
        </p:nvGraphicFramePr>
        <p:xfrm>
          <a:off x="609600" y="990600"/>
          <a:ext cx="82296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5800" y="228600"/>
            <a:ext cx="8153400" cy="212365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2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ПЕРЕДМЕНСТРУАЛЬНИЙ </a:t>
            </a:r>
            <a:r>
              <a:rPr lang="ru-RU" sz="2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СИНДРОМ ПМС 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(1931 </a:t>
            </a:r>
            <a:r>
              <a:rPr lang="ru-RU" sz="2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р.) 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це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патологічний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симптомокомплекс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який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характеризується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вегето-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судинними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нейропсихічними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і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ендокринно-обмінними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розладами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що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виникають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за 2-10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днів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до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менструації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і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зникають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разом з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її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початком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або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протягом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перших </a:t>
            </a:r>
            <a:r>
              <a:rPr lang="ru-RU" sz="22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днів</a:t>
            </a:r>
            <a:r>
              <a:rPr lang="ru-RU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.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577836055"/>
              </p:ext>
            </p:extLst>
          </p:nvPr>
        </p:nvGraphicFramePr>
        <p:xfrm>
          <a:off x="838200" y="2590800"/>
          <a:ext cx="8001000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2195513" y="188913"/>
            <a:ext cx="5184775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ЧАСТОТА ПМС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03637028"/>
              </p:ext>
            </p:extLst>
          </p:nvPr>
        </p:nvGraphicFramePr>
        <p:xfrm>
          <a:off x="761999" y="1143000"/>
          <a:ext cx="8077201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ChangeArrowheads="1"/>
          </p:cNvSpPr>
          <p:nvPr/>
        </p:nvSpPr>
        <p:spPr bwMode="auto">
          <a:xfrm>
            <a:off x="1055688" y="330200"/>
            <a:ext cx="778351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ВІКОВІ ОСОБЛИВОСТІ 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ПМС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826793490"/>
              </p:ext>
            </p:extLst>
          </p:nvPr>
        </p:nvGraphicFramePr>
        <p:xfrm>
          <a:off x="990600" y="9906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1988" name="Picture 7" descr="1187727230_98800_13244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86400" y="1905000"/>
            <a:ext cx="352583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Фактори ризику 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476495767"/>
              </p:ext>
            </p:extLst>
          </p:nvPr>
        </p:nvGraphicFramePr>
        <p:xfrm>
          <a:off x="1143000" y="1066800"/>
          <a:ext cx="75438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Фактори ризику 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65571683"/>
              </p:ext>
            </p:extLst>
          </p:nvPr>
        </p:nvGraphicFramePr>
        <p:xfrm>
          <a:off x="1143000" y="1143000"/>
          <a:ext cx="7772400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Фактори ризику 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99149241"/>
              </p:ext>
            </p:extLst>
          </p:nvPr>
        </p:nvGraphicFramePr>
        <p:xfrm>
          <a:off x="990600" y="1066800"/>
          <a:ext cx="7848600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Симптомокомплекси</a:t>
            </a:r>
            <a:r>
              <a:rPr lang="ru-RU" sz="4400" dirty="0" smtClean="0"/>
              <a:t> </a:t>
            </a: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319951940"/>
              </p:ext>
            </p:extLst>
          </p:nvPr>
        </p:nvGraphicFramePr>
        <p:xfrm>
          <a:off x="304800" y="990600"/>
          <a:ext cx="85344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4274" name="Picture 2" descr="http://xn--80achd5ad.xn--p1ai/images/traditional_medicine/ginekologiya/predmenstryalnuisindrom.jpg"/>
          <p:cNvPicPr>
            <a:picLocks noChangeAspect="1" noChangeArrowheads="1"/>
          </p:cNvPicPr>
          <p:nvPr/>
        </p:nvPicPr>
        <p:blipFill>
          <a:blip r:embed="rId7" cstate="print"/>
          <a:srcRect r="10204"/>
          <a:stretch>
            <a:fillRect/>
          </a:stretch>
        </p:blipFill>
        <p:spPr bwMode="auto">
          <a:xfrm>
            <a:off x="5912498" y="914401"/>
            <a:ext cx="3079101" cy="22860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ircl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Симптомокомплекси</a:t>
            </a:r>
            <a:r>
              <a:rPr lang="ru-RU" sz="4400" dirty="0" smtClean="0"/>
              <a:t> </a:t>
            </a: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990446823"/>
              </p:ext>
            </p:extLst>
          </p:nvPr>
        </p:nvGraphicFramePr>
        <p:xfrm>
          <a:off x="304800" y="990600"/>
          <a:ext cx="85344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5298" name="Picture 2" descr="http://www.solodovnikova.org/sites/default/files/2/sozavisimost_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00800" y="990600"/>
            <a:ext cx="2505075" cy="263245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ircl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Симптомокомплекси</a:t>
            </a:r>
            <a:r>
              <a:rPr lang="ru-RU" sz="4400" dirty="0" smtClean="0"/>
              <a:t> </a:t>
            </a: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657077040"/>
              </p:ext>
            </p:extLst>
          </p:nvPr>
        </p:nvGraphicFramePr>
        <p:xfrm>
          <a:off x="304800" y="990600"/>
          <a:ext cx="8534400" cy="5715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6322" name="Picture 2" descr="http://helpcenter.com.ua/img/grudi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8419" y="3505200"/>
            <a:ext cx="2000781" cy="1905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324" name="Picture 4" descr="http://www.herwish.ru/image.php?id=271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77228" y="914400"/>
            <a:ext cx="2061972" cy="2514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Симптомокомплекси</a:t>
            </a:r>
            <a:r>
              <a:rPr lang="ru-RU" sz="4400" dirty="0" smtClean="0"/>
              <a:t> </a:t>
            </a: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936661835"/>
              </p:ext>
            </p:extLst>
          </p:nvPr>
        </p:nvGraphicFramePr>
        <p:xfrm>
          <a:off x="304800" y="990600"/>
          <a:ext cx="85344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7346" name="Picture 2" descr="http://medzdrav.com.ua/images/stories/medcenter/pms_prichin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62600" y="4701339"/>
            <a:ext cx="3162300" cy="20804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7350" name="Picture 6" descr="http://g3.delfi.ua/images/pix/286x165/e6522203/file1389434_9e5b592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96000" y="1143000"/>
            <a:ext cx="2724150" cy="15716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ircl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Симптомокомплекси</a:t>
            </a:r>
            <a:r>
              <a:rPr lang="ru-RU" sz="4400" dirty="0" smtClean="0"/>
              <a:t> </a:t>
            </a: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124908089"/>
              </p:ext>
            </p:extLst>
          </p:nvPr>
        </p:nvGraphicFramePr>
        <p:xfrm>
          <a:off x="304800" y="990600"/>
          <a:ext cx="85344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8370" name="Picture 2" descr="http://mystork.net/images/stories/imgstati4/h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34200" y="1066800"/>
            <a:ext cx="2057400" cy="24887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8372" name="Picture 4" descr="http://natur-mag.ru/maria/wp-content/uploads/b29c6a267a30_13CA2/clip_image004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05600" y="4267200"/>
            <a:ext cx="2288948" cy="2162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 descr="http://www.bioonclinic.ru/images/upload/ru/71/ak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334000" y="2514600"/>
            <a:ext cx="1828800" cy="19594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350838"/>
            <a:ext cx="7620000" cy="1249362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КЛАСИФІКАЦІЯ ПМС</a:t>
            </a:r>
            <a:br>
              <a:rPr lang="ru-RU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КЛІНІЧНІ ПРОТОКОЛИ  ПО АКУШЕРСЬКО-ГІНЕКОЛОГІЧНІЙ ДОПОМОЗІ, НАКАЗ №676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692270125"/>
              </p:ext>
            </p:extLst>
          </p:nvPr>
        </p:nvGraphicFramePr>
        <p:xfrm>
          <a:off x="1219200" y="2057401"/>
          <a:ext cx="7467600" cy="4267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Клінічні форми 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86429084"/>
              </p:ext>
            </p:extLst>
          </p:nvPr>
        </p:nvGraphicFramePr>
        <p:xfrm>
          <a:off x="1143000" y="1143000"/>
          <a:ext cx="74676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304800"/>
            <a:ext cx="71628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Атипові форми 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061118531"/>
              </p:ext>
            </p:extLst>
          </p:nvPr>
        </p:nvGraphicFramePr>
        <p:xfrm>
          <a:off x="990600" y="1295400"/>
          <a:ext cx="79248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694001495"/>
              </p:ext>
            </p:extLst>
          </p:nvPr>
        </p:nvGraphicFramePr>
        <p:xfrm>
          <a:off x="1066800" y="457200"/>
          <a:ext cx="7772400" cy="2362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898705652"/>
              </p:ext>
            </p:extLst>
          </p:nvPr>
        </p:nvGraphicFramePr>
        <p:xfrm>
          <a:off x="1219200" y="3048000"/>
          <a:ext cx="7315200" cy="3581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</p:cSld>
  <p:clrMapOvr>
    <a:masterClrMapping/>
  </p:clrMapOvr>
  <p:transition spd="slow">
    <p:circl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838200"/>
            <a:ext cx="7696200" cy="55086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Формування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повноцінного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жовтого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тіла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- </a:t>
            </a:r>
            <a:r>
              <a:rPr lang="ru-RU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одна 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з </a:t>
            </a:r>
            <a:r>
              <a:rPr lang="ru-RU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найважливіших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умов </a:t>
            </a:r>
            <a:r>
              <a:rPr lang="ru-RU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розвитку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ПМС.</a:t>
            </a:r>
          </a:p>
          <a:p>
            <a:pPr>
              <a:defRPr/>
            </a:pPr>
            <a:endParaRPr lang="ru-RU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  <a:p>
            <a:pPr>
              <a:defRPr/>
            </a:pPr>
            <a:r>
              <a:rPr lang="ru-RU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Втрата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циклічності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симптомів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ПМС при </a:t>
            </a:r>
            <a:r>
              <a:rPr lang="ru-RU" sz="4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ановуляторних</a:t>
            </a:r>
            <a:r>
              <a:rPr lang="ru-RU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циклах.</a:t>
            </a:r>
          </a:p>
        </p:txBody>
      </p:sp>
    </p:spTree>
  </p:cSld>
  <p:clrMapOvr>
    <a:masterClrMapping/>
  </p:clrMapOvr>
  <p:transition spd="slow">
    <p:circl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52400"/>
            <a:ext cx="7315200" cy="6096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Жінка</a:t>
            </a:r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«</a:t>
            </a:r>
            <a:r>
              <a:rPr lang="ru-RU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сьогодні</a:t>
            </a:r>
            <a:r>
              <a:rPr lang="ru-RU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»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914400" y="990600"/>
            <a:ext cx="4710113" cy="5648325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Невелика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кількість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пологів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>
              <a:lnSpc>
                <a:spcPct val="7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Нетривалий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період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грудного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вигодовування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>
              <a:lnSpc>
                <a:spcPct val="7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Значне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число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абортів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>
              <a:lnSpc>
                <a:spcPct val="7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Середній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вік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настання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менархе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-12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років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>
              <a:lnSpc>
                <a:spcPct val="7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Середній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вік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настання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менопаузи</a:t>
            </a:r>
            <a:r>
              <a:rPr lang="ru-RU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- 51 </a:t>
            </a:r>
            <a:r>
              <a:rPr lang="ru-RU" sz="2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рік</a:t>
            </a:r>
            <a:r>
              <a:rPr lang="ru-RU" sz="2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;</a:t>
            </a:r>
          </a:p>
          <a:p>
            <a:pPr>
              <a:lnSpc>
                <a:spcPct val="70000"/>
              </a:lnSpc>
              <a:spcBef>
                <a:spcPct val="0"/>
              </a:spcBef>
              <a:spcAft>
                <a:spcPts val="1200"/>
              </a:spcAft>
              <a:defRPr/>
            </a:pPr>
            <a:r>
              <a:rPr lang="ru-RU" sz="26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Кількість</a:t>
            </a:r>
            <a:r>
              <a:rPr lang="ru-RU" sz="2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овуляцій</a:t>
            </a:r>
            <a:r>
              <a:rPr lang="ru-RU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зросла</a:t>
            </a:r>
            <a:r>
              <a:rPr lang="ru-RU" sz="2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6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майже</a:t>
            </a:r>
            <a:r>
              <a:rPr lang="ru-RU" sz="2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 3 </a:t>
            </a:r>
            <a:r>
              <a:rPr lang="ru-RU" sz="2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рази  (з 160 </a:t>
            </a:r>
            <a:r>
              <a:rPr lang="ru-RU" sz="2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 450).</a:t>
            </a:r>
            <a:endParaRPr lang="ru-RU" sz="2600" dirty="0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21512" name="Picture 8" descr="http://www.expressionsphotographers.com/images/tender_moments/woman_bab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2600" y="1524000"/>
            <a:ext cx="3233875" cy="4170382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4313" y="476250"/>
            <a:ext cx="8472487" cy="6048375"/>
          </a:xfrm>
        </p:spPr>
        <p:txBody>
          <a:bodyPr>
            <a:normAutofit/>
          </a:bodyPr>
          <a:lstStyle/>
          <a:p>
            <a:pPr>
              <a:lnSpc>
                <a:spcPct val="70000"/>
              </a:lnSpc>
              <a:spcBef>
                <a:spcPct val="0"/>
              </a:spcBef>
              <a:spcAft>
                <a:spcPts val="1200"/>
              </a:spcAft>
              <a:defRPr/>
            </a:pPr>
            <a:endParaRPr lang="ru-RU" dirty="0">
              <a:latin typeface="Bookman Old Style" pitchFamily="18" charset="0"/>
            </a:endParaRPr>
          </a:p>
          <a:p>
            <a:pPr>
              <a:defRPr/>
            </a:pP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Збільшення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кількості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овуляцій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і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менструацій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призводить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до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різких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коливань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рівня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гормонів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400" b="1" i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десинхронізація</a:t>
            </a:r>
            <a:r>
              <a:rPr lang="ru-RU" sz="24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гіпоталамо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</a:t>
            </a:r>
            <a:endParaRPr lang="ru-RU" sz="2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гіпофізарно-яєчникової</a:t>
            </a:r>
            <a:r>
              <a:rPr lang="ru-RU" sz="2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i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системи</a:t>
            </a:r>
            <a:endParaRPr lang="ru-RU" sz="24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endParaRPr lang="ru-RU" sz="24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ризик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виникнення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ПМС,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дисменореї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  <a:defRPr/>
            </a:pP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анемії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ендометріозу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лейоміоми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матки,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артритів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бронхіальної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астми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Tx/>
              <a:buNone/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Thomas et al</a:t>
            </a:r>
            <a:r>
              <a:rPr lang="en-U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r>
              <a:rPr lang="ru-RU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r>
              <a:rPr lang="en-US" sz="1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2000).</a:t>
            </a:r>
            <a:endParaRPr lang="ru-RU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70000"/>
              </a:lnSpc>
              <a:spcBef>
                <a:spcPct val="0"/>
              </a:spcBef>
              <a:spcAft>
                <a:spcPts val="1200"/>
              </a:spcAft>
              <a:defRPr/>
            </a:pPr>
            <a:endParaRPr lang="ru-RU" sz="1800" b="1" dirty="0"/>
          </a:p>
        </p:txBody>
      </p:sp>
      <p:sp>
        <p:nvSpPr>
          <p:cNvPr id="57347" name="Rectangle 2"/>
          <p:cNvSpPr>
            <a:spLocks noChangeArrowheads="1"/>
          </p:cNvSpPr>
          <p:nvPr/>
        </p:nvSpPr>
        <p:spPr bwMode="auto">
          <a:xfrm>
            <a:off x="785813" y="552450"/>
            <a:ext cx="7315200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sz="4800" b="1">
              <a:solidFill>
                <a:srgbClr val="FF0000"/>
              </a:solidFill>
              <a:latin typeface="Bookman Old Style" pitchFamily="18" charset="0"/>
            </a:endParaRPr>
          </a:p>
        </p:txBody>
      </p:sp>
      <p:pic>
        <p:nvPicPr>
          <p:cNvPr id="11266" name="Picture 2" descr="http://www.google.com.ua/url?source=imglanding&amp;ct=img&amp;q=http://tryphonov.narod.ru/tryphonov2/pic2/sysro8_1.jpg&amp;sa=X&amp;ei=u9t6UIeEEceKhQfH_IHwCg&amp;ved=0CAwQ8wc4Kw&amp;usg=AFQjCNH980D6Igo1MO35EwNEjuMHC1pe1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3188" y="3227294"/>
            <a:ext cx="2790812" cy="345183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152400"/>
            <a:ext cx="7315200" cy="6096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4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Жінка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«</a:t>
            </a:r>
            <a:r>
              <a:rPr lang="ru-RU" sz="44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сьогодні</a:t>
            </a:r>
            <a:r>
              <a:rPr lang="ru-RU" sz="44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»</a:t>
            </a:r>
          </a:p>
        </p:txBody>
      </p:sp>
      <p:sp>
        <p:nvSpPr>
          <p:cNvPr id="3" name="Стрелка вниз 2"/>
          <p:cNvSpPr/>
          <p:nvPr/>
        </p:nvSpPr>
        <p:spPr bwMode="auto">
          <a:xfrm>
            <a:off x="3276600" y="1828800"/>
            <a:ext cx="838200" cy="388134"/>
          </a:xfrm>
          <a:prstGeom prst="downArrow">
            <a:avLst/>
          </a:prstGeom>
          <a:solidFill>
            <a:srgbClr val="FF000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 bwMode="auto">
          <a:xfrm>
            <a:off x="3387025" y="3200400"/>
            <a:ext cx="838200" cy="388134"/>
          </a:xfrm>
          <a:prstGeom prst="downArrow">
            <a:avLst/>
          </a:prstGeom>
          <a:solidFill>
            <a:srgbClr val="FF000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uk-UA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Патогенез розвитку 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774844350"/>
              </p:ext>
            </p:extLst>
          </p:nvPr>
        </p:nvGraphicFramePr>
        <p:xfrm>
          <a:off x="1295400" y="1295400"/>
          <a:ext cx="73152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Содержимое 3"/>
          <p:cNvSpPr>
            <a:spLocks noGrp="1"/>
          </p:cNvSpPr>
          <p:nvPr>
            <p:ph idx="1"/>
          </p:nvPr>
        </p:nvSpPr>
        <p:spPr>
          <a:xfrm>
            <a:off x="457200" y="1482725"/>
            <a:ext cx="8458200" cy="2247900"/>
          </a:xfrm>
        </p:spPr>
        <p:txBody>
          <a:bodyPr/>
          <a:lstStyle/>
          <a:p>
            <a:pPr marL="0" indent="0" algn="ctr">
              <a:buFont typeface="Wingdings" pitchFamily="2" charset="2"/>
              <a:buNone/>
              <a:defRPr/>
            </a:pP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↑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рівня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естрогенів</a:t>
            </a: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FontTx/>
              <a:buChar char="-"/>
              <a:defRPr/>
            </a:pP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Порушення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співвідношення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естрогени</a:t>
            </a:r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прогестерон</a:t>
            </a:r>
          </a:p>
          <a:p>
            <a:pPr marL="0" indent="0" algn="ctr">
              <a:buNone/>
              <a:defRPr/>
            </a:pP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Font typeface="Wingdings" pitchFamily="2" charset="2"/>
              <a:buNone/>
              <a:defRPr/>
            </a:pPr>
            <a:r>
              <a:rPr lang="ru-RU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Підвищення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рівня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альдостерону</a:t>
            </a:r>
          </a:p>
          <a:p>
            <a:pPr marL="0" indent="0" algn="ctr">
              <a:buFont typeface="Wingdings" pitchFamily="2" charset="2"/>
              <a:buNone/>
              <a:defRPr/>
            </a:pPr>
            <a:endParaRPr lang="ru-RU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6200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Патогенез розвитку 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Стрелка вниз 1"/>
          <p:cNvSpPr/>
          <p:nvPr/>
        </p:nvSpPr>
        <p:spPr bwMode="auto">
          <a:xfrm>
            <a:off x="4191000" y="1940238"/>
            <a:ext cx="457200" cy="381000"/>
          </a:xfrm>
          <a:prstGeom prst="downArrow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8" name="Стрелка вниз 7"/>
          <p:cNvSpPr/>
          <p:nvPr/>
        </p:nvSpPr>
        <p:spPr bwMode="auto">
          <a:xfrm>
            <a:off x="4191000" y="2879275"/>
            <a:ext cx="457200" cy="381000"/>
          </a:xfrm>
          <a:prstGeom prst="downArrow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 bwMode="auto">
          <a:xfrm>
            <a:off x="4208228" y="3730938"/>
            <a:ext cx="457200" cy="381000"/>
          </a:xfrm>
          <a:prstGeom prst="downArrow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10" name="Стрелка вниз 9"/>
          <p:cNvSpPr/>
          <p:nvPr/>
        </p:nvSpPr>
        <p:spPr bwMode="auto">
          <a:xfrm rot="3136425">
            <a:off x="3567152" y="4590580"/>
            <a:ext cx="457200" cy="381000"/>
          </a:xfrm>
          <a:prstGeom prst="downArrow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90600" y="4943475"/>
            <a:ext cx="3200400" cy="12001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Патологічний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преклімактеричний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синдром</a:t>
            </a:r>
            <a:endParaRPr lang="uk-UA" sz="24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53000" y="4991100"/>
            <a:ext cx="3352800" cy="83099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Ризик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розвитку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АГ і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захворювань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ССС</a:t>
            </a:r>
            <a:endParaRPr lang="uk-UA" sz="2400" dirty="0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13" name="Стрелка вниз 12"/>
          <p:cNvSpPr/>
          <p:nvPr/>
        </p:nvSpPr>
        <p:spPr bwMode="auto">
          <a:xfrm rot="18713273">
            <a:off x="4869924" y="4590578"/>
            <a:ext cx="457200" cy="381000"/>
          </a:xfrm>
          <a:prstGeom prst="downArrow">
            <a:avLst/>
          </a:prstGeom>
          <a:solidFill>
            <a:srgbClr val="00B050"/>
          </a:solidFill>
          <a:ln>
            <a:headEnd type="none" w="med" len="med"/>
            <a:tailEnd type="none" w="med" len="med"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endParaRPr lang="uk-UA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1288" y="4125913"/>
            <a:ext cx="1060450" cy="5540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ПМС</a:t>
            </a:r>
            <a:endParaRPr lang="uk-UA" sz="3000" dirty="0">
              <a:latin typeface="Arial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81739" y="152400"/>
            <a:ext cx="8229600" cy="1143000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defTabSz="912457">
              <a:defRPr/>
            </a:pPr>
            <a:r>
              <a:rPr lang="ru-RU" sz="3700" b="0" kern="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Роль альдостерону в </a:t>
            </a:r>
            <a:r>
              <a:rPr lang="ru-RU" sz="3700" b="0" kern="0" dirty="0" err="1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прогресуванні</a:t>
            </a:r>
            <a:r>
              <a:rPr lang="ru-RU" sz="3700" b="0" kern="0" dirty="0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 </a:t>
            </a:r>
            <a:r>
              <a:rPr lang="ru-RU" sz="3700" b="0" kern="0" dirty="0" err="1" smtClean="0">
                <a:ln w="18415" cmpd="sng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</a:rPr>
              <a:t>захворювань</a:t>
            </a:r>
            <a:endParaRPr lang="ru-RU" b="0" kern="0" dirty="0">
              <a:ln w="18415" cmpd="sng">
                <a:solidFill>
                  <a:srgbClr val="FFFF00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233488" y="1358900"/>
          <a:ext cx="6843712" cy="513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Слайд" r:id="rId3" imgW="4570418" imgH="3427323" progId="PowerPoint.Slide.12">
                  <p:embed/>
                </p:oleObj>
              </mc:Choice>
              <mc:Fallback>
                <p:oleObj name="Слайд" r:id="rId3" imgW="4570418" imgH="3427323" progId="PowerPoint.Slide.12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33488" y="1358900"/>
                        <a:ext cx="6843712" cy="5135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circl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9248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Патогенез розвитку 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748582792"/>
              </p:ext>
            </p:extLst>
          </p:nvPr>
        </p:nvGraphicFramePr>
        <p:xfrm>
          <a:off x="990600" y="990600"/>
          <a:ext cx="7848600" cy="5562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0600" y="304800"/>
            <a:ext cx="76200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Патогенез розвитку 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214103084"/>
              </p:ext>
            </p:extLst>
          </p:nvPr>
        </p:nvGraphicFramePr>
        <p:xfrm>
          <a:off x="1219200" y="1295400"/>
          <a:ext cx="75438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539750" y="1412875"/>
            <a:ext cx="6553200" cy="923925"/>
            <a:chOff x="480" y="912"/>
            <a:chExt cx="4992" cy="424"/>
          </a:xfrm>
        </p:grpSpPr>
        <p:sp>
          <p:nvSpPr>
            <p:cNvPr id="40976" name="AutoShape 3"/>
            <p:cNvSpPr>
              <a:spLocks noChangeArrowheads="1"/>
            </p:cNvSpPr>
            <p:nvPr/>
          </p:nvSpPr>
          <p:spPr bwMode="auto">
            <a:xfrm>
              <a:off x="480" y="945"/>
              <a:ext cx="739" cy="205"/>
            </a:xfrm>
            <a:prstGeom prst="rightArrow">
              <a:avLst>
                <a:gd name="adj1" fmla="val 50000"/>
                <a:gd name="adj2" fmla="val 90122"/>
              </a:avLst>
            </a:prstGeom>
            <a:solidFill>
              <a:srgbClr val="FFC00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ru-RU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977" name="Text Box 4"/>
            <p:cNvSpPr txBox="1">
              <a:spLocks noChangeArrowheads="1"/>
            </p:cNvSpPr>
            <p:nvPr/>
          </p:nvSpPr>
          <p:spPr bwMode="auto">
            <a:xfrm>
              <a:off x="1675" y="912"/>
              <a:ext cx="3797" cy="4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Можуть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проявитися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в </a:t>
              </a:r>
              <a:r>
                <a:rPr lang="ru-RU" b="1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напруженні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молочних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залоз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, </a:t>
              </a:r>
              <a:r>
                <a:rPr lang="ru-RU" b="1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набряках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і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нетривалому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збільшенні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ваги</a:t>
              </a:r>
              <a:endParaRPr lang="de-DE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542925" y="3211513"/>
            <a:ext cx="6550025" cy="924031"/>
            <a:chOff x="480" y="912"/>
            <a:chExt cx="4992" cy="414"/>
          </a:xfrm>
        </p:grpSpPr>
        <p:sp>
          <p:nvSpPr>
            <p:cNvPr id="40974" name="AutoShape 6"/>
            <p:cNvSpPr>
              <a:spLocks noChangeArrowheads="1"/>
            </p:cNvSpPr>
            <p:nvPr/>
          </p:nvSpPr>
          <p:spPr bwMode="auto">
            <a:xfrm>
              <a:off x="480" y="945"/>
              <a:ext cx="739" cy="205"/>
            </a:xfrm>
            <a:prstGeom prst="rightArrow">
              <a:avLst>
                <a:gd name="adj1" fmla="val 50000"/>
                <a:gd name="adj2" fmla="val 90122"/>
              </a:avLst>
            </a:prstGeom>
            <a:solidFill>
              <a:srgbClr val="FFC00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ru-RU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975" name="Text Box 7"/>
            <p:cNvSpPr txBox="1">
              <a:spLocks noChangeArrowheads="1"/>
            </p:cNvSpPr>
            <p:nvPr/>
          </p:nvSpPr>
          <p:spPr bwMode="auto">
            <a:xfrm>
              <a:off x="1675" y="912"/>
              <a:ext cx="3797" cy="4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Здуття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живота і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відчуття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«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переповненості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» -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наслідок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локального </a:t>
              </a:r>
              <a:r>
                <a:rPr lang="ru-RU" b="1" dirty="0" err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набряку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в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області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кишечника</a:t>
              </a:r>
              <a:endParaRPr lang="de-DE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</p:grpSp>
      <p:grpSp>
        <p:nvGrpSpPr>
          <p:cNvPr id="4" name="Group 8"/>
          <p:cNvGrpSpPr>
            <a:grpSpLocks/>
          </p:cNvGrpSpPr>
          <p:nvPr/>
        </p:nvGrpSpPr>
        <p:grpSpPr bwMode="auto">
          <a:xfrm>
            <a:off x="539750" y="5013325"/>
            <a:ext cx="6553200" cy="923925"/>
            <a:chOff x="480" y="912"/>
            <a:chExt cx="4992" cy="382"/>
          </a:xfrm>
        </p:grpSpPr>
        <p:sp>
          <p:nvSpPr>
            <p:cNvPr id="40972" name="AutoShape 9"/>
            <p:cNvSpPr>
              <a:spLocks noChangeArrowheads="1"/>
            </p:cNvSpPr>
            <p:nvPr/>
          </p:nvSpPr>
          <p:spPr bwMode="auto">
            <a:xfrm>
              <a:off x="480" y="945"/>
              <a:ext cx="739" cy="205"/>
            </a:xfrm>
            <a:prstGeom prst="rightArrow">
              <a:avLst>
                <a:gd name="adj1" fmla="val 50000"/>
                <a:gd name="adj2" fmla="val 90122"/>
              </a:avLst>
            </a:prstGeom>
            <a:solidFill>
              <a:srgbClr val="FFC000"/>
            </a:solidFill>
            <a:ln>
              <a:headEnd/>
              <a:tailEnd/>
            </a:ln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>
                <a:defRPr/>
              </a:pPr>
              <a:endParaRPr lang="ru-RU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40973" name="Text Box 10"/>
            <p:cNvSpPr txBox="1">
              <a:spLocks noChangeArrowheads="1"/>
            </p:cNvSpPr>
            <p:nvPr/>
          </p:nvSpPr>
          <p:spPr bwMode="auto">
            <a:xfrm>
              <a:off x="1675" y="912"/>
              <a:ext cx="3797" cy="3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  <a:defRPr/>
              </a:pP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Одна з причин </a:t>
              </a:r>
              <a:r>
                <a:rPr lang="ru-RU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головного болю 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-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підвищення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обсягу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плазми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, в тому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числі</a:t>
              </a:r>
              <a:r>
                <a:rPr lang="ru-RU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 в головному </a:t>
              </a:r>
              <a:r>
                <a:rPr lang="ru-RU" b="1" dirty="0" err="1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+mn-lt"/>
                </a:rPr>
                <a:t>мозку</a:t>
              </a:r>
              <a:endParaRPr lang="de-DE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endParaRPr>
            </a:p>
          </p:txBody>
        </p:sp>
      </p:grpSp>
      <p:sp>
        <p:nvSpPr>
          <p:cNvPr id="40965" name="Text Box 11"/>
          <p:cNvSpPr txBox="1">
            <a:spLocks noChangeArrowheads="1"/>
          </p:cNvSpPr>
          <p:nvPr/>
        </p:nvSpPr>
        <p:spPr bwMode="auto">
          <a:xfrm>
            <a:off x="228600" y="160338"/>
            <a:ext cx="8497888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ТЕОРІЯ ВОДНОЇ ІНТОКСИКАЦІЇ </a:t>
            </a:r>
            <a:endParaRPr lang="ru-RU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algn="ctr" eaLnBrk="0" hangingPunct="0">
              <a:defRPr/>
            </a:pP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</a:t>
            </a:r>
            <a:r>
              <a:rPr lang="ru-RU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клінічні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прояви)</a:t>
            </a:r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– 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об</a:t>
            </a:r>
            <a:r>
              <a:rPr lang="en-U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’</a:t>
            </a:r>
            <a:r>
              <a:rPr lang="ru-RU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єднують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всі</a:t>
            </a:r>
            <a:r>
              <a:rPr lang="ru-RU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форми</a:t>
            </a:r>
            <a:endParaRPr lang="en-GB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7" name="Правая фигурная скобка 16"/>
          <p:cNvSpPr/>
          <p:nvPr/>
        </p:nvSpPr>
        <p:spPr>
          <a:xfrm>
            <a:off x="6877050" y="1295400"/>
            <a:ext cx="431800" cy="3048000"/>
          </a:xfrm>
          <a:prstGeom prst="rightBrac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bg1"/>
              </a:solidFill>
            </a:endParaRPr>
          </a:p>
        </p:txBody>
      </p:sp>
      <p:sp>
        <p:nvSpPr>
          <p:cNvPr id="40969" name="Прямоугольник 17"/>
          <p:cNvSpPr>
            <a:spLocks noChangeArrowheads="1"/>
          </p:cNvSpPr>
          <p:nvPr/>
        </p:nvSpPr>
        <p:spPr bwMode="auto">
          <a:xfrm>
            <a:off x="7285038" y="2459038"/>
            <a:ext cx="163036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ru-RU" sz="2000" b="1" dirty="0" err="1" smtClean="0">
                <a:solidFill>
                  <a:schemeClr val="bg1"/>
                </a:solidFill>
                <a:latin typeface="+mn-lt"/>
              </a:rPr>
              <a:t>Набрякова</a:t>
            </a:r>
            <a:r>
              <a:rPr lang="ru-RU" sz="2000" b="1" dirty="0" smtClean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000" b="1" dirty="0">
                <a:solidFill>
                  <a:schemeClr val="bg1"/>
                </a:solidFill>
                <a:latin typeface="+mn-lt"/>
              </a:rPr>
              <a:t>форма</a:t>
            </a:r>
            <a:endParaRPr lang="de-DE" sz="2000" b="1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9" name="Правая фигурная скобка 18"/>
          <p:cNvSpPr/>
          <p:nvPr/>
        </p:nvSpPr>
        <p:spPr>
          <a:xfrm>
            <a:off x="6932613" y="4953000"/>
            <a:ext cx="431800" cy="1143000"/>
          </a:xfrm>
          <a:prstGeom prst="rightBrac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>
              <a:solidFill>
                <a:schemeClr val="bg1"/>
              </a:solidFill>
            </a:endParaRPr>
          </a:p>
        </p:txBody>
      </p:sp>
      <p:sp>
        <p:nvSpPr>
          <p:cNvPr id="40971" name="Прямоугольник 19"/>
          <p:cNvSpPr>
            <a:spLocks noChangeArrowheads="1"/>
          </p:cNvSpPr>
          <p:nvPr/>
        </p:nvSpPr>
        <p:spPr bwMode="auto">
          <a:xfrm>
            <a:off x="7467600" y="4875213"/>
            <a:ext cx="176371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b="1" dirty="0" err="1">
                <a:solidFill>
                  <a:schemeClr val="bg1"/>
                </a:solidFill>
                <a:latin typeface="+mn-lt"/>
              </a:rPr>
              <a:t>Нейро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>-</a:t>
            </a:r>
            <a:r>
              <a:rPr lang="ru-RU" b="1" dirty="0" err="1" smtClean="0">
                <a:solidFill>
                  <a:schemeClr val="bg1"/>
                </a:solidFill>
                <a:latin typeface="+mn-lt"/>
              </a:rPr>
              <a:t>психічна</a:t>
            </a:r>
            <a:r>
              <a:rPr lang="ru-RU" b="1" dirty="0" smtClean="0">
                <a:solidFill>
                  <a:schemeClr val="bg1"/>
                </a:solidFill>
                <a:latin typeface="+mn-lt"/>
              </a:rPr>
              <a:t>,</a:t>
            </a:r>
            <a:endParaRPr lang="ru-RU" b="1" dirty="0">
              <a:solidFill>
                <a:schemeClr val="bg1"/>
              </a:solidFill>
              <a:latin typeface="+mn-lt"/>
            </a:endParaRPr>
          </a:p>
          <a:p>
            <a:pPr algn="just">
              <a:defRPr/>
            </a:pPr>
            <a:r>
              <a:rPr lang="uk-UA" b="1" dirty="0">
                <a:solidFill>
                  <a:schemeClr val="bg1"/>
                </a:solidFill>
                <a:latin typeface="+mn-lt"/>
              </a:rPr>
              <a:t>ц</a:t>
            </a:r>
            <a:r>
              <a:rPr lang="ru-RU" b="1" dirty="0" err="1" smtClean="0">
                <a:solidFill>
                  <a:schemeClr val="bg1"/>
                </a:solidFill>
                <a:latin typeface="+mn-lt"/>
              </a:rPr>
              <a:t>ефалгічна</a:t>
            </a:r>
            <a:endParaRPr lang="ru-RU" dirty="0">
              <a:solidFill>
                <a:schemeClr val="bg1"/>
              </a:solidFill>
              <a:latin typeface="+mn-lt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6200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Патогенез розвитку ПМС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800997834"/>
              </p:ext>
            </p:extLst>
          </p:nvPr>
        </p:nvGraphicFramePr>
        <p:xfrm>
          <a:off x="1219200" y="1295400"/>
          <a:ext cx="7543800" cy="5181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261938" y="152400"/>
            <a:ext cx="8577262" cy="425450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ДІАГНОСТИКА ПМС</a:t>
            </a:r>
            <a:endParaRPr lang="ru-RU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88338579"/>
              </p:ext>
            </p:extLst>
          </p:nvPr>
        </p:nvGraphicFramePr>
        <p:xfrm>
          <a:off x="381000" y="1524000"/>
          <a:ext cx="85344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58906" y="748553"/>
            <a:ext cx="80772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Клінічні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протоколи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з </a:t>
            </a:r>
            <a:r>
              <a:rPr lang="ru-RU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акушерсько-гінекологічної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допомоги</a:t>
            </a:r>
            <a:r>
              <a:rPr lang="ru-RU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наказ№676</a:t>
            </a:r>
            <a:endParaRPr lang="ru-RU" b="1" dirty="0">
              <a:latin typeface="Arial" charset="0"/>
            </a:endParaRPr>
          </a:p>
        </p:txBody>
      </p:sp>
    </p:spTree>
  </p:cSld>
  <p:clrMapOvr>
    <a:masterClrMapping/>
  </p:clrMapOvr>
  <p:transition spd="slow">
    <p:circl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228600" y="252413"/>
            <a:ext cx="812639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Етапи</a:t>
            </a: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діагностичного</a:t>
            </a: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пошуку</a:t>
            </a:r>
            <a:r>
              <a:rPr lang="ru-RU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при ПМС</a:t>
            </a: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041254819"/>
              </p:ext>
            </p:extLst>
          </p:nvPr>
        </p:nvGraphicFramePr>
        <p:xfrm>
          <a:off x="609601" y="990600"/>
          <a:ext cx="80772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Text Box 2"/>
          <p:cNvSpPr txBox="1">
            <a:spLocks noChangeArrowheads="1"/>
          </p:cNvSpPr>
          <p:nvPr/>
        </p:nvSpPr>
        <p:spPr bwMode="auto">
          <a:xfrm>
            <a:off x="601663" y="1543050"/>
            <a:ext cx="3665537" cy="440120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Втома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Здуття</a:t>
            </a:r>
            <a:r>
              <a:rPr lang="ru-RU" sz="2000" b="1" dirty="0"/>
              <a:t> живота</a:t>
            </a:r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 smtClean="0"/>
              <a:t>Напруження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молочних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залоз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Акне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Припливи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  </a:t>
            </a:r>
            <a:r>
              <a:rPr lang="ru-RU" sz="2000" b="1" dirty="0" err="1"/>
              <a:t>Набряки</a:t>
            </a:r>
            <a:r>
              <a:rPr lang="ru-RU" sz="2000" b="1" dirty="0"/>
              <a:t> (</a:t>
            </a:r>
            <a:r>
              <a:rPr lang="ru-RU" sz="2000" b="1" dirty="0" err="1"/>
              <a:t>пальців</a:t>
            </a:r>
            <a:r>
              <a:rPr lang="ru-RU" sz="2000" b="1" dirty="0"/>
              <a:t> рук, </a:t>
            </a:r>
            <a:r>
              <a:rPr lang="ru-RU" sz="2000" b="1" dirty="0" err="1"/>
              <a:t>ніг</a:t>
            </a:r>
            <a:r>
              <a:rPr lang="ru-RU" sz="2000" b="1" dirty="0"/>
              <a:t>)</a:t>
            </a:r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Головні</a:t>
            </a:r>
            <a:r>
              <a:rPr lang="ru-RU" sz="2000" b="1" dirty="0"/>
              <a:t> </a:t>
            </a:r>
            <a:r>
              <a:rPr lang="ru-RU" sz="2000" b="1" dirty="0" err="1"/>
              <a:t>болі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Серцебиття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Відчуття</a:t>
            </a:r>
            <a:r>
              <a:rPr lang="ru-RU" sz="2000" b="1" dirty="0"/>
              <a:t> </a:t>
            </a:r>
            <a:r>
              <a:rPr lang="ru-RU" sz="2000" b="1" dirty="0" err="1"/>
              <a:t>запаморочення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 </a:t>
            </a:r>
            <a:r>
              <a:rPr lang="ru-RU" sz="2000" b="1" dirty="0" smtClean="0"/>
              <a:t>-</a:t>
            </a:r>
            <a:r>
              <a:rPr lang="ru-RU" sz="2000" b="1" dirty="0" err="1" smtClean="0"/>
              <a:t>Скарги</a:t>
            </a:r>
            <a:r>
              <a:rPr lang="ru-RU" sz="2000" b="1" dirty="0" smtClean="0"/>
              <a:t> </a:t>
            </a:r>
            <a:r>
              <a:rPr lang="ru-RU" sz="2000" b="1" dirty="0"/>
              <a:t>на дискомфорт в </a:t>
            </a:r>
            <a:r>
              <a:rPr lang="ru-RU" sz="2000" b="1" dirty="0" err="1"/>
              <a:t>області</a:t>
            </a:r>
            <a:r>
              <a:rPr lang="ru-RU" sz="2000" b="1" dirty="0"/>
              <a:t> </a:t>
            </a:r>
            <a:r>
              <a:rPr lang="ru-RU" sz="2000" b="1" dirty="0" err="1"/>
              <a:t>шлунка</a:t>
            </a:r>
            <a:r>
              <a:rPr lang="ru-RU" sz="2000" b="1" dirty="0"/>
              <a:t> і кишечника (</a:t>
            </a:r>
            <a:r>
              <a:rPr lang="ru-RU" sz="2000" b="1" dirty="0" err="1"/>
              <a:t>відчуття</a:t>
            </a:r>
            <a:r>
              <a:rPr lang="ru-RU" sz="2000" b="1" dirty="0"/>
              <a:t> </a:t>
            </a:r>
            <a:r>
              <a:rPr lang="ru-RU" sz="2000" b="1" dirty="0" err="1"/>
              <a:t>повноти</a:t>
            </a:r>
            <a:r>
              <a:rPr lang="ru-RU" sz="2000" b="1" dirty="0"/>
              <a:t>, </a:t>
            </a:r>
            <a:r>
              <a:rPr lang="ru-RU" sz="2000" b="1" dirty="0" smtClean="0"/>
              <a:t>закрепи</a:t>
            </a:r>
            <a:r>
              <a:rPr lang="ru-RU" sz="2000" b="1" dirty="0"/>
              <a:t>)</a:t>
            </a:r>
            <a:endParaRPr lang="en-US" sz="2000" b="1" dirty="0"/>
          </a:p>
        </p:txBody>
      </p:sp>
      <p:sp>
        <p:nvSpPr>
          <p:cNvPr id="166915" name="Text Box 3"/>
          <p:cNvSpPr txBox="1">
            <a:spLocks noChangeArrowheads="1"/>
          </p:cNvSpPr>
          <p:nvPr/>
        </p:nvSpPr>
        <p:spPr bwMode="auto">
          <a:xfrm>
            <a:off x="4564063" y="1570038"/>
            <a:ext cx="4427537" cy="3477875"/>
          </a:xfrm>
          <a:prstGeom prst="rect">
            <a:avLst/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eaLnBrk="0" hangingPunct="0">
              <a:defRPr/>
            </a:pPr>
            <a:r>
              <a:rPr lang="en-US" sz="2000" b="1" dirty="0"/>
              <a:t>- </a:t>
            </a:r>
            <a:r>
              <a:rPr lang="ru-RU" sz="2000" b="1" dirty="0" smtClean="0"/>
              <a:t> </a:t>
            </a:r>
            <a:r>
              <a:rPr lang="ru-RU" sz="2000" b="1" dirty="0" err="1"/>
              <a:t>Дратівливість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Страх, </a:t>
            </a:r>
            <a:r>
              <a:rPr lang="ru-RU" sz="2000" b="1" dirty="0" err="1"/>
              <a:t>напруженість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Реактивна</a:t>
            </a:r>
            <a:r>
              <a:rPr lang="ru-RU" sz="2000" b="1" dirty="0"/>
              <a:t> </a:t>
            </a:r>
            <a:r>
              <a:rPr lang="ru-RU" sz="2000" b="1" dirty="0" err="1" smtClean="0"/>
              <a:t>лабільність</a:t>
            </a:r>
            <a:r>
              <a:rPr lang="ru-RU" sz="2000" b="1" dirty="0" smtClean="0"/>
              <a:t>,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  </a:t>
            </a:r>
            <a:r>
              <a:rPr lang="ru-RU" sz="2000" b="1" dirty="0" err="1"/>
              <a:t>депресія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Вовчий</a:t>
            </a:r>
            <a:r>
              <a:rPr lang="ru-RU" sz="2000" b="1" dirty="0"/>
              <a:t> голод, напади голоду</a:t>
            </a:r>
          </a:p>
          <a:p>
            <a:pPr eaLnBrk="0" hangingPunct="0">
              <a:defRPr/>
            </a:pPr>
            <a:r>
              <a:rPr lang="ru-RU" sz="2000" b="1" dirty="0" smtClean="0"/>
              <a:t> -</a:t>
            </a:r>
            <a:r>
              <a:rPr lang="ru-RU" sz="2000" b="1" dirty="0" err="1" smtClean="0"/>
              <a:t>Посилення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апетит</a:t>
            </a:r>
            <a:r>
              <a:rPr lang="uk-UA" sz="2000" b="1" dirty="0" smtClean="0"/>
              <a:t>у</a:t>
            </a:r>
          </a:p>
          <a:p>
            <a:pPr eaLnBrk="0" hangingPunct="0">
              <a:defRPr/>
            </a:pPr>
            <a:r>
              <a:rPr lang="en-US" sz="2000" b="1" dirty="0" smtClean="0"/>
              <a:t>- </a:t>
            </a:r>
            <a:r>
              <a:rPr lang="ru-RU" sz="2000" b="1" dirty="0"/>
              <a:t>Напади </a:t>
            </a:r>
            <a:r>
              <a:rPr lang="ru-RU" sz="2000" b="1" dirty="0" err="1"/>
              <a:t>люті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Плаксивість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Почуття</a:t>
            </a:r>
            <a:r>
              <a:rPr lang="ru-RU" sz="2000" b="1" dirty="0"/>
              <a:t> </a:t>
            </a:r>
            <a:r>
              <a:rPr lang="ru-RU" sz="2000" b="1" dirty="0" err="1"/>
              <a:t>самотності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Забудькуватість</a:t>
            </a:r>
            <a:endParaRPr lang="ru-RU" sz="2000" b="1" dirty="0"/>
          </a:p>
          <a:p>
            <a:pPr eaLnBrk="0" hangingPunct="0">
              <a:defRPr/>
            </a:pPr>
            <a:r>
              <a:rPr lang="ru-RU" sz="2000" b="1" dirty="0"/>
              <a:t>- </a:t>
            </a:r>
            <a:r>
              <a:rPr lang="ru-RU" sz="2000" b="1" dirty="0" err="1"/>
              <a:t>Неуважність</a:t>
            </a:r>
            <a:endParaRPr lang="en-US" sz="2000" b="1" dirty="0"/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457200" y="269875"/>
            <a:ext cx="8592930" cy="492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ru-RU" sz="2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КАЛЕНДАР ПЕРЕДМЕНСТРУАЛЬНИХ СИМПТОМІВ</a:t>
            </a:r>
            <a:endParaRPr lang="en-GB" sz="2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46085" name="Text Box 5"/>
          <p:cNvSpPr txBox="1">
            <a:spLocks noChangeArrowheads="1"/>
          </p:cNvSpPr>
          <p:nvPr/>
        </p:nvSpPr>
        <p:spPr bwMode="auto">
          <a:xfrm>
            <a:off x="4151313" y="196850"/>
            <a:ext cx="18415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endParaRPr lang="en-GB" sz="2800">
              <a:latin typeface="+mn-lt"/>
            </a:endParaRPr>
          </a:p>
        </p:txBody>
      </p:sp>
      <p:sp>
        <p:nvSpPr>
          <p:cNvPr id="166920" name="Text Box 8"/>
          <p:cNvSpPr txBox="1">
            <a:spLocks noChangeArrowheads="1"/>
          </p:cNvSpPr>
          <p:nvPr/>
        </p:nvSpPr>
        <p:spPr bwMode="auto">
          <a:xfrm>
            <a:off x="677863" y="1103313"/>
            <a:ext cx="75834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10 </a:t>
            </a:r>
            <a:r>
              <a:rPr lang="ru-RU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фізичних</a:t>
            </a: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симптомів</a:t>
            </a:r>
            <a:r>
              <a:rPr lang="en-U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+ 12 </a:t>
            </a:r>
            <a:r>
              <a:rPr lang="ru-RU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психічних</a:t>
            </a:r>
            <a:r>
              <a:rPr lang="ru-RU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симптомів</a:t>
            </a:r>
            <a:r>
              <a:rPr lang="en-U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endParaRPr lang="en-U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6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66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4" grpId="0" animBg="1" autoUpdateAnimBg="0"/>
      <p:bldP spid="166915" grpId="0" animBg="1" autoUpdateAnimBg="0"/>
      <p:bldP spid="166920" grpId="0" autoUpdateAnimBg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582772930"/>
              </p:ext>
            </p:extLst>
          </p:nvPr>
        </p:nvGraphicFramePr>
        <p:xfrm>
          <a:off x="152400" y="152400"/>
          <a:ext cx="8763000" cy="6477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 descr="http://health.wild-mistress.ru/wm/health.nsf/publicall/2327329413EB3E38C32574600080C9F1/$FILE/pms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934200" y="152400"/>
            <a:ext cx="1905000" cy="22669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slow">
    <p:circle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57225"/>
            <a:ext cx="8229600" cy="56197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Лікування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ПМС</a:t>
            </a:r>
            <a:b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Клінічні</a:t>
            </a:r>
            <a:r>
              <a:rPr lang="ru-RU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протоколи</a:t>
            </a:r>
            <a:r>
              <a:rPr lang="ru-RU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з </a:t>
            </a:r>
            <a:r>
              <a:rPr lang="ru-RU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акушерсько-гінекологічної</a:t>
            </a:r>
            <a:r>
              <a:rPr lang="ru-RU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800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допомоги</a:t>
            </a:r>
            <a:r>
              <a:rPr lang="ru-RU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наказ </a:t>
            </a: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№676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844443754"/>
              </p:ext>
            </p:extLst>
          </p:nvPr>
        </p:nvGraphicFramePr>
        <p:xfrm>
          <a:off x="539750" y="2041525"/>
          <a:ext cx="8280400" cy="41306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633130033"/>
              </p:ext>
            </p:extLst>
          </p:nvPr>
        </p:nvGraphicFramePr>
        <p:xfrm>
          <a:off x="381000" y="1828800"/>
          <a:ext cx="86106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09600"/>
            <a:ext cx="8229600" cy="56197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Лікування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ПМС</a:t>
            </a:r>
            <a:b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Клінічні</a:t>
            </a: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протоколи</a:t>
            </a: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по </a:t>
            </a:r>
            <a:r>
              <a:rPr lang="ru-RU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акушерсько-гінекологічній</a:t>
            </a: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</a:t>
            </a:r>
            <a:r>
              <a:rPr lang="ru-RU" sz="2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допомозі</a:t>
            </a:r>
            <a:r>
              <a:rPr lang="ru-RU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, наказ №676</a:t>
            </a:r>
          </a:p>
        </p:txBody>
      </p:sp>
    </p:spTree>
  </p:cSld>
  <p:clrMapOvr>
    <a:masterClrMapping/>
  </p:clrMapOvr>
  <p:transition spd="slow">
    <p:circle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33445716"/>
              </p:ext>
            </p:extLst>
          </p:nvPr>
        </p:nvGraphicFramePr>
        <p:xfrm>
          <a:off x="533400" y="457200"/>
          <a:ext cx="79248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53312740"/>
              </p:ext>
            </p:extLst>
          </p:nvPr>
        </p:nvGraphicFramePr>
        <p:xfrm>
          <a:off x="395536" y="260648"/>
          <a:ext cx="8382000" cy="6512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www.kido.kz/userfiles/200571147_0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400" y="4495800"/>
            <a:ext cx="3213098" cy="2133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92889987"/>
              </p:ext>
            </p:extLst>
          </p:nvPr>
        </p:nvGraphicFramePr>
        <p:xfrm>
          <a:off x="609600" y="457200"/>
          <a:ext cx="78486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spd="slow">
    <p:circle/>
  </p:transition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3000" y="457200"/>
            <a:ext cx="7620000" cy="23083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КЛІМАКТЕРИЧНИЙ </a:t>
            </a:r>
            <a:r>
              <a:rPr lang="uk-UA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СИНДРОМ</a:t>
            </a:r>
            <a:r>
              <a:rPr lang="uk-U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uk-UA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або </a:t>
            </a:r>
            <a:r>
              <a:rPr lang="uk-UA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ПАТОЛОГІЧНИЙ КЛІМАКС </a:t>
            </a:r>
            <a:r>
              <a:rPr lang="uk-UA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–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це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сукупність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ендокринно-вегетативних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порушень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які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виникають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в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результаті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естрогендефіцитного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стану, у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жінок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в пре-і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постменопаузі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і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ускладнюють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природне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перебіг</a:t>
            </a:r>
            <a:r>
              <a:rPr lang="ru-RU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клімактерію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992936996"/>
              </p:ext>
            </p:extLst>
          </p:nvPr>
        </p:nvGraphicFramePr>
        <p:xfrm>
          <a:off x="914400" y="2971800"/>
          <a:ext cx="7772400" cy="3429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980209713"/>
              </p:ext>
            </p:extLst>
          </p:nvPr>
        </p:nvGraphicFramePr>
        <p:xfrm>
          <a:off x="1295400" y="457200"/>
          <a:ext cx="7239000" cy="5867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6868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Типи клімактеричних порушень</a:t>
            </a:r>
            <a:endParaRPr lang="ru-RU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43484917"/>
              </p:ext>
            </p:extLst>
          </p:nvPr>
        </p:nvGraphicFramePr>
        <p:xfrm>
          <a:off x="533400" y="1143000"/>
          <a:ext cx="8077200" cy="5486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Заголовок 1"/>
          <p:cNvSpPr>
            <a:spLocks noGrp="1"/>
          </p:cNvSpPr>
          <p:nvPr>
            <p:ph type="title"/>
          </p:nvPr>
        </p:nvSpPr>
        <p:spPr>
          <a:xfrm>
            <a:off x="228600" y="304800"/>
            <a:ext cx="8534400" cy="563563"/>
          </a:xfrm>
        </p:spPr>
        <p:txBody>
          <a:bodyPr/>
          <a:lstStyle/>
          <a:p>
            <a:r>
              <a:rPr lang="ru-RU" dirty="0" err="1" smtClean="0"/>
              <a:t>Періоди</a:t>
            </a:r>
            <a:r>
              <a:rPr lang="ru-RU" dirty="0" smtClean="0"/>
              <a:t> </a:t>
            </a:r>
            <a:r>
              <a:rPr lang="ru-RU" dirty="0" err="1" smtClean="0"/>
              <a:t>клімактерію</a:t>
            </a:r>
            <a:r>
              <a:rPr lang="ru-RU" dirty="0" smtClean="0"/>
              <a:t> і </a:t>
            </a:r>
            <a:r>
              <a:rPr lang="ru-RU" dirty="0" err="1" smtClean="0"/>
              <a:t>його</a:t>
            </a:r>
            <a:r>
              <a:rPr lang="ru-RU" dirty="0" smtClean="0"/>
              <a:t> прояви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3023423"/>
              </p:ext>
            </p:extLst>
          </p:nvPr>
        </p:nvGraphicFramePr>
        <p:xfrm>
          <a:off x="685800" y="1397000"/>
          <a:ext cx="8077200" cy="503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9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Переходной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Перименопауза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Постменопауза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Вік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40 </a:t>
                      </a:r>
                      <a:r>
                        <a:rPr lang="ru-RU" dirty="0" err="1" smtClean="0"/>
                        <a:t>років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45-50 </a:t>
                      </a:r>
                      <a:r>
                        <a:rPr lang="ru-RU" dirty="0" err="1" smtClean="0"/>
                        <a:t>років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55-60 </a:t>
                      </a:r>
                      <a:r>
                        <a:rPr lang="ru-RU" dirty="0" err="1" smtClean="0"/>
                        <a:t>років</a:t>
                      </a:r>
                      <a:r>
                        <a:rPr lang="ru-RU" baseline="0" dirty="0" smtClean="0"/>
                        <a:t> і старше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Симптоми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НМЦ, </a:t>
                      </a:r>
                      <a:r>
                        <a:rPr lang="ru-RU" dirty="0" err="1" smtClean="0"/>
                        <a:t>маткові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кровотечі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скудні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baseline="0" dirty="0" err="1" smtClean="0"/>
                        <a:t>менструації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Припливи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коливання</a:t>
                      </a:r>
                      <a:r>
                        <a:rPr lang="ru-RU" dirty="0" smtClean="0"/>
                        <a:t> настрою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Урогенітальні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розлади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зміни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шкіри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волосся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Завдання</a:t>
                      </a:r>
                      <a:r>
                        <a:rPr lang="ru-RU" dirty="0" smtClean="0"/>
                        <a:t> для </a:t>
                      </a:r>
                      <a:r>
                        <a:rPr lang="ru-RU" dirty="0" err="1" smtClean="0"/>
                        <a:t>лікаря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Контроль МЦ, </a:t>
                      </a:r>
                      <a:r>
                        <a:rPr lang="ru-RU" dirty="0" err="1" smtClean="0"/>
                        <a:t>помірні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менструації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Відсутність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припливів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помірні</a:t>
                      </a:r>
                      <a:r>
                        <a:rPr lang="ru-RU" dirty="0" smtClean="0"/>
                        <a:t> і </a:t>
                      </a:r>
                      <a:r>
                        <a:rPr lang="ru-RU" dirty="0" err="1" smtClean="0"/>
                        <a:t>регулярні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менструації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Профілактика</a:t>
                      </a:r>
                      <a:r>
                        <a:rPr lang="ru-RU" dirty="0" smtClean="0"/>
                        <a:t> остеопорозу, </a:t>
                      </a:r>
                      <a:r>
                        <a:rPr lang="ru-RU" dirty="0" err="1" smtClean="0"/>
                        <a:t>відсутність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менструації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Лікування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прогестини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 +</a:t>
                      </a:r>
                      <a:r>
                        <a:rPr lang="ru-RU" baseline="0" dirty="0" smtClean="0"/>
                        <a:t> П </a:t>
                      </a:r>
                      <a:r>
                        <a:rPr lang="ru-RU" baseline="0" dirty="0" err="1" smtClean="0"/>
                        <a:t>циклічний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Е+П </a:t>
                      </a:r>
                      <a:r>
                        <a:rPr lang="ru-RU" dirty="0" err="1" smtClean="0"/>
                        <a:t>монофазний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Приклад</a:t>
                      </a:r>
                      <a:r>
                        <a:rPr lang="ru-RU" baseline="0" dirty="0" smtClean="0"/>
                        <a:t> препарата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дуфастон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Фемостон</a:t>
                      </a:r>
                      <a:r>
                        <a:rPr lang="ru-RU" dirty="0" smtClean="0"/>
                        <a:t> 1/10, 2/10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Фемостон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конті</a:t>
                      </a:r>
                      <a:r>
                        <a:rPr lang="ru-RU" dirty="0" smtClean="0"/>
                        <a:t> 1/5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slow">
    <p:circle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2296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Терапія клімактеричного синдрому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852455379"/>
              </p:ext>
            </p:extLst>
          </p:nvPr>
        </p:nvGraphicFramePr>
        <p:xfrm>
          <a:off x="533400" y="990600"/>
          <a:ext cx="8382000" cy="5638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АДРЕНО-ГЕНІТАЛЬНИЙ СИНДРОМ</a:t>
            </a:r>
          </a:p>
        </p:txBody>
      </p:sp>
      <p:sp>
        <p:nvSpPr>
          <p:cNvPr id="7885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ru-RU" dirty="0" err="1"/>
              <a:t>вроджена</a:t>
            </a:r>
            <a:r>
              <a:rPr lang="ru-RU" dirty="0"/>
              <a:t> </a:t>
            </a:r>
            <a:r>
              <a:rPr lang="ru-RU" dirty="0" err="1"/>
              <a:t>дисфункція</a:t>
            </a:r>
            <a:r>
              <a:rPr lang="ru-RU" dirty="0"/>
              <a:t> кори </a:t>
            </a:r>
            <a:r>
              <a:rPr lang="ru-RU" dirty="0" err="1"/>
              <a:t>надниркових</a:t>
            </a:r>
            <a:r>
              <a:rPr lang="ru-RU" dirty="0"/>
              <a:t> </a:t>
            </a:r>
            <a:r>
              <a:rPr lang="ru-RU" dirty="0" err="1"/>
              <a:t>залоз</a:t>
            </a:r>
            <a:endParaRPr lang="ru-RU" dirty="0"/>
          </a:p>
          <a:p>
            <a:r>
              <a:rPr lang="ru-RU" dirty="0"/>
              <a:t>- </a:t>
            </a:r>
            <a:r>
              <a:rPr lang="ru-RU" dirty="0" err="1"/>
              <a:t>основним</a:t>
            </a:r>
            <a:r>
              <a:rPr lang="ru-RU" dirty="0"/>
              <a:t> </a:t>
            </a:r>
            <a:r>
              <a:rPr lang="ru-RU" dirty="0" err="1"/>
              <a:t>патогенетичним</a:t>
            </a:r>
            <a:r>
              <a:rPr lang="ru-RU" dirty="0"/>
              <a:t> </a:t>
            </a:r>
            <a:r>
              <a:rPr lang="ru-RU" dirty="0" err="1"/>
              <a:t>механізмом</a:t>
            </a:r>
            <a:r>
              <a:rPr lang="ru-RU" dirty="0"/>
              <a:t> є </a:t>
            </a:r>
            <a:r>
              <a:rPr lang="ru-RU" dirty="0" err="1"/>
              <a:t>вроджений</a:t>
            </a:r>
            <a:r>
              <a:rPr lang="ru-RU" dirty="0"/>
              <a:t> </a:t>
            </a:r>
            <a:r>
              <a:rPr lang="ru-RU" dirty="0" err="1"/>
              <a:t>дефіцит</a:t>
            </a:r>
            <a:r>
              <a:rPr lang="ru-RU" dirty="0"/>
              <a:t> ферменту С21-гідроксилази, яка </a:t>
            </a:r>
            <a:r>
              <a:rPr lang="ru-RU" dirty="0" err="1"/>
              <a:t>бере</a:t>
            </a:r>
            <a:r>
              <a:rPr lang="ru-RU" dirty="0"/>
              <a:t> участь в </a:t>
            </a:r>
            <a:r>
              <a:rPr lang="ru-RU" dirty="0" err="1"/>
              <a:t>синтезі</a:t>
            </a:r>
            <a:r>
              <a:rPr lang="ru-RU" dirty="0"/>
              <a:t> </a:t>
            </a:r>
            <a:r>
              <a:rPr lang="ru-RU" dirty="0" err="1"/>
              <a:t>андрогенів</a:t>
            </a:r>
            <a:r>
              <a:rPr lang="ru-RU" dirty="0"/>
              <a:t> в </a:t>
            </a:r>
            <a:r>
              <a:rPr lang="ru-RU" dirty="0" err="1"/>
              <a:t>корі</a:t>
            </a:r>
            <a:r>
              <a:rPr lang="ru-RU" dirty="0"/>
              <a:t> </a:t>
            </a:r>
            <a:r>
              <a:rPr lang="ru-RU" dirty="0" err="1"/>
              <a:t>надниркових</a:t>
            </a:r>
            <a:r>
              <a:rPr lang="ru-RU" dirty="0"/>
              <a:t> </a:t>
            </a:r>
            <a:r>
              <a:rPr lang="ru-RU" dirty="0" err="1"/>
              <a:t>залоз</a:t>
            </a:r>
            <a:endParaRPr lang="ru-RU" dirty="0"/>
          </a:p>
          <a:p>
            <a:r>
              <a:rPr lang="ru-RU" dirty="0"/>
              <a:t>- в </a:t>
            </a:r>
            <a:r>
              <a:rPr lang="ru-RU" dirty="0" err="1"/>
              <a:t>залежності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ступеня</a:t>
            </a:r>
            <a:r>
              <a:rPr lang="ru-RU" dirty="0"/>
              <a:t> </a:t>
            </a:r>
            <a:r>
              <a:rPr lang="ru-RU" dirty="0" err="1"/>
              <a:t>дефіциту</a:t>
            </a:r>
            <a:r>
              <a:rPr lang="ru-RU" dirty="0"/>
              <a:t> С21-гідроксилази, а значить і </a:t>
            </a:r>
            <a:r>
              <a:rPr lang="ru-RU" dirty="0" err="1"/>
              <a:t>ступеня</a:t>
            </a:r>
            <a:r>
              <a:rPr lang="ru-RU" dirty="0"/>
              <a:t> </a:t>
            </a:r>
            <a:r>
              <a:rPr lang="ru-RU" dirty="0" err="1"/>
              <a:t>гіперандрогенії</a:t>
            </a:r>
            <a:r>
              <a:rPr lang="ru-RU" dirty="0"/>
              <a:t> </a:t>
            </a:r>
            <a:r>
              <a:rPr lang="ru-RU" dirty="0" err="1" smtClean="0"/>
              <a:t>виділяю</a:t>
            </a:r>
            <a:endParaRPr lang="ru-RU" dirty="0" smtClean="0"/>
          </a:p>
          <a:p>
            <a:r>
              <a:rPr lang="ru-RU" sz="3200" b="1" dirty="0" err="1" smtClean="0">
                <a:solidFill>
                  <a:srgbClr val="FF0000"/>
                </a:solidFill>
              </a:rPr>
              <a:t>класичну</a:t>
            </a:r>
            <a:r>
              <a:rPr lang="ru-RU" sz="3200" b="1" dirty="0" smtClean="0">
                <a:solidFill>
                  <a:srgbClr val="FF0000"/>
                </a:solidFill>
              </a:rPr>
              <a:t> и </a:t>
            </a:r>
            <a:r>
              <a:rPr lang="ru-RU" sz="3200" b="1" dirty="0" err="1" smtClean="0">
                <a:solidFill>
                  <a:srgbClr val="FF0000"/>
                </a:solidFill>
              </a:rPr>
              <a:t>легку</a:t>
            </a:r>
            <a:r>
              <a:rPr lang="ru-RU" sz="3200" b="1" dirty="0" smtClean="0">
                <a:solidFill>
                  <a:srgbClr val="FF0000"/>
                </a:solidFill>
              </a:rPr>
              <a:t> форму АГС</a:t>
            </a:r>
          </a:p>
        </p:txBody>
      </p:sp>
    </p:spTree>
  </p:cSld>
  <p:clrMapOvr>
    <a:masterClrMapping/>
  </p:clrMapOvr>
  <p:transition spd="slow">
    <p:circle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C00000"/>
                </a:solidFill>
              </a:rPr>
              <a:t>Класична</a:t>
            </a:r>
            <a:r>
              <a:rPr lang="ru-RU" dirty="0" smtClean="0">
                <a:solidFill>
                  <a:srgbClr val="C00000"/>
                </a:solidFill>
              </a:rPr>
              <a:t> форма </a:t>
            </a:r>
            <a:r>
              <a:rPr lang="ru-RU" dirty="0" err="1" smtClean="0">
                <a:solidFill>
                  <a:srgbClr val="C00000"/>
                </a:solidFill>
              </a:rPr>
              <a:t>вродженого</a:t>
            </a:r>
            <a:r>
              <a:rPr lang="ru-RU" dirty="0" smtClean="0">
                <a:solidFill>
                  <a:srgbClr val="C00000"/>
                </a:solidFill>
              </a:rPr>
              <a:t> АГС</a:t>
            </a:r>
          </a:p>
        </p:txBody>
      </p:sp>
      <p:sp>
        <p:nvSpPr>
          <p:cNvPr id="7987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</a:t>
            </a:r>
            <a:r>
              <a:rPr lang="ru-RU" dirty="0" err="1"/>
              <a:t>внутрішньоутробно</a:t>
            </a:r>
            <a:r>
              <a:rPr lang="ru-RU" dirty="0"/>
              <a:t>, з початком гормонального </a:t>
            </a:r>
            <a:r>
              <a:rPr lang="ru-RU" dirty="0" err="1"/>
              <a:t>функціонування</a:t>
            </a:r>
            <a:r>
              <a:rPr lang="ru-RU" dirty="0"/>
              <a:t> </a:t>
            </a:r>
            <a:r>
              <a:rPr lang="ru-RU" dirty="0" err="1"/>
              <a:t>наднирників</a:t>
            </a:r>
            <a:r>
              <a:rPr lang="ru-RU" dirty="0"/>
              <a:t> - 9-10 </a:t>
            </a:r>
            <a:r>
              <a:rPr lang="ru-RU" dirty="0" err="1"/>
              <a:t>тиждень</a:t>
            </a:r>
            <a:endParaRPr lang="ru-RU" dirty="0"/>
          </a:p>
          <a:p>
            <a:r>
              <a:rPr lang="ru-RU" dirty="0"/>
              <a:t>- </a:t>
            </a:r>
            <a:r>
              <a:rPr lang="ru-RU" dirty="0" err="1"/>
              <a:t>порушується</a:t>
            </a:r>
            <a:r>
              <a:rPr lang="ru-RU" dirty="0"/>
              <a:t> </a:t>
            </a:r>
            <a:r>
              <a:rPr lang="ru-RU" dirty="0" err="1"/>
              <a:t>статева</a:t>
            </a:r>
            <a:r>
              <a:rPr lang="ru-RU" dirty="0"/>
              <a:t> </a:t>
            </a:r>
            <a:r>
              <a:rPr lang="ru-RU" dirty="0" err="1"/>
              <a:t>диференціація</a:t>
            </a:r>
            <a:r>
              <a:rPr lang="ru-RU" dirty="0"/>
              <a:t> плода </a:t>
            </a:r>
            <a:r>
              <a:rPr lang="ru-RU" dirty="0" err="1"/>
              <a:t>жіночої</a:t>
            </a:r>
            <a:r>
              <a:rPr lang="ru-RU" dirty="0"/>
              <a:t> </a:t>
            </a:r>
            <a:r>
              <a:rPr lang="ru-RU" dirty="0" err="1"/>
              <a:t>статі</a:t>
            </a:r>
            <a:r>
              <a:rPr lang="ru-RU" dirty="0"/>
              <a:t> (</a:t>
            </a:r>
            <a:r>
              <a:rPr lang="ru-RU" dirty="0" err="1"/>
              <a:t>помилковий</a:t>
            </a:r>
            <a:r>
              <a:rPr lang="ru-RU" dirty="0"/>
              <a:t> </a:t>
            </a:r>
            <a:r>
              <a:rPr lang="ru-RU" dirty="0" err="1"/>
              <a:t>жіночий</a:t>
            </a:r>
            <a:r>
              <a:rPr lang="ru-RU" dirty="0"/>
              <a:t> гермафродитизм)</a:t>
            </a:r>
          </a:p>
          <a:p>
            <a:r>
              <a:rPr lang="ru-RU" dirty="0"/>
              <a:t>- </a:t>
            </a:r>
            <a:r>
              <a:rPr lang="ru-RU" dirty="0" err="1"/>
              <a:t>лікування</a:t>
            </a:r>
            <a:r>
              <a:rPr lang="ru-RU" dirty="0"/>
              <a:t> - </a:t>
            </a:r>
            <a:r>
              <a:rPr lang="ru-RU" dirty="0" err="1"/>
              <a:t>своєчасна</a:t>
            </a:r>
            <a:r>
              <a:rPr lang="ru-RU" dirty="0"/>
              <a:t> </a:t>
            </a:r>
            <a:r>
              <a:rPr lang="ru-RU" dirty="0" err="1"/>
              <a:t>діагностика</a:t>
            </a:r>
            <a:r>
              <a:rPr lang="ru-RU" dirty="0"/>
              <a:t>, </a:t>
            </a:r>
            <a:r>
              <a:rPr lang="ru-RU" dirty="0" err="1"/>
              <a:t>хірургічна</a:t>
            </a:r>
            <a:r>
              <a:rPr lang="ru-RU" dirty="0"/>
              <a:t> </a:t>
            </a:r>
            <a:r>
              <a:rPr lang="ru-RU" dirty="0" err="1"/>
              <a:t>корекція</a:t>
            </a:r>
            <a:r>
              <a:rPr lang="ru-RU" dirty="0"/>
              <a:t>, </a:t>
            </a:r>
            <a:r>
              <a:rPr lang="ru-RU" dirty="0" err="1"/>
              <a:t>гормональна</a:t>
            </a:r>
            <a:r>
              <a:rPr lang="ru-RU" dirty="0"/>
              <a:t> </a:t>
            </a:r>
            <a:r>
              <a:rPr lang="ru-RU" dirty="0" err="1"/>
              <a:t>корекція</a:t>
            </a:r>
            <a:r>
              <a:rPr lang="ru-RU" dirty="0"/>
              <a:t> для </a:t>
            </a:r>
            <a:r>
              <a:rPr lang="ru-RU" dirty="0" err="1"/>
              <a:t>розвитку</a:t>
            </a:r>
            <a:r>
              <a:rPr lang="ru-RU" dirty="0"/>
              <a:t> </a:t>
            </a:r>
            <a:r>
              <a:rPr lang="ru-RU" dirty="0" err="1"/>
              <a:t>жіночого</a:t>
            </a:r>
            <a:r>
              <a:rPr lang="ru-RU" dirty="0"/>
              <a:t> фенотипу</a:t>
            </a:r>
            <a:endParaRPr lang="ru-RU" dirty="0" smtClean="0"/>
          </a:p>
        </p:txBody>
      </p:sp>
    </p:spTree>
  </p:cSld>
  <p:clrMapOvr>
    <a:masterClrMapping/>
  </p:clrMapOvr>
  <p:transition spd="slow">
    <p:circle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Пубертатна форма АГС</a:t>
            </a:r>
          </a:p>
        </p:txBody>
      </p:sp>
      <p:sp>
        <p:nvSpPr>
          <p:cNvPr id="8089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</a:t>
            </a:r>
            <a:r>
              <a:rPr lang="ru-RU" dirty="0" err="1" smtClean="0"/>
              <a:t>дефіцит</a:t>
            </a:r>
            <a:r>
              <a:rPr lang="ru-RU" dirty="0" smtClean="0"/>
              <a:t> гормону </a:t>
            </a:r>
            <a:r>
              <a:rPr lang="ru-RU" dirty="0" err="1" smtClean="0"/>
              <a:t>проявляється</a:t>
            </a:r>
            <a:r>
              <a:rPr lang="ru-RU" dirty="0" smtClean="0"/>
              <a:t> в </a:t>
            </a:r>
            <a:r>
              <a:rPr lang="ru-RU" dirty="0" err="1" smtClean="0"/>
              <a:t>період</a:t>
            </a:r>
            <a:r>
              <a:rPr lang="ru-RU" dirty="0" smtClean="0"/>
              <a:t> </a:t>
            </a:r>
            <a:r>
              <a:rPr lang="ru-RU" dirty="0" err="1" smtClean="0"/>
              <a:t>адренархе</a:t>
            </a:r>
            <a:r>
              <a:rPr lang="ru-RU" dirty="0" smtClean="0"/>
              <a:t> – за 2-3 роки до </a:t>
            </a:r>
            <a:r>
              <a:rPr lang="ru-RU" dirty="0" err="1" smtClean="0"/>
              <a:t>менархе</a:t>
            </a:r>
            <a:endParaRPr lang="ru-RU" dirty="0" smtClean="0"/>
          </a:p>
          <a:p>
            <a:pPr>
              <a:buFont typeface="Wingdings" pitchFamily="2" charset="2"/>
              <a:buNone/>
            </a:pPr>
            <a:r>
              <a:rPr lang="ru-RU" dirty="0" err="1" smtClean="0">
                <a:solidFill>
                  <a:srgbClr val="C00000"/>
                </a:solidFill>
              </a:rPr>
              <a:t>Клініка</a:t>
            </a:r>
            <a:r>
              <a:rPr lang="ru-RU" dirty="0" smtClean="0">
                <a:solidFill>
                  <a:srgbClr val="C00000"/>
                </a:solidFill>
              </a:rPr>
              <a:t>: 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пізнє</a:t>
            </a:r>
            <a:r>
              <a:rPr lang="ru-RU" dirty="0" smtClean="0"/>
              <a:t> </a:t>
            </a:r>
            <a:r>
              <a:rPr lang="ru-RU" dirty="0" err="1" smtClean="0"/>
              <a:t>менархе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нерегулярний</a:t>
            </a:r>
            <a:r>
              <a:rPr lang="ru-RU" dirty="0" smtClean="0"/>
              <a:t> ОМЦ</a:t>
            </a:r>
          </a:p>
          <a:p>
            <a:r>
              <a:rPr lang="ru-RU" dirty="0" smtClean="0"/>
              <a:t>- </a:t>
            </a:r>
            <a:r>
              <a:rPr lang="ru-RU" dirty="0" err="1" smtClean="0"/>
              <a:t>гірсутизм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акне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високий</a:t>
            </a:r>
            <a:r>
              <a:rPr lang="ru-RU" dirty="0" smtClean="0"/>
              <a:t> </a:t>
            </a:r>
            <a:r>
              <a:rPr lang="ru-RU" dirty="0" err="1" smtClean="0"/>
              <a:t>зріст</a:t>
            </a:r>
            <a:r>
              <a:rPr lang="ru-RU" dirty="0" smtClean="0"/>
              <a:t>, </a:t>
            </a:r>
            <a:r>
              <a:rPr lang="ru-RU" dirty="0" err="1" smtClean="0"/>
              <a:t>інтерсексуальні</a:t>
            </a:r>
            <a:r>
              <a:rPr lang="ru-RU" dirty="0" smtClean="0"/>
              <a:t> </a:t>
            </a:r>
            <a:r>
              <a:rPr lang="ru-RU" dirty="0" err="1" smtClean="0"/>
              <a:t>ознаки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гіпоплазія</a:t>
            </a:r>
            <a:r>
              <a:rPr lang="ru-RU" dirty="0" smtClean="0"/>
              <a:t> </a:t>
            </a:r>
            <a:r>
              <a:rPr lang="ru-RU" dirty="0" err="1" smtClean="0"/>
              <a:t>молочних</a:t>
            </a:r>
            <a:r>
              <a:rPr lang="ru-RU" dirty="0" smtClean="0"/>
              <a:t> </a:t>
            </a:r>
            <a:r>
              <a:rPr lang="ru-RU" dirty="0" err="1" smtClean="0"/>
              <a:t>залоз</a:t>
            </a:r>
            <a:endParaRPr lang="ru-RU" dirty="0" smtClean="0"/>
          </a:p>
          <a:p>
            <a:endParaRPr lang="ru-RU" dirty="0" smtClean="0"/>
          </a:p>
        </p:txBody>
      </p:sp>
    </p:spTree>
  </p:cSld>
  <p:clrMapOvr>
    <a:masterClrMapping/>
  </p:clrMapOvr>
  <p:transition spd="slow">
    <p:circle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C00000"/>
                </a:solidFill>
              </a:rPr>
              <a:t>Постпубертатна</a:t>
            </a:r>
            <a:r>
              <a:rPr lang="ru-RU" dirty="0" smtClean="0">
                <a:solidFill>
                  <a:srgbClr val="C00000"/>
                </a:solidFill>
              </a:rPr>
              <a:t> форма АГС</a:t>
            </a:r>
          </a:p>
        </p:txBody>
      </p:sp>
      <p:sp>
        <p:nvSpPr>
          <p:cNvPr id="8192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 dirty="0" smtClean="0"/>
              <a:t>- </a:t>
            </a:r>
            <a:r>
              <a:rPr lang="ru-RU" sz="2400" dirty="0"/>
              <a:t>в другому </a:t>
            </a:r>
            <a:r>
              <a:rPr lang="ru-RU" sz="2400" dirty="0" err="1"/>
              <a:t>десятилітті</a:t>
            </a:r>
            <a:r>
              <a:rPr lang="ru-RU" sz="2400" dirty="0"/>
              <a:t> </a:t>
            </a:r>
            <a:r>
              <a:rPr lang="ru-RU" sz="2400" dirty="0" err="1"/>
              <a:t>життя</a:t>
            </a:r>
            <a:r>
              <a:rPr lang="ru-RU" sz="2400" dirty="0"/>
              <a:t> (часто </a:t>
            </a:r>
            <a:r>
              <a:rPr lang="ru-RU" sz="2400" dirty="0" err="1"/>
              <a:t>після</a:t>
            </a:r>
            <a:r>
              <a:rPr lang="ru-RU" sz="2400" dirty="0"/>
              <a:t> </a:t>
            </a:r>
            <a:r>
              <a:rPr lang="ru-RU" sz="2400" dirty="0" err="1"/>
              <a:t>викидня</a:t>
            </a:r>
            <a:r>
              <a:rPr lang="ru-RU" sz="2400" dirty="0"/>
              <a:t>, </a:t>
            </a:r>
            <a:r>
              <a:rPr lang="ru-RU" sz="2400" dirty="0" err="1"/>
              <a:t>мед.аборта</a:t>
            </a:r>
            <a:r>
              <a:rPr lang="ru-RU" sz="2400" dirty="0"/>
              <a:t>)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порушення</a:t>
            </a:r>
            <a:r>
              <a:rPr lang="ru-RU" sz="2400" dirty="0"/>
              <a:t> ОМЦ 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затримками</a:t>
            </a:r>
            <a:r>
              <a:rPr lang="ru-RU" sz="2400" dirty="0"/>
              <a:t> і </a:t>
            </a:r>
            <a:r>
              <a:rPr lang="ru-RU" sz="2400" dirty="0" err="1" smtClean="0"/>
              <a:t>олігоменореєю</a:t>
            </a:r>
            <a:endParaRPr lang="ru-RU" sz="2400" dirty="0"/>
          </a:p>
          <a:p>
            <a:r>
              <a:rPr lang="ru-RU" sz="2400" dirty="0"/>
              <a:t>- </a:t>
            </a:r>
            <a:r>
              <a:rPr lang="ru-RU" sz="2400" dirty="0" err="1"/>
              <a:t>незначний</a:t>
            </a:r>
            <a:r>
              <a:rPr lang="ru-RU" sz="2400" dirty="0"/>
              <a:t> </a:t>
            </a:r>
            <a:r>
              <a:rPr lang="ru-RU" sz="2400" dirty="0" err="1"/>
              <a:t>гірсутизм</a:t>
            </a:r>
            <a:endParaRPr lang="ru-RU" sz="2400" dirty="0"/>
          </a:p>
          <a:p>
            <a:r>
              <a:rPr lang="ru-RU" sz="2400" dirty="0"/>
              <a:t>- </a:t>
            </a:r>
            <a:r>
              <a:rPr lang="ru-RU" sz="2400" dirty="0" err="1"/>
              <a:t>підвищення</a:t>
            </a:r>
            <a:r>
              <a:rPr lang="ru-RU" sz="2400" dirty="0"/>
              <a:t> </a:t>
            </a:r>
            <a:r>
              <a:rPr lang="ru-RU" sz="2400" dirty="0" err="1"/>
              <a:t>рівня</a:t>
            </a:r>
            <a:r>
              <a:rPr lang="ru-RU" sz="2400" dirty="0"/>
              <a:t> </a:t>
            </a:r>
            <a:r>
              <a:rPr lang="ru-RU" sz="2400" dirty="0" smtClean="0"/>
              <a:t>17-гідроксипрогестерона </a:t>
            </a:r>
            <a:r>
              <a:rPr lang="ru-RU" sz="2400" dirty="0"/>
              <a:t>і </a:t>
            </a:r>
            <a:r>
              <a:rPr lang="ru-RU" sz="2400" dirty="0" err="1"/>
              <a:t>дегідроепіандростерона</a:t>
            </a:r>
            <a:r>
              <a:rPr lang="ru-RU" sz="2400" dirty="0"/>
              <a:t> сульфату (ДЕА-С) - </a:t>
            </a:r>
            <a:r>
              <a:rPr lang="ru-RU" sz="2400" dirty="0" err="1"/>
              <a:t>попередники</a:t>
            </a:r>
            <a:r>
              <a:rPr lang="ru-RU" sz="2400" dirty="0"/>
              <a:t> тестостерону</a:t>
            </a:r>
          </a:p>
          <a:p>
            <a:r>
              <a:rPr lang="ru-RU" sz="2400" dirty="0"/>
              <a:t>- </a:t>
            </a:r>
            <a:r>
              <a:rPr lang="ru-RU" sz="2400" dirty="0" err="1"/>
              <a:t>підвищення</a:t>
            </a:r>
            <a:r>
              <a:rPr lang="ru-RU" sz="2400" dirty="0"/>
              <a:t> </a:t>
            </a:r>
            <a:r>
              <a:rPr lang="ru-RU" sz="2400" dirty="0" err="1"/>
              <a:t>рівня</a:t>
            </a:r>
            <a:r>
              <a:rPr lang="ru-RU" sz="2400" dirty="0"/>
              <a:t> 17-КС в </a:t>
            </a:r>
            <a:r>
              <a:rPr lang="ru-RU" sz="2400" dirty="0" err="1"/>
              <a:t>сечі</a:t>
            </a:r>
            <a:r>
              <a:rPr lang="ru-RU" sz="2400" dirty="0"/>
              <a:t> - </a:t>
            </a:r>
            <a:r>
              <a:rPr lang="ru-RU" sz="2400" dirty="0" err="1"/>
              <a:t>метаболіти</a:t>
            </a:r>
            <a:r>
              <a:rPr lang="ru-RU" sz="2400" dirty="0"/>
              <a:t> </a:t>
            </a:r>
            <a:r>
              <a:rPr lang="ru-RU" sz="2400" dirty="0" err="1"/>
              <a:t>андрогенів</a:t>
            </a:r>
            <a:endParaRPr lang="ru-RU" sz="2400" dirty="0"/>
          </a:p>
          <a:p>
            <a:r>
              <a:rPr lang="ru-RU" sz="2400" dirty="0"/>
              <a:t>- позитивна проба з </a:t>
            </a:r>
            <a:r>
              <a:rPr lang="ru-RU" sz="2400" dirty="0" err="1"/>
              <a:t>глюкокортикоїдами</a:t>
            </a:r>
            <a:endParaRPr lang="ru-RU" sz="2400" dirty="0"/>
          </a:p>
          <a:p>
            <a:r>
              <a:rPr lang="ru-RU" sz="2400" dirty="0"/>
              <a:t>- УЗД - </a:t>
            </a:r>
            <a:r>
              <a:rPr lang="ru-RU" sz="2400" dirty="0" err="1" smtClean="0"/>
              <a:t>мультифолікулярні</a:t>
            </a:r>
            <a:r>
              <a:rPr lang="ru-RU" sz="2400" dirty="0" smtClean="0"/>
              <a:t> </a:t>
            </a:r>
            <a:r>
              <a:rPr lang="ru-RU" sz="2400" dirty="0" err="1"/>
              <a:t>яєчники</a:t>
            </a:r>
            <a:endParaRPr lang="ru-RU" sz="2400" dirty="0"/>
          </a:p>
          <a:p>
            <a:r>
              <a:rPr lang="ru-RU" sz="2400" dirty="0"/>
              <a:t>- </a:t>
            </a:r>
            <a:r>
              <a:rPr lang="ru-RU" sz="2400" dirty="0" err="1"/>
              <a:t>недостатність</a:t>
            </a:r>
            <a:r>
              <a:rPr lang="ru-RU" sz="2400" dirty="0"/>
              <a:t> </a:t>
            </a:r>
            <a:r>
              <a:rPr lang="ru-RU" sz="2400" dirty="0" err="1"/>
              <a:t>жовтого</a:t>
            </a:r>
            <a:r>
              <a:rPr lang="ru-RU" sz="2400" dirty="0"/>
              <a:t> </a:t>
            </a:r>
            <a:r>
              <a:rPr lang="ru-RU" sz="2400" dirty="0" err="1"/>
              <a:t>тіла</a:t>
            </a:r>
            <a:endParaRPr lang="ru-RU" sz="2400" dirty="0" smtClean="0"/>
          </a:p>
        </p:txBody>
      </p:sp>
    </p:spTree>
  </p:cSld>
  <p:clrMapOvr>
    <a:masterClrMapping/>
  </p:clrMapOvr>
  <p:transition spd="slow">
    <p:circle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solidFill>
                  <a:srgbClr val="C00000"/>
                </a:solidFill>
              </a:rPr>
              <a:t>Лікування</a:t>
            </a:r>
            <a:r>
              <a:rPr lang="ru-RU" dirty="0" smtClean="0">
                <a:solidFill>
                  <a:srgbClr val="C00000"/>
                </a:solidFill>
              </a:rPr>
              <a:t> АГС</a:t>
            </a:r>
          </a:p>
        </p:txBody>
      </p:sp>
      <p:sp>
        <p:nvSpPr>
          <p:cNvPr id="8294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 </a:t>
            </a:r>
            <a:r>
              <a:rPr lang="ru-RU" dirty="0" err="1" smtClean="0"/>
              <a:t>глюкокортикоїди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стимуляція</a:t>
            </a:r>
            <a:r>
              <a:rPr lang="ru-RU" dirty="0" smtClean="0"/>
              <a:t> </a:t>
            </a:r>
            <a:r>
              <a:rPr lang="ru-RU" dirty="0" err="1" smtClean="0"/>
              <a:t>овуляції</a:t>
            </a:r>
            <a:endParaRPr lang="ru-RU" dirty="0" smtClean="0"/>
          </a:p>
          <a:p>
            <a:r>
              <a:rPr lang="ru-RU" dirty="0" smtClean="0"/>
              <a:t>- </a:t>
            </a:r>
            <a:r>
              <a:rPr lang="ru-RU" dirty="0" err="1" smtClean="0"/>
              <a:t>підтримка</a:t>
            </a:r>
            <a:r>
              <a:rPr lang="ru-RU" dirty="0" smtClean="0"/>
              <a:t> </a:t>
            </a:r>
            <a:r>
              <a:rPr lang="ru-RU" dirty="0" err="1" smtClean="0"/>
              <a:t>другої</a:t>
            </a:r>
            <a:r>
              <a:rPr lang="ru-RU" dirty="0" smtClean="0"/>
              <a:t> </a:t>
            </a:r>
            <a:r>
              <a:rPr lang="ru-RU" dirty="0" err="1" smtClean="0"/>
              <a:t>фази</a:t>
            </a:r>
            <a:r>
              <a:rPr lang="ru-RU" dirty="0" smtClean="0"/>
              <a:t> прогестероном</a:t>
            </a:r>
          </a:p>
          <a:p>
            <a:r>
              <a:rPr lang="ru-RU" dirty="0" smtClean="0"/>
              <a:t>- КОК</a:t>
            </a:r>
          </a:p>
        </p:txBody>
      </p:sp>
    </p:spTree>
  </p:cSld>
  <p:clrMapOvr>
    <a:masterClrMapping/>
  </p:clrMapOvr>
  <p:transition spd="slow">
    <p:circle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6200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СИНДРОМ ВИСНАЖЕННЯ ЯЄЧНИКІВ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43000" y="990600"/>
            <a:ext cx="7315200" cy="156966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Комплекс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патологічних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симптомів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(аменорея,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безпліддя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приливи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жару),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які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виникають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у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жінок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до 38-40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років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у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яких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раніше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була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нормальна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менструальна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і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дітородна</a:t>
            </a: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</a:t>
            </a:r>
            <a:r>
              <a:rPr lang="ru-RU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функція</a:t>
            </a:r>
            <a:endParaRPr lang="ru-RU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322505623"/>
              </p:ext>
            </p:extLst>
          </p:nvPr>
        </p:nvGraphicFramePr>
        <p:xfrm>
          <a:off x="1447800" y="3124200"/>
          <a:ext cx="7086600" cy="3276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04800"/>
            <a:ext cx="76200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СИНДРОМ ГІПЕРПРОЛАКТИНЕМІЇ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556165320"/>
              </p:ext>
            </p:extLst>
          </p:nvPr>
        </p:nvGraphicFramePr>
        <p:xfrm>
          <a:off x="1143000" y="1143000"/>
          <a:ext cx="7467600" cy="50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80010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КЛИНІЧНІ ПРОЯВИ</a:t>
            </a:r>
            <a:endParaRPr lang="ru-RU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574931856"/>
              </p:ext>
            </p:extLst>
          </p:nvPr>
        </p:nvGraphicFramePr>
        <p:xfrm>
          <a:off x="838200" y="1066800"/>
          <a:ext cx="7848600" cy="5410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3058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Форми </a:t>
            </a:r>
            <a:r>
              <a:rPr lang="uk-UA" sz="4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гіперпролактинемії</a:t>
            </a:r>
            <a:endParaRPr lang="ru-RU" sz="4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47235099"/>
              </p:ext>
            </p:extLst>
          </p:nvPr>
        </p:nvGraphicFramePr>
        <p:xfrm>
          <a:off x="1295400" y="1371600"/>
          <a:ext cx="7086600" cy="4953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circle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2400" y="304800"/>
            <a:ext cx="8686800" cy="563563"/>
          </a:xfrm>
        </p:spPr>
        <p:txBody>
          <a:bodyPr/>
          <a:lstStyle/>
          <a:p>
            <a:pPr eaLnBrk="1" hangingPunct="1">
              <a:defRPr/>
            </a:pPr>
            <a:r>
              <a:rPr lang="uk-UA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Діагностика </a:t>
            </a:r>
            <a:r>
              <a:rPr lang="uk-UA" sz="4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гіперпролатинемії</a:t>
            </a:r>
            <a:endParaRPr lang="ru-RU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951142620"/>
              </p:ext>
            </p:extLst>
          </p:nvPr>
        </p:nvGraphicFramePr>
        <p:xfrm>
          <a:off x="685800" y="990600"/>
          <a:ext cx="8077200" cy="396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85800" y="5181600"/>
            <a:ext cx="7696200" cy="1262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uk-UA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Принципи терапії </a:t>
            </a:r>
            <a:r>
              <a:rPr lang="uk-UA" sz="1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гіперпролактинемії</a:t>
            </a:r>
            <a:r>
              <a:rPr lang="uk-UA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залежать від форми захворювання (органічна або функціональна) і складаються у видаленні </a:t>
            </a:r>
            <a:r>
              <a:rPr lang="uk-UA" sz="1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пролактиноми</a:t>
            </a:r>
            <a:r>
              <a:rPr lang="uk-UA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 або пригніченні синтезу пролактину (</a:t>
            </a:r>
            <a:r>
              <a:rPr lang="uk-UA" sz="1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бромкриптин</a:t>
            </a:r>
            <a:r>
              <a:rPr lang="uk-UA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uk-UA" sz="1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парлодел</a:t>
            </a:r>
            <a:r>
              <a:rPr lang="uk-UA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, </a:t>
            </a:r>
            <a:r>
              <a:rPr lang="uk-UA" sz="1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достинекс</a:t>
            </a:r>
            <a:r>
              <a:rPr lang="uk-UA" sz="19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)</a:t>
            </a:r>
            <a:endParaRPr lang="ru-RU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</p:spTree>
  </p:cSld>
  <p:clrMapOvr>
    <a:masterClrMapping/>
  </p:clrMapOvr>
  <p:transition spd="slow">
    <p:circle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WordArt 3"/>
          <p:cNvSpPr>
            <a:spLocks noChangeArrowheads="1" noChangeShapeType="1" noTextEdit="1"/>
          </p:cNvSpPr>
          <p:nvPr/>
        </p:nvSpPr>
        <p:spPr bwMode="gray">
          <a:xfrm>
            <a:off x="1143000" y="2743200"/>
            <a:ext cx="6553200" cy="14478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ru-RU" sz="5400" b="1" kern="10" dirty="0" err="1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hlink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89803" dir="2700000" algn="ctr" rotWithShape="0">
                    <a:srgbClr val="000000">
                      <a:alpha val="50000"/>
                    </a:srgbClr>
                  </a:outerShdw>
                </a:effectLst>
                <a:latin typeface="Verdana"/>
              </a:rPr>
              <a:t>Дякую</a:t>
            </a:r>
            <a:r>
              <a:rPr lang="ru-RU" sz="54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hlink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89803" dir="2700000" algn="ctr" rotWithShape="0">
                    <a:srgbClr val="000000">
                      <a:alpha val="50000"/>
                    </a:srgbClr>
                  </a:outerShdw>
                </a:effectLst>
                <a:latin typeface="Verdana"/>
              </a:rPr>
              <a:t> за </a:t>
            </a:r>
            <a:r>
              <a:rPr lang="ru-RU" sz="5400" b="1" kern="10" dirty="0" err="1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hlink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89803" dir="2700000" algn="ctr" rotWithShape="0">
                    <a:srgbClr val="000000">
                      <a:alpha val="50000"/>
                    </a:srgbClr>
                  </a:outerShdw>
                </a:effectLst>
                <a:latin typeface="Verdana"/>
              </a:rPr>
              <a:t>увагу</a:t>
            </a:r>
            <a:r>
              <a:rPr lang="ru-RU" sz="5400" b="1" kern="10" dirty="0" smtClean="0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hlink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89803" dir="2700000" algn="ctr" rotWithShape="0">
                    <a:srgbClr val="000000">
                      <a:alpha val="50000"/>
                    </a:srgbClr>
                  </a:outerShdw>
                </a:effectLst>
                <a:latin typeface="Verdana"/>
              </a:rPr>
              <a:t> !</a:t>
            </a:r>
            <a:endParaRPr lang="ru-RU" sz="5400" b="1" kern="10" dirty="0">
              <a:ln w="28575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hlink"/>
                  </a:gs>
                  <a:gs pos="100000">
                    <a:schemeClr val="accent1"/>
                  </a:gs>
                </a:gsLst>
                <a:lin ang="0" scaled="1"/>
              </a:gradFill>
              <a:effectLst>
                <a:outerShdw dist="89803" dir="2700000" algn="ctr" rotWithShape="0">
                  <a:srgbClr val="000000">
                    <a:alpha val="50000"/>
                  </a:srgbClr>
                </a:outerShdw>
              </a:effectLst>
              <a:latin typeface="Verdana"/>
            </a:endParaRPr>
          </a:p>
        </p:txBody>
      </p:sp>
    </p:spTree>
  </p:cSld>
  <p:clrMapOvr>
    <a:masterClrMapping/>
  </p:clrMapOvr>
  <p:transition spd="slow">
    <p:circle/>
  </p:transition>
</p:sld>
</file>

<file path=ppt/theme/theme1.xml><?xml version="1.0" encoding="utf-8"?>
<a:theme xmlns:a="http://schemas.openxmlformats.org/drawingml/2006/main" name="181Gp_genaral_light">
  <a:themeElements>
    <a:clrScheme name="181Gp_genaral_light 3">
      <a:dk1>
        <a:srgbClr val="000000"/>
      </a:dk1>
      <a:lt1>
        <a:srgbClr val="FFFFFF"/>
      </a:lt1>
      <a:dk2>
        <a:srgbClr val="084092"/>
      </a:dk2>
      <a:lt2>
        <a:srgbClr val="C0C0C0"/>
      </a:lt2>
      <a:accent1>
        <a:srgbClr val="58A4F0"/>
      </a:accent1>
      <a:accent2>
        <a:srgbClr val="3475CC"/>
      </a:accent2>
      <a:accent3>
        <a:srgbClr val="FFFFFF"/>
      </a:accent3>
      <a:accent4>
        <a:srgbClr val="000000"/>
      </a:accent4>
      <a:accent5>
        <a:srgbClr val="B4CFF6"/>
      </a:accent5>
      <a:accent6>
        <a:srgbClr val="2E69B9"/>
      </a:accent6>
      <a:hlink>
        <a:srgbClr val="009999"/>
      </a:hlink>
      <a:folHlink>
        <a:srgbClr val="9999FF"/>
      </a:folHlink>
    </a:clrScheme>
    <a:fontScheme name="181Gp_gena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67999"/>
          </a:schemeClr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>
            <a:alpha val="67999"/>
          </a:schemeClr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81Gp_genaral_light 1">
        <a:dk1>
          <a:srgbClr val="000000"/>
        </a:dk1>
        <a:lt1>
          <a:srgbClr val="FFFFFF"/>
        </a:lt1>
        <a:dk2>
          <a:srgbClr val="135F67"/>
        </a:dk2>
        <a:lt2>
          <a:srgbClr val="DDDDDD"/>
        </a:lt2>
        <a:accent1>
          <a:srgbClr val="40BCA1"/>
        </a:accent1>
        <a:accent2>
          <a:srgbClr val="509C93"/>
        </a:accent2>
        <a:accent3>
          <a:srgbClr val="FFFFFF"/>
        </a:accent3>
        <a:accent4>
          <a:srgbClr val="000000"/>
        </a:accent4>
        <a:accent5>
          <a:srgbClr val="AFDACD"/>
        </a:accent5>
        <a:accent6>
          <a:srgbClr val="488D85"/>
        </a:accent6>
        <a:hlink>
          <a:srgbClr val="91B664"/>
        </a:hlink>
        <a:folHlink>
          <a:srgbClr val="F6B46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1Gp_genaral_light 2">
        <a:dk1>
          <a:srgbClr val="000000"/>
        </a:dk1>
        <a:lt1>
          <a:srgbClr val="FFFFFF"/>
        </a:lt1>
        <a:dk2>
          <a:srgbClr val="2F209A"/>
        </a:dk2>
        <a:lt2>
          <a:srgbClr val="DDDDDD"/>
        </a:lt2>
        <a:accent1>
          <a:srgbClr val="8B8DE1"/>
        </a:accent1>
        <a:accent2>
          <a:srgbClr val="94B6E8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86A5D2"/>
        </a:accent6>
        <a:hlink>
          <a:srgbClr val="58AFD2"/>
        </a:hlink>
        <a:folHlink>
          <a:srgbClr val="AEE35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81Gp_genaral_light 3">
        <a:dk1>
          <a:srgbClr val="000000"/>
        </a:dk1>
        <a:lt1>
          <a:srgbClr val="FFFFFF"/>
        </a:lt1>
        <a:dk2>
          <a:srgbClr val="084092"/>
        </a:dk2>
        <a:lt2>
          <a:srgbClr val="C0C0C0"/>
        </a:lt2>
        <a:accent1>
          <a:srgbClr val="58A4F0"/>
        </a:accent1>
        <a:accent2>
          <a:srgbClr val="3475CC"/>
        </a:accent2>
        <a:accent3>
          <a:srgbClr val="FFFFFF"/>
        </a:accent3>
        <a:accent4>
          <a:srgbClr val="000000"/>
        </a:accent4>
        <a:accent5>
          <a:srgbClr val="B4CFF6"/>
        </a:accent5>
        <a:accent6>
          <a:srgbClr val="2E69B9"/>
        </a:accent6>
        <a:hlink>
          <a:srgbClr val="009999"/>
        </a:hlink>
        <a:folHlink>
          <a:srgbClr val="9999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1071</TotalTime>
  <Words>3633</Words>
  <Application>Microsoft Office PowerPoint</Application>
  <PresentationFormat>Экран (4:3)</PresentationFormat>
  <Paragraphs>674</Paragraphs>
  <Slides>85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16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85</vt:i4>
      </vt:variant>
    </vt:vector>
  </HeadingPairs>
  <TitlesOfParts>
    <vt:vector size="103" baseType="lpstr">
      <vt:lpstr>Arial</vt:lpstr>
      <vt:lpstr>Arial Unicode MS</vt:lpstr>
      <vt:lpstr>Batang</vt:lpstr>
      <vt:lpstr>Bookman Old Style</vt:lpstr>
      <vt:lpstr>Calibri</vt:lpstr>
      <vt:lpstr>ff0</vt:lpstr>
      <vt:lpstr>ff1</vt:lpstr>
      <vt:lpstr>ff10</vt:lpstr>
      <vt:lpstr>ff16</vt:lpstr>
      <vt:lpstr>ff5</vt:lpstr>
      <vt:lpstr>ff7</vt:lpstr>
      <vt:lpstr>Matura MT Script Capitals</vt:lpstr>
      <vt:lpstr>Sofia Pro</vt:lpstr>
      <vt:lpstr>Symbol</vt:lpstr>
      <vt:lpstr>Verdana</vt:lpstr>
      <vt:lpstr>Wingdings</vt:lpstr>
      <vt:lpstr>181Gp_genaral_light</vt:lpstr>
      <vt:lpstr>Слайд</vt:lpstr>
      <vt:lpstr> НЕЙРОЕНДОКРИННІ СИНДРОМИ В ГІНЕКОЛОГІї  зав. кафедри акушерства та гінекології №2 д.мед.н., професор Булавенко О.В.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Вітамін D</vt:lpstr>
      <vt:lpstr>РОЛЬ  НЕДОСТАТНОСТІ ВІТАМИНУ D В ПАТОГЕНЕЗІ СПКЯ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Фактори ризику ПМС</vt:lpstr>
      <vt:lpstr>Фактори ризику ПМС</vt:lpstr>
      <vt:lpstr>Фактори ризику ПМС</vt:lpstr>
      <vt:lpstr>Симптомокомплекси ПМС</vt:lpstr>
      <vt:lpstr>Симптомокомплекси ПМС</vt:lpstr>
      <vt:lpstr>Симптомокомплекси ПМС</vt:lpstr>
      <vt:lpstr>Симптомокомплекси ПМС</vt:lpstr>
      <vt:lpstr>Симптомокомплекси ПМС</vt:lpstr>
      <vt:lpstr>КЛАСИФІКАЦІЯ ПМС  КЛІНІЧНІ ПРОТОКОЛИ  ПО АКУШЕРСЬКО-ГІНЕКОЛОГІЧНІЙ ДОПОМОЗІ, НАКАЗ №676</vt:lpstr>
      <vt:lpstr>Клінічні форми ПМС</vt:lpstr>
      <vt:lpstr>Атипові форми ПМС</vt:lpstr>
      <vt:lpstr>Презентация PowerPoint</vt:lpstr>
      <vt:lpstr>Презентация PowerPoint</vt:lpstr>
      <vt:lpstr>Жінка «сьогодні»</vt:lpstr>
      <vt:lpstr>Жінка «сьогодні»</vt:lpstr>
      <vt:lpstr>Патогенез розвитку ПМС</vt:lpstr>
      <vt:lpstr>Патогенез розвитку ПМС</vt:lpstr>
      <vt:lpstr>Презентация PowerPoint</vt:lpstr>
      <vt:lpstr>Патогенез розвитку ПМС</vt:lpstr>
      <vt:lpstr>Патогенез розвитку ПМС</vt:lpstr>
      <vt:lpstr>Презентация PowerPoint</vt:lpstr>
      <vt:lpstr>Патогенез розвитку ПМС</vt:lpstr>
      <vt:lpstr>ДІАГНОСТИКА ПМС</vt:lpstr>
      <vt:lpstr>Презентация PowerPoint</vt:lpstr>
      <vt:lpstr>Презентация PowerPoint</vt:lpstr>
      <vt:lpstr>Презентация PowerPoint</vt:lpstr>
      <vt:lpstr>Лікування ПМС  Клінічні протоколи з акушерсько-гінекологічної допомоги, наказ №676</vt:lpstr>
      <vt:lpstr>Лікування ПМС  Клінічні протоколи по акушерсько-гінекологічній допомозі, наказ №676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Типи клімактеричних порушень</vt:lpstr>
      <vt:lpstr>Періоди клімактерію і його прояви</vt:lpstr>
      <vt:lpstr>Терапія клімактеричного синдрому</vt:lpstr>
      <vt:lpstr>АДРЕНО-ГЕНІТАЛЬНИЙ СИНДРОМ</vt:lpstr>
      <vt:lpstr>Класична форма вродженого АГС</vt:lpstr>
      <vt:lpstr>Пубертатна форма АГС</vt:lpstr>
      <vt:lpstr>Постпубертатна форма АГС</vt:lpstr>
      <vt:lpstr>Лікування АГС</vt:lpstr>
      <vt:lpstr>СИНДРОМ ВИСНАЖЕННЯ ЯЄЧНИКІВ</vt:lpstr>
      <vt:lpstr>СИНДРОМ ГІПЕРПРОЛАКТИНЕМІЇ</vt:lpstr>
      <vt:lpstr>КЛИНІЧНІ ПРОЯВИ</vt:lpstr>
      <vt:lpstr>Форми гіперпролактинемії</vt:lpstr>
      <vt:lpstr>Діагностика гіперпролатинемії</vt:lpstr>
      <vt:lpstr>Презентация PowerPoint</vt:lpstr>
    </vt:vector>
  </TitlesOfParts>
  <Company>Guilddesign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</dc:title>
  <dc:creator>Sung Ha, Park</dc:creator>
  <cp:lastModifiedBy>User</cp:lastModifiedBy>
  <cp:revision>184</cp:revision>
  <dcterms:created xsi:type="dcterms:W3CDTF">2004-07-28T04:39:15Z</dcterms:created>
  <dcterms:modified xsi:type="dcterms:W3CDTF">2022-03-30T08:53:57Z</dcterms:modified>
</cp:coreProperties>
</file>