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defaultTextStyle>
    <a:lvl1pPr>
      <a:defRPr>
        <a:latin typeface="Calibri"/>
        <a:ea typeface="Calibri"/>
        <a:cs typeface="Calibri"/>
        <a:sym typeface="Calibri"/>
      </a:defRPr>
    </a:lvl1pPr>
    <a:lvl2pPr indent="457200">
      <a:defRPr>
        <a:latin typeface="Calibri"/>
        <a:ea typeface="Calibri"/>
        <a:cs typeface="Calibri"/>
        <a:sym typeface="Calibri"/>
      </a:defRPr>
    </a:lvl2pPr>
    <a:lvl3pPr indent="914400">
      <a:defRPr>
        <a:latin typeface="Calibri"/>
        <a:ea typeface="Calibri"/>
        <a:cs typeface="Calibri"/>
        <a:sym typeface="Calibri"/>
      </a:defRPr>
    </a:lvl3pPr>
    <a:lvl4pPr indent="1371600">
      <a:defRPr>
        <a:latin typeface="Calibri"/>
        <a:ea typeface="Calibri"/>
        <a:cs typeface="Calibri"/>
        <a:sym typeface="Calibri"/>
      </a:defRPr>
    </a:lvl4pPr>
    <a:lvl5pPr indent="1828800">
      <a:defRPr>
        <a:latin typeface="Calibri"/>
        <a:ea typeface="Calibri"/>
        <a:cs typeface="Calibri"/>
        <a:sym typeface="Calibri"/>
      </a:defRPr>
    </a:lvl5pPr>
    <a:lvl6pPr indent="2286000">
      <a:defRPr>
        <a:latin typeface="Calibri"/>
        <a:ea typeface="Calibri"/>
        <a:cs typeface="Calibri"/>
        <a:sym typeface="Calibri"/>
      </a:defRPr>
    </a:lvl6pPr>
    <a:lvl7pPr indent="2743200">
      <a:defRPr>
        <a:latin typeface="Calibri"/>
        <a:ea typeface="Calibri"/>
        <a:cs typeface="Calibri"/>
        <a:sym typeface="Calibri"/>
      </a:defRPr>
    </a:lvl7pPr>
    <a:lvl8pPr indent="3200400">
      <a:defRPr>
        <a:latin typeface="Calibri"/>
        <a:ea typeface="Calibri"/>
        <a:cs typeface="Calibri"/>
        <a:sym typeface="Calibri"/>
      </a:defRPr>
    </a:lvl8pPr>
    <a:lvl9pPr indent="3657600">
      <a:defRPr>
        <a:latin typeface="Calibri"/>
        <a:ea typeface="Calibri"/>
        <a:cs typeface="Calibri"/>
        <a:sym typeface="Calibri"/>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n" i="on">
        <a:font>
          <a:latin typeface="Calibri"/>
          <a:ea typeface="Calibri"/>
          <a:cs typeface="Calibri"/>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D0DEEF"/>
          </a:solidFill>
        </a:fill>
      </a:tcStyle>
    </a:wholeTbl>
    <a:band2H>
      <a:tcTxStyle/>
      <a:tcStyle>
        <a:tcBdr/>
        <a:fill>
          <a:solidFill>
            <a:srgbClr val="E9EFF7"/>
          </a:solidFill>
        </a:fill>
      </a:tcStyle>
    </a:band2H>
    <a:firstCol>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5B9BD5"/>
          </a:solidFill>
        </a:fill>
      </a:tcStyle>
    </a:firstCol>
    <a:la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5B9BD5"/>
          </a:solidFill>
        </a:fill>
      </a:tcStyle>
    </a:lastRow>
    <a:fir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5B9BD5"/>
          </a:solidFill>
        </a:fill>
      </a:tcStyle>
    </a:firstRow>
  </a:tblStyle>
  <a:tblStyle styleId="{C7B018BB-80A7-4F77-B60F-C8B233D01FF8}" styleName="">
    <a:tblBg/>
    <a:wholeTbl>
      <a:tcTxStyle b="on" i="on">
        <a:font>
          <a:latin typeface="Calibri"/>
          <a:ea typeface="Calibri"/>
          <a:cs typeface="Calibri"/>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E0E0E0"/>
          </a:solidFill>
        </a:fill>
      </a:tcStyle>
    </a:wholeTbl>
    <a:band2H>
      <a:tcTxStyle/>
      <a:tcStyle>
        <a:tcBdr/>
        <a:fill>
          <a:solidFill>
            <a:srgbClr val="F0F0F0"/>
          </a:solidFill>
        </a:fill>
      </a:tcStyle>
    </a:band2H>
    <a:firstCol>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A5A5A5"/>
          </a:solidFill>
        </a:fill>
      </a:tcStyle>
    </a:firstCol>
    <a:la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A5A5A5"/>
          </a:solidFill>
        </a:fill>
      </a:tcStyle>
    </a:lastRow>
    <a:fir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A5A5A5"/>
          </a:solidFill>
        </a:fill>
      </a:tcStyle>
    </a:firstRow>
  </a:tblStyle>
  <a:tblStyle styleId="{EEE7283C-3CF3-47DC-8721-378D4A62B228}" styleName="">
    <a:tblBg/>
    <a:wholeTbl>
      <a:tcTxStyle b="on" i="on">
        <a:font>
          <a:latin typeface="Calibri"/>
          <a:ea typeface="Calibri"/>
          <a:cs typeface="Calibri"/>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D4E2CE"/>
          </a:solidFill>
        </a:fill>
      </a:tcStyle>
    </a:wholeTbl>
    <a:band2H>
      <a:tcTxStyle/>
      <a:tcStyle>
        <a:tcBdr/>
        <a:fill>
          <a:solidFill>
            <a:srgbClr val="EBF1E8"/>
          </a:solidFill>
        </a:fill>
      </a:tcStyle>
    </a:band2H>
    <a:firstCol>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70AD47"/>
          </a:solidFill>
        </a:fill>
      </a:tcStyle>
    </a:firstCol>
    <a:la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70AD47"/>
          </a:solidFill>
        </a:fill>
      </a:tcStyle>
    </a:lastRow>
    <a:fir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70AD47"/>
          </a:solidFill>
        </a:fill>
      </a:tcStyle>
    </a:firstRow>
  </a:tblStyle>
  <a:tblStyle styleId="{CF821DB8-F4EB-4A41-A1BA-3FCAFE7338EE}" styleName="">
    <a:tblBg/>
    <a:wholeTbl>
      <a:tcTxStyle b="on" i="on">
        <a:font>
          <a:latin typeface="Calibri"/>
          <a:ea typeface="Calibri"/>
          <a:cs typeface="Calibri"/>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n">
        <a:font>
          <a:latin typeface="Calibri"/>
          <a:ea typeface="Calibri"/>
          <a:cs typeface="Calibri"/>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5B9BD5"/>
          </a:solidFill>
        </a:fill>
      </a:tcStyle>
    </a:firstCol>
    <a:lastRow>
      <a:tcTxStyle b="on" i="on">
        <a:font>
          <a:latin typeface="Calibri"/>
          <a:ea typeface="Calibri"/>
          <a:cs typeface="Calibri"/>
        </a:font>
        <a:srgbClr val="000000"/>
      </a:tcTxStyle>
      <a:tcStyle>
        <a:tcBdr>
          <a:left>
            <a:ln w="12700" cap="flat">
              <a:noFill/>
              <a:miter lim="400000"/>
            </a:ln>
          </a:left>
          <a:right>
            <a:ln w="12700" cap="flat">
              <a:noFill/>
              <a:miter lim="400000"/>
            </a:ln>
          </a:right>
          <a:top>
            <a:ln w="508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FFFFFF"/>
          </a:solidFill>
        </a:fill>
      </a:tcStyle>
    </a:lastRow>
    <a:firstRow>
      <a:tcTxStyle b="on" i="on">
        <a:font>
          <a:latin typeface="Calibri"/>
          <a:ea typeface="Calibri"/>
          <a:cs typeface="Calibri"/>
        </a:font>
        <a:srgbClr val="FFFFFF"/>
      </a:tcTxStyle>
      <a:tcStyle>
        <a:tcBdr>
          <a:left>
            <a:ln w="12700" cap="flat">
              <a:noFill/>
              <a:miter lim="400000"/>
            </a:ln>
          </a:left>
          <a:right>
            <a:ln w="12700" cap="flat">
              <a:noFill/>
              <a:miter lim="400000"/>
            </a:ln>
          </a:right>
          <a:top>
            <a:ln w="254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5B9BD5"/>
          </a:solidFill>
        </a:fill>
      </a:tcStyle>
    </a:firstRow>
  </a:tblStyle>
  <a:tblStyle styleId="{33BA23B1-9221-436E-865A-0063620EA4FD}" styleName="">
    <a:tblBg/>
    <a:wholeTbl>
      <a:tcTxStyle b="on" i="on">
        <a:font>
          <a:latin typeface="Calibri"/>
          <a:ea typeface="Calibri"/>
          <a:cs typeface="Calibri"/>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ACACA"/>
          </a:solidFill>
        </a:fill>
      </a:tcStyle>
    </a:wholeTbl>
    <a:band2H>
      <a:tcTxStyle/>
      <a:tcStyle>
        <a:tcBdr/>
        <a:fill>
          <a:solidFill>
            <a:srgbClr val="E6E6E6"/>
          </a:solidFill>
        </a:fill>
      </a:tcStyle>
    </a:band2H>
    <a:firstCol>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Col>
    <a:la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lastRow>
    <a:fir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Row>
  </a:tblStyle>
  <a:tblStyle styleId="{2708684C-4D16-4618-839F-0558EEFCDFE6}" styleName="">
    <a:tblBg/>
    <a:wholeTbl>
      <a:tcTxStyle b="on" i="on">
        <a:font>
          <a:latin typeface="Calibri"/>
          <a:ea typeface="Calibri"/>
          <a:cs typeface="Calibri"/>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wholeTbl>
    <a:band2H>
      <a:tcTxStyle/>
      <a:tcStyle>
        <a:tcBdr/>
        <a:fill>
          <a:solidFill>
            <a:srgbClr val="FFFFFF"/>
          </a:solidFill>
        </a:fill>
      </a:tcStyle>
    </a:band2H>
    <a:firstCol>
      <a:tcTxStyle b="on" i="on">
        <a:font>
          <a:latin typeface="Calibri"/>
          <a:ea typeface="Calibri"/>
          <a:cs typeface="Calibri"/>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firstCol>
    <a:lastRow>
      <a:tcTxStyle b="on" i="on">
        <a:font>
          <a:latin typeface="Calibri"/>
          <a:ea typeface="Calibri"/>
          <a:cs typeface="Calibri"/>
        </a:font>
        <a:srgbClr val="000000"/>
      </a:tcTxStyle>
      <a:tcStyle>
        <a:tcBdr>
          <a:left>
            <a:ln w="12700" cap="flat">
              <a:solidFill>
                <a:srgbClr val="000000"/>
              </a:solidFill>
              <a:prstDash val="solid"/>
              <a:bevel/>
            </a:ln>
          </a:left>
          <a:right>
            <a:ln w="12700" cap="flat">
              <a:solidFill>
                <a:srgbClr val="000000"/>
              </a:solidFill>
              <a:prstDash val="solid"/>
              <a:bevel/>
            </a:ln>
          </a:right>
          <a:top>
            <a:ln w="508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lastRow>
    <a:firstRow>
      <a:tcTxStyle b="on" i="on">
        <a:font>
          <a:latin typeface="Calibri"/>
          <a:ea typeface="Calibri"/>
          <a:cs typeface="Calibri"/>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254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18" d="100"/>
          <a:sy n="118" d="100"/>
        </p:scale>
        <p:origin x="-1434" y="-2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7" name="Shape 47"/>
          <p:cNvSpPr>
            <a:spLocks noGrp="1" noRot="1" noChangeAspect="1"/>
          </p:cNvSpPr>
          <p:nvPr>
            <p:ph type="sldImg"/>
          </p:nvPr>
        </p:nvSpPr>
        <p:spPr>
          <a:xfrm>
            <a:off x="1143000" y="685800"/>
            <a:ext cx="4572000" cy="3429000"/>
          </a:xfrm>
          <a:prstGeom prst="rect">
            <a:avLst/>
          </a:prstGeom>
        </p:spPr>
        <p:txBody>
          <a:bodyPr/>
          <a:lstStyle/>
          <a:p>
            <a:pPr lvl="0"/>
            <a:endParaRPr/>
          </a:p>
        </p:txBody>
      </p:sp>
      <p:sp>
        <p:nvSpPr>
          <p:cNvPr id="48" name="Shape 48"/>
          <p:cNvSpPr>
            <a:spLocks noGrp="1"/>
          </p:cNvSpPr>
          <p:nvPr>
            <p:ph type="body" sz="quarter" idx="1"/>
          </p:nvPr>
        </p:nvSpPr>
        <p:spPr>
          <a:xfrm>
            <a:off x="914400" y="4343400"/>
            <a:ext cx="5029200" cy="4114800"/>
          </a:xfrm>
          <a:prstGeom prst="rect">
            <a:avLst/>
          </a:prstGeom>
        </p:spPr>
        <p:txBody>
          <a:bodyPr/>
          <a:lstStyle/>
          <a:p>
            <a:pPr lvl="0"/>
            <a:endParaRPr/>
          </a:p>
        </p:txBody>
      </p:sp>
    </p:spTree>
    <p:extLst>
      <p:ext uri="{BB962C8B-B14F-4D97-AF65-F5344CB8AC3E}">
        <p14:creationId xmlns:p14="http://schemas.microsoft.com/office/powerpoint/2010/main" val="2729128924"/>
      </p:ext>
    </p:extLst>
  </p:cSld>
  <p:clrMap bg1="lt1" tx1="dk1" bg2="lt2" tx2="dk2" accent1="accent1" accent2="accent2" accent3="accent3" accent4="accent4" accent5="accent5" accent6="accent6" hlink="hlink" folHlink="folHlink"/>
  <p:notesStyle>
    <a:lvl1pPr defTabSz="457200">
      <a:lnSpc>
        <a:spcPct val="117999"/>
      </a:lnSpc>
      <a:defRPr sz="2200">
        <a:latin typeface="+mj-lt"/>
        <a:ea typeface="+mj-ea"/>
        <a:cs typeface="+mj-cs"/>
        <a:sym typeface="Helvetica Neue"/>
      </a:defRPr>
    </a:lvl1pPr>
    <a:lvl2pPr indent="228600" defTabSz="457200">
      <a:lnSpc>
        <a:spcPct val="117999"/>
      </a:lnSpc>
      <a:defRPr sz="2200">
        <a:latin typeface="+mj-lt"/>
        <a:ea typeface="+mj-ea"/>
        <a:cs typeface="+mj-cs"/>
        <a:sym typeface="Helvetica Neue"/>
      </a:defRPr>
    </a:lvl2pPr>
    <a:lvl3pPr indent="457200" defTabSz="457200">
      <a:lnSpc>
        <a:spcPct val="117999"/>
      </a:lnSpc>
      <a:defRPr sz="2200">
        <a:latin typeface="+mj-lt"/>
        <a:ea typeface="+mj-ea"/>
        <a:cs typeface="+mj-cs"/>
        <a:sym typeface="Helvetica Neue"/>
      </a:defRPr>
    </a:lvl3pPr>
    <a:lvl4pPr indent="685800" defTabSz="457200">
      <a:lnSpc>
        <a:spcPct val="117999"/>
      </a:lnSpc>
      <a:defRPr sz="2200">
        <a:latin typeface="+mj-lt"/>
        <a:ea typeface="+mj-ea"/>
        <a:cs typeface="+mj-cs"/>
        <a:sym typeface="Helvetica Neue"/>
      </a:defRPr>
    </a:lvl4pPr>
    <a:lvl5pPr indent="914400" defTabSz="457200">
      <a:lnSpc>
        <a:spcPct val="117999"/>
      </a:lnSpc>
      <a:defRPr sz="2200">
        <a:latin typeface="+mj-lt"/>
        <a:ea typeface="+mj-ea"/>
        <a:cs typeface="+mj-cs"/>
        <a:sym typeface="Helvetica Neue"/>
      </a:defRPr>
    </a:lvl5pPr>
    <a:lvl6pPr indent="1143000" defTabSz="457200">
      <a:lnSpc>
        <a:spcPct val="117999"/>
      </a:lnSpc>
      <a:defRPr sz="2200">
        <a:latin typeface="+mj-lt"/>
        <a:ea typeface="+mj-ea"/>
        <a:cs typeface="+mj-cs"/>
        <a:sym typeface="Helvetica Neue"/>
      </a:defRPr>
    </a:lvl6pPr>
    <a:lvl7pPr indent="1371600" defTabSz="457200">
      <a:lnSpc>
        <a:spcPct val="117999"/>
      </a:lnSpc>
      <a:defRPr sz="2200">
        <a:latin typeface="+mj-lt"/>
        <a:ea typeface="+mj-ea"/>
        <a:cs typeface="+mj-cs"/>
        <a:sym typeface="Helvetica Neue"/>
      </a:defRPr>
    </a:lvl7pPr>
    <a:lvl8pPr indent="1600200" defTabSz="457200">
      <a:lnSpc>
        <a:spcPct val="117999"/>
      </a:lnSpc>
      <a:defRPr sz="2200">
        <a:latin typeface="+mj-lt"/>
        <a:ea typeface="+mj-ea"/>
        <a:cs typeface="+mj-cs"/>
        <a:sym typeface="Helvetica Neue"/>
      </a:defRPr>
    </a:lvl8pPr>
    <a:lvl9pPr indent="1828800" defTabSz="457200">
      <a:lnSpc>
        <a:spcPct val="117999"/>
      </a:lnSpc>
      <a:defRPr sz="2200">
        <a:latin typeface="+mj-lt"/>
        <a:ea typeface="+mj-ea"/>
        <a:cs typeface="+mj-cs"/>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Титульный слайд">
    <p:spTree>
      <p:nvGrpSpPr>
        <p:cNvPr id="1" name=""/>
        <p:cNvGrpSpPr/>
        <p:nvPr/>
      </p:nvGrpSpPr>
      <p:grpSpPr>
        <a:xfrm>
          <a:off x="0" y="0"/>
          <a:ext cx="0" cy="0"/>
          <a:chOff x="0" y="0"/>
          <a:chExt cx="0" cy="0"/>
        </a:xfrm>
      </p:grpSpPr>
      <p:sp>
        <p:nvSpPr>
          <p:cNvPr id="7" name="Shape 7"/>
          <p:cNvSpPr>
            <a:spLocks noGrp="1"/>
          </p:cNvSpPr>
          <p:nvPr>
            <p:ph type="title"/>
          </p:nvPr>
        </p:nvSpPr>
        <p:spPr>
          <a:xfrm>
            <a:off x="1143000" y="0"/>
            <a:ext cx="6858000" cy="3509963"/>
          </a:xfrm>
          <a:prstGeom prst="rect">
            <a:avLst/>
          </a:prstGeom>
        </p:spPr>
        <p:txBody>
          <a:bodyPr anchor="b"/>
          <a:lstStyle>
            <a:lvl1pPr algn="ctr">
              <a:defRPr sz="4500"/>
            </a:lvl1pPr>
          </a:lstStyle>
          <a:p>
            <a:pPr lvl="0">
              <a:defRPr sz="1800"/>
            </a:pPr>
            <a:r>
              <a:rPr sz="4500"/>
              <a:t>Образец заголовка</a:t>
            </a:r>
          </a:p>
        </p:txBody>
      </p:sp>
      <p:sp>
        <p:nvSpPr>
          <p:cNvPr id="8" name="Shape 8"/>
          <p:cNvSpPr>
            <a:spLocks noGrp="1"/>
          </p:cNvSpPr>
          <p:nvPr>
            <p:ph type="body" idx="1"/>
          </p:nvPr>
        </p:nvSpPr>
        <p:spPr>
          <a:xfrm>
            <a:off x="1143000" y="3602037"/>
            <a:ext cx="6858000" cy="3255963"/>
          </a:xfrm>
          <a:prstGeom prst="rect">
            <a:avLst/>
          </a:prstGeom>
        </p:spPr>
        <p:txBody>
          <a:bodyPr/>
          <a:lstStyle>
            <a:lvl1pPr marL="0" indent="0" algn="ctr">
              <a:buSzTx/>
              <a:buFontTx/>
              <a:buNone/>
              <a:defRPr sz="1800"/>
            </a:lvl1pPr>
          </a:lstStyle>
          <a:p>
            <a:pPr lvl="0"/>
            <a:r>
              <a:t>Образец подзаголовка</a:t>
            </a:r>
          </a:p>
        </p:txBody>
      </p:sp>
      <p:sp>
        <p:nvSpPr>
          <p:cNvPr id="9" name="Shape 9"/>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Заголовок и объект">
    <p:spTree>
      <p:nvGrpSpPr>
        <p:cNvPr id="1" name=""/>
        <p:cNvGrpSpPr/>
        <p:nvPr/>
      </p:nvGrpSpPr>
      <p:grpSpPr>
        <a:xfrm>
          <a:off x="0" y="0"/>
          <a:ext cx="0" cy="0"/>
          <a:chOff x="0" y="0"/>
          <a:chExt cx="0" cy="0"/>
        </a:xfrm>
      </p:grpSpPr>
      <p:sp>
        <p:nvSpPr>
          <p:cNvPr id="11" name="Shape 11"/>
          <p:cNvSpPr>
            <a:spLocks noGrp="1"/>
          </p:cNvSpPr>
          <p:nvPr>
            <p:ph type="title"/>
          </p:nvPr>
        </p:nvSpPr>
        <p:spPr>
          <a:prstGeom prst="rect">
            <a:avLst/>
          </a:prstGeom>
        </p:spPr>
        <p:txBody>
          <a:bodyPr/>
          <a:lstStyle/>
          <a:p>
            <a:pPr lvl="0">
              <a:defRPr sz="1800"/>
            </a:pPr>
            <a:r>
              <a:rPr sz="3300"/>
              <a:t>Образец заголовка</a:t>
            </a:r>
          </a:p>
        </p:txBody>
      </p:sp>
      <p:sp>
        <p:nvSpPr>
          <p:cNvPr id="12" name="Shape 12"/>
          <p:cNvSpPr>
            <a:spLocks noGrp="1"/>
          </p:cNvSpPr>
          <p:nvPr>
            <p:ph type="body" idx="1"/>
          </p:nvPr>
        </p:nvSpPr>
        <p:spPr>
          <a:prstGeom prst="rect">
            <a:avLst/>
          </a:prstGeom>
        </p:spPr>
        <p:txBody>
          <a:bodyPr/>
          <a:lstStyle/>
          <a:p>
            <a:pPr lvl="0">
              <a:defRPr sz="1800"/>
            </a:pPr>
            <a:r>
              <a:rPr sz="2100"/>
              <a:t>Образец текста</a:t>
            </a:r>
          </a:p>
          <a:p>
            <a:pPr lvl="1">
              <a:defRPr sz="1800"/>
            </a:pPr>
            <a:r>
              <a:rPr sz="2100"/>
              <a:t>Второй уровень</a:t>
            </a:r>
          </a:p>
          <a:p>
            <a:pPr lvl="2">
              <a:defRPr sz="1800"/>
            </a:pPr>
            <a:r>
              <a:rPr sz="2100"/>
              <a:t>Третий уровень</a:t>
            </a:r>
          </a:p>
          <a:p>
            <a:pPr lvl="3">
              <a:defRPr sz="1800"/>
            </a:pPr>
            <a:r>
              <a:rPr sz="2100"/>
              <a:t>Четвертый уровень</a:t>
            </a:r>
          </a:p>
          <a:p>
            <a:pPr lvl="4">
              <a:defRPr sz="1800"/>
            </a:pPr>
            <a:r>
              <a:rPr sz="2100"/>
              <a:t>Пятый уровень</a:t>
            </a:r>
          </a:p>
        </p:txBody>
      </p:sp>
      <p:sp>
        <p:nvSpPr>
          <p:cNvPr id="13" name="Shape 13"/>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Заголовок раздела">
    <p:spTree>
      <p:nvGrpSpPr>
        <p:cNvPr id="1" name=""/>
        <p:cNvGrpSpPr/>
        <p:nvPr/>
      </p:nvGrpSpPr>
      <p:grpSpPr>
        <a:xfrm>
          <a:off x="0" y="0"/>
          <a:ext cx="0" cy="0"/>
          <a:chOff x="0" y="0"/>
          <a:chExt cx="0" cy="0"/>
        </a:xfrm>
      </p:grpSpPr>
      <p:sp>
        <p:nvSpPr>
          <p:cNvPr id="15" name="Shape 15"/>
          <p:cNvSpPr>
            <a:spLocks noGrp="1"/>
          </p:cNvSpPr>
          <p:nvPr>
            <p:ph type="title"/>
          </p:nvPr>
        </p:nvSpPr>
        <p:spPr>
          <a:xfrm>
            <a:off x="623887" y="0"/>
            <a:ext cx="7886701" cy="4562476"/>
          </a:xfrm>
          <a:prstGeom prst="rect">
            <a:avLst/>
          </a:prstGeom>
        </p:spPr>
        <p:txBody>
          <a:bodyPr anchor="b"/>
          <a:lstStyle>
            <a:lvl1pPr>
              <a:defRPr sz="4500"/>
            </a:lvl1pPr>
          </a:lstStyle>
          <a:p>
            <a:pPr lvl="0">
              <a:defRPr sz="1800"/>
            </a:pPr>
            <a:r>
              <a:rPr sz="4500"/>
              <a:t>Образец заголовка</a:t>
            </a:r>
          </a:p>
        </p:txBody>
      </p:sp>
      <p:sp>
        <p:nvSpPr>
          <p:cNvPr id="16" name="Shape 16"/>
          <p:cNvSpPr>
            <a:spLocks noGrp="1"/>
          </p:cNvSpPr>
          <p:nvPr>
            <p:ph type="body" idx="1"/>
          </p:nvPr>
        </p:nvSpPr>
        <p:spPr>
          <a:xfrm>
            <a:off x="623887" y="4589464"/>
            <a:ext cx="7886701" cy="2268536"/>
          </a:xfrm>
          <a:prstGeom prst="rect">
            <a:avLst/>
          </a:prstGeom>
        </p:spPr>
        <p:txBody>
          <a:bodyPr/>
          <a:lstStyle>
            <a:lvl1pPr marL="0" indent="0">
              <a:buSzTx/>
              <a:buFontTx/>
              <a:buNone/>
              <a:defRPr sz="1800">
                <a:solidFill>
                  <a:srgbClr val="888888"/>
                </a:solidFill>
              </a:defRPr>
            </a:lvl1pPr>
          </a:lstStyle>
          <a:p>
            <a:pPr lvl="0">
              <a:defRPr>
                <a:solidFill>
                  <a:srgbClr val="000000"/>
                </a:solidFill>
              </a:defRPr>
            </a:pPr>
            <a:r>
              <a:rPr>
                <a:solidFill>
                  <a:srgbClr val="888888"/>
                </a:solidFill>
              </a:rPr>
              <a:t>Образец текста</a:t>
            </a:r>
          </a:p>
        </p:txBody>
      </p:sp>
      <p:sp>
        <p:nvSpPr>
          <p:cNvPr id="17" name="Shape 17"/>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Два объекта">
    <p:spTree>
      <p:nvGrpSpPr>
        <p:cNvPr id="1" name=""/>
        <p:cNvGrpSpPr/>
        <p:nvPr/>
      </p:nvGrpSpPr>
      <p:grpSpPr>
        <a:xfrm>
          <a:off x="0" y="0"/>
          <a:ext cx="0" cy="0"/>
          <a:chOff x="0" y="0"/>
          <a:chExt cx="0" cy="0"/>
        </a:xfrm>
      </p:grpSpPr>
      <p:sp>
        <p:nvSpPr>
          <p:cNvPr id="19" name="Shape 19"/>
          <p:cNvSpPr>
            <a:spLocks noGrp="1"/>
          </p:cNvSpPr>
          <p:nvPr>
            <p:ph type="title"/>
          </p:nvPr>
        </p:nvSpPr>
        <p:spPr>
          <a:prstGeom prst="rect">
            <a:avLst/>
          </a:prstGeom>
        </p:spPr>
        <p:txBody>
          <a:bodyPr/>
          <a:lstStyle/>
          <a:p>
            <a:pPr lvl="0">
              <a:defRPr sz="1800"/>
            </a:pPr>
            <a:r>
              <a:rPr sz="3300"/>
              <a:t>Образец заголовка</a:t>
            </a:r>
          </a:p>
        </p:txBody>
      </p:sp>
      <p:sp>
        <p:nvSpPr>
          <p:cNvPr id="20" name="Shape 20"/>
          <p:cNvSpPr>
            <a:spLocks noGrp="1"/>
          </p:cNvSpPr>
          <p:nvPr>
            <p:ph type="body" idx="1"/>
          </p:nvPr>
        </p:nvSpPr>
        <p:spPr>
          <a:xfrm>
            <a:off x="471487" y="1825625"/>
            <a:ext cx="2900364" cy="5032375"/>
          </a:xfrm>
          <a:prstGeom prst="rect">
            <a:avLst/>
          </a:prstGeom>
        </p:spPr>
        <p:txBody>
          <a:bodyPr/>
          <a:lstStyle/>
          <a:p>
            <a:pPr lvl="0">
              <a:defRPr sz="1800"/>
            </a:pPr>
            <a:r>
              <a:rPr sz="2100"/>
              <a:t>Образец текста</a:t>
            </a:r>
          </a:p>
          <a:p>
            <a:pPr lvl="1">
              <a:defRPr sz="1800"/>
            </a:pPr>
            <a:r>
              <a:rPr sz="2100"/>
              <a:t>Второй уровень</a:t>
            </a:r>
          </a:p>
          <a:p>
            <a:pPr lvl="2">
              <a:defRPr sz="1800"/>
            </a:pPr>
            <a:r>
              <a:rPr sz="2100"/>
              <a:t>Третий уровень</a:t>
            </a:r>
          </a:p>
          <a:p>
            <a:pPr lvl="3">
              <a:defRPr sz="1800"/>
            </a:pPr>
            <a:r>
              <a:rPr sz="2100"/>
              <a:t>Четвертый уровень</a:t>
            </a:r>
          </a:p>
          <a:p>
            <a:pPr lvl="4">
              <a:defRPr sz="1800"/>
            </a:pPr>
            <a:r>
              <a:rPr sz="2100"/>
              <a:t>Пятый уровень</a:t>
            </a:r>
          </a:p>
        </p:txBody>
      </p:sp>
      <p:sp>
        <p:nvSpPr>
          <p:cNvPr id="21" name="Shape 21"/>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Сравнение">
    <p:spTree>
      <p:nvGrpSpPr>
        <p:cNvPr id="1" name=""/>
        <p:cNvGrpSpPr/>
        <p:nvPr/>
      </p:nvGrpSpPr>
      <p:grpSpPr>
        <a:xfrm>
          <a:off x="0" y="0"/>
          <a:ext cx="0" cy="0"/>
          <a:chOff x="0" y="0"/>
          <a:chExt cx="0" cy="0"/>
        </a:xfrm>
      </p:grpSpPr>
      <p:sp>
        <p:nvSpPr>
          <p:cNvPr id="23" name="Shape 23"/>
          <p:cNvSpPr>
            <a:spLocks noGrp="1"/>
          </p:cNvSpPr>
          <p:nvPr>
            <p:ph type="title"/>
          </p:nvPr>
        </p:nvSpPr>
        <p:spPr>
          <a:xfrm>
            <a:off x="629841" y="365125"/>
            <a:ext cx="7886701" cy="1325564"/>
          </a:xfrm>
          <a:prstGeom prst="rect">
            <a:avLst/>
          </a:prstGeom>
        </p:spPr>
        <p:txBody>
          <a:bodyPr/>
          <a:lstStyle/>
          <a:p>
            <a:pPr lvl="0">
              <a:defRPr sz="1800"/>
            </a:pPr>
            <a:r>
              <a:rPr sz="3300"/>
              <a:t>Образец заголовка</a:t>
            </a:r>
          </a:p>
        </p:txBody>
      </p:sp>
      <p:sp>
        <p:nvSpPr>
          <p:cNvPr id="24" name="Shape 24"/>
          <p:cNvSpPr>
            <a:spLocks noGrp="1"/>
          </p:cNvSpPr>
          <p:nvPr>
            <p:ph type="body" idx="1"/>
          </p:nvPr>
        </p:nvSpPr>
        <p:spPr>
          <a:xfrm>
            <a:off x="629841" y="1681163"/>
            <a:ext cx="3868341" cy="823913"/>
          </a:xfrm>
          <a:prstGeom prst="rect">
            <a:avLst/>
          </a:prstGeom>
        </p:spPr>
        <p:txBody>
          <a:bodyPr anchor="b"/>
          <a:lstStyle>
            <a:lvl1pPr marL="0" indent="0">
              <a:buSzTx/>
              <a:buFontTx/>
              <a:buNone/>
              <a:defRPr sz="1800" b="1"/>
            </a:lvl1pPr>
          </a:lstStyle>
          <a:p>
            <a:pPr lvl="0">
              <a:defRPr b="0"/>
            </a:pPr>
            <a:r>
              <a:rPr b="1"/>
              <a:t>Образец текста</a:t>
            </a:r>
          </a:p>
        </p:txBody>
      </p:sp>
      <p:sp>
        <p:nvSpPr>
          <p:cNvPr id="25" name="Shape 25"/>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Только заголовок">
    <p:spTree>
      <p:nvGrpSpPr>
        <p:cNvPr id="1" name=""/>
        <p:cNvGrpSpPr/>
        <p:nvPr/>
      </p:nvGrpSpPr>
      <p:grpSpPr>
        <a:xfrm>
          <a:off x="0" y="0"/>
          <a:ext cx="0" cy="0"/>
          <a:chOff x="0" y="0"/>
          <a:chExt cx="0" cy="0"/>
        </a:xfrm>
      </p:grpSpPr>
      <p:sp>
        <p:nvSpPr>
          <p:cNvPr id="27" name="Shape 27"/>
          <p:cNvSpPr>
            <a:spLocks noGrp="1"/>
          </p:cNvSpPr>
          <p:nvPr>
            <p:ph type="title"/>
          </p:nvPr>
        </p:nvSpPr>
        <p:spPr>
          <a:xfrm>
            <a:off x="628650" y="365125"/>
            <a:ext cx="7886700" cy="1325563"/>
          </a:xfrm>
          <a:prstGeom prst="rect">
            <a:avLst/>
          </a:prstGeom>
        </p:spPr>
        <p:txBody>
          <a:bodyPr/>
          <a:lstStyle/>
          <a:p>
            <a:pPr lvl="0">
              <a:defRPr sz="1800"/>
            </a:pPr>
            <a:r>
              <a:rPr sz="3300"/>
              <a:t>Образец заголовка</a:t>
            </a:r>
          </a:p>
        </p:txBody>
      </p:sp>
      <p:sp>
        <p:nvSpPr>
          <p:cNvPr id="28" name="Shape 28"/>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Пустой слайд">
    <p:spTree>
      <p:nvGrpSpPr>
        <p:cNvPr id="1" name=""/>
        <p:cNvGrpSpPr/>
        <p:nvPr/>
      </p:nvGrpSpPr>
      <p:grpSpPr>
        <a:xfrm>
          <a:off x="0" y="0"/>
          <a:ext cx="0" cy="0"/>
          <a:chOff x="0" y="0"/>
          <a:chExt cx="0" cy="0"/>
        </a:xfrm>
      </p:grpSpPr>
      <p:sp>
        <p:nvSpPr>
          <p:cNvPr id="30" name="Shape 30"/>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Объект с подписью">
    <p:spTree>
      <p:nvGrpSpPr>
        <p:cNvPr id="1" name=""/>
        <p:cNvGrpSpPr/>
        <p:nvPr/>
      </p:nvGrpSpPr>
      <p:grpSpPr>
        <a:xfrm>
          <a:off x="0" y="0"/>
          <a:ext cx="0" cy="0"/>
          <a:chOff x="0" y="0"/>
          <a:chExt cx="0" cy="0"/>
        </a:xfrm>
      </p:grpSpPr>
      <p:sp>
        <p:nvSpPr>
          <p:cNvPr id="32" name="Shape 32"/>
          <p:cNvSpPr>
            <a:spLocks noGrp="1"/>
          </p:cNvSpPr>
          <p:nvPr>
            <p:ph type="title"/>
          </p:nvPr>
        </p:nvSpPr>
        <p:spPr>
          <a:xfrm>
            <a:off x="629841" y="0"/>
            <a:ext cx="2949178" cy="2057400"/>
          </a:xfrm>
          <a:prstGeom prst="rect">
            <a:avLst/>
          </a:prstGeom>
        </p:spPr>
        <p:txBody>
          <a:bodyPr anchor="b"/>
          <a:lstStyle>
            <a:lvl1pPr>
              <a:defRPr sz="2400"/>
            </a:lvl1pPr>
          </a:lstStyle>
          <a:p>
            <a:pPr lvl="0">
              <a:defRPr sz="1800"/>
            </a:pPr>
            <a:r>
              <a:rPr sz="2400"/>
              <a:t>Образец заголовка</a:t>
            </a:r>
          </a:p>
        </p:txBody>
      </p:sp>
      <p:sp>
        <p:nvSpPr>
          <p:cNvPr id="33" name="Shape 33"/>
          <p:cNvSpPr>
            <a:spLocks noGrp="1"/>
          </p:cNvSpPr>
          <p:nvPr>
            <p:ph type="body" idx="1"/>
          </p:nvPr>
        </p:nvSpPr>
        <p:spPr>
          <a:xfrm>
            <a:off x="3887391" y="987425"/>
            <a:ext cx="4629151" cy="5870576"/>
          </a:xfrm>
          <a:prstGeom prst="rect">
            <a:avLst/>
          </a:prstGeom>
        </p:spPr>
        <p:txBody>
          <a:bodyPr/>
          <a:lstStyle>
            <a:lvl1pPr>
              <a:defRPr sz="2400"/>
            </a:lvl1pPr>
            <a:lvl2pPr marL="538842" indent="-195942">
              <a:defRPr sz="2400"/>
            </a:lvl2pPr>
            <a:lvl3pPr marL="914400" indent="-228600">
              <a:defRPr sz="2400"/>
            </a:lvl3pPr>
            <a:lvl4pPr marL="1303019" indent="-274319">
              <a:defRPr sz="2400"/>
            </a:lvl4pPr>
            <a:lvl5pPr marL="1645920" indent="-274320">
              <a:defRPr sz="2400"/>
            </a:lvl5pPr>
          </a:lstStyle>
          <a:p>
            <a:pPr lvl="0">
              <a:defRPr sz="1800"/>
            </a:pPr>
            <a:r>
              <a:rPr sz="2400"/>
              <a:t>Образец текста</a:t>
            </a:r>
          </a:p>
          <a:p>
            <a:pPr lvl="1">
              <a:defRPr sz="1800"/>
            </a:pPr>
            <a:r>
              <a:rPr sz="2400"/>
              <a:t>Второй уровень</a:t>
            </a:r>
          </a:p>
          <a:p>
            <a:pPr lvl="2">
              <a:defRPr sz="1800"/>
            </a:pPr>
            <a:r>
              <a:rPr sz="2400"/>
              <a:t>Третий уровень</a:t>
            </a:r>
          </a:p>
          <a:p>
            <a:pPr lvl="3">
              <a:defRPr sz="1800"/>
            </a:pPr>
            <a:r>
              <a:rPr sz="2400"/>
              <a:t>Четвертый уровень</a:t>
            </a:r>
          </a:p>
          <a:p>
            <a:pPr lvl="4">
              <a:defRPr sz="1800"/>
            </a:pPr>
            <a:r>
              <a:rPr sz="2400"/>
              <a:t>Пятый уровень</a:t>
            </a:r>
          </a:p>
        </p:txBody>
      </p:sp>
      <p:sp>
        <p:nvSpPr>
          <p:cNvPr id="34" name="Shape 34"/>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Рисунок с подписью">
    <p:spTree>
      <p:nvGrpSpPr>
        <p:cNvPr id="1" name=""/>
        <p:cNvGrpSpPr/>
        <p:nvPr/>
      </p:nvGrpSpPr>
      <p:grpSpPr>
        <a:xfrm>
          <a:off x="0" y="0"/>
          <a:ext cx="0" cy="0"/>
          <a:chOff x="0" y="0"/>
          <a:chExt cx="0" cy="0"/>
        </a:xfrm>
      </p:grpSpPr>
      <p:sp>
        <p:nvSpPr>
          <p:cNvPr id="36" name="Shape 36"/>
          <p:cNvSpPr>
            <a:spLocks noGrp="1"/>
          </p:cNvSpPr>
          <p:nvPr>
            <p:ph type="title"/>
          </p:nvPr>
        </p:nvSpPr>
        <p:spPr>
          <a:xfrm>
            <a:off x="629841" y="0"/>
            <a:ext cx="2949178" cy="2057400"/>
          </a:xfrm>
          <a:prstGeom prst="rect">
            <a:avLst/>
          </a:prstGeom>
        </p:spPr>
        <p:txBody>
          <a:bodyPr anchor="b"/>
          <a:lstStyle>
            <a:lvl1pPr>
              <a:defRPr sz="2400"/>
            </a:lvl1pPr>
          </a:lstStyle>
          <a:p>
            <a:pPr lvl="0">
              <a:defRPr sz="1800"/>
            </a:pPr>
            <a:r>
              <a:rPr sz="2400"/>
              <a:t>Образец заголовка</a:t>
            </a:r>
          </a:p>
        </p:txBody>
      </p:sp>
      <p:sp>
        <p:nvSpPr>
          <p:cNvPr id="37" name="Shape 37"/>
          <p:cNvSpPr>
            <a:spLocks noGrp="1"/>
          </p:cNvSpPr>
          <p:nvPr>
            <p:ph type="body" idx="1"/>
          </p:nvPr>
        </p:nvSpPr>
        <p:spPr>
          <a:xfrm>
            <a:off x="629841" y="2057400"/>
            <a:ext cx="2949178" cy="4800600"/>
          </a:xfrm>
          <a:prstGeom prst="rect">
            <a:avLst/>
          </a:prstGeom>
        </p:spPr>
        <p:txBody>
          <a:bodyPr/>
          <a:lstStyle>
            <a:lvl1pPr marL="0" indent="0">
              <a:buSzTx/>
              <a:buFontTx/>
              <a:buNone/>
              <a:defRPr sz="1200"/>
            </a:lvl1pPr>
          </a:lstStyle>
          <a:p>
            <a:pPr lvl="0">
              <a:defRPr sz="1800"/>
            </a:pPr>
            <a:r>
              <a:rPr sz="1200"/>
              <a:t>Образец текста</a:t>
            </a:r>
          </a:p>
        </p:txBody>
      </p:sp>
      <p:sp>
        <p:nvSpPr>
          <p:cNvPr id="38" name="Shape 38"/>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Заголовок и вертикальный текст">
    <p:spTree>
      <p:nvGrpSpPr>
        <p:cNvPr id="1" name=""/>
        <p:cNvGrpSpPr/>
        <p:nvPr/>
      </p:nvGrpSpPr>
      <p:grpSpPr>
        <a:xfrm>
          <a:off x="0" y="0"/>
          <a:ext cx="0" cy="0"/>
          <a:chOff x="0" y="0"/>
          <a:chExt cx="0" cy="0"/>
        </a:xfrm>
      </p:grpSpPr>
      <p:sp>
        <p:nvSpPr>
          <p:cNvPr id="40" name="Shape 40"/>
          <p:cNvSpPr>
            <a:spLocks noGrp="1"/>
          </p:cNvSpPr>
          <p:nvPr>
            <p:ph type="title"/>
          </p:nvPr>
        </p:nvSpPr>
        <p:spPr>
          <a:prstGeom prst="rect">
            <a:avLst/>
          </a:prstGeom>
        </p:spPr>
        <p:txBody>
          <a:bodyPr/>
          <a:lstStyle/>
          <a:p>
            <a:pPr lvl="0">
              <a:defRPr sz="1800"/>
            </a:pPr>
            <a:r>
              <a:rPr sz="3300"/>
              <a:t>Образец заголовка</a:t>
            </a:r>
          </a:p>
        </p:txBody>
      </p:sp>
      <p:sp>
        <p:nvSpPr>
          <p:cNvPr id="41" name="Shape 41"/>
          <p:cNvSpPr>
            <a:spLocks noGrp="1"/>
          </p:cNvSpPr>
          <p:nvPr>
            <p:ph type="body" idx="1"/>
          </p:nvPr>
        </p:nvSpPr>
        <p:spPr>
          <a:prstGeom prst="rect">
            <a:avLst/>
          </a:prstGeom>
        </p:spPr>
        <p:txBody>
          <a:bodyPr/>
          <a:lstStyle/>
          <a:p>
            <a:pPr lvl="0">
              <a:defRPr sz="1800"/>
            </a:pPr>
            <a:r>
              <a:rPr sz="2100"/>
              <a:t>Образец текста</a:t>
            </a:r>
          </a:p>
          <a:p>
            <a:pPr lvl="1">
              <a:defRPr sz="1800"/>
            </a:pPr>
            <a:r>
              <a:rPr sz="2100"/>
              <a:t>Второй уровень</a:t>
            </a:r>
          </a:p>
          <a:p>
            <a:pPr lvl="2">
              <a:defRPr sz="1800"/>
            </a:pPr>
            <a:r>
              <a:rPr sz="2100"/>
              <a:t>Третий уровень</a:t>
            </a:r>
          </a:p>
          <a:p>
            <a:pPr lvl="3">
              <a:defRPr sz="1800"/>
            </a:pPr>
            <a:r>
              <a:rPr sz="2100"/>
              <a:t>Четвертый уровень</a:t>
            </a:r>
          </a:p>
          <a:p>
            <a:pPr lvl="4">
              <a:defRPr sz="1800"/>
            </a:pPr>
            <a:r>
              <a:rPr sz="2100"/>
              <a:t>Пятый уровень</a:t>
            </a:r>
          </a:p>
        </p:txBody>
      </p:sp>
      <p:sp>
        <p:nvSpPr>
          <p:cNvPr id="42" name="Shape 42"/>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Вертикальный заголовок и текст">
    <p:spTree>
      <p:nvGrpSpPr>
        <p:cNvPr id="1" name=""/>
        <p:cNvGrpSpPr/>
        <p:nvPr/>
      </p:nvGrpSpPr>
      <p:grpSpPr>
        <a:xfrm>
          <a:off x="0" y="0"/>
          <a:ext cx="0" cy="0"/>
          <a:chOff x="0" y="0"/>
          <a:chExt cx="0" cy="0"/>
        </a:xfrm>
      </p:grpSpPr>
      <p:sp>
        <p:nvSpPr>
          <p:cNvPr id="44" name="Shape 44"/>
          <p:cNvSpPr>
            <a:spLocks noGrp="1"/>
          </p:cNvSpPr>
          <p:nvPr>
            <p:ph type="title"/>
          </p:nvPr>
        </p:nvSpPr>
        <p:spPr>
          <a:xfrm>
            <a:off x="4907757" y="0"/>
            <a:ext cx="1478756" cy="6542088"/>
          </a:xfrm>
          <a:prstGeom prst="rect">
            <a:avLst/>
          </a:prstGeom>
        </p:spPr>
        <p:txBody>
          <a:bodyPr/>
          <a:lstStyle/>
          <a:p>
            <a:pPr lvl="0">
              <a:defRPr sz="1800"/>
            </a:pPr>
            <a:r>
              <a:rPr sz="3300"/>
              <a:t>Образец заголовка</a:t>
            </a:r>
          </a:p>
        </p:txBody>
      </p:sp>
      <p:sp>
        <p:nvSpPr>
          <p:cNvPr id="45" name="Shape 45"/>
          <p:cNvSpPr>
            <a:spLocks noGrp="1"/>
          </p:cNvSpPr>
          <p:nvPr>
            <p:ph type="body" idx="1"/>
          </p:nvPr>
        </p:nvSpPr>
        <p:spPr>
          <a:xfrm>
            <a:off x="471487" y="365125"/>
            <a:ext cx="4321971" cy="6492875"/>
          </a:xfrm>
          <a:prstGeom prst="rect">
            <a:avLst/>
          </a:prstGeom>
        </p:spPr>
        <p:txBody>
          <a:bodyPr/>
          <a:lstStyle/>
          <a:p>
            <a:pPr lvl="0">
              <a:defRPr sz="1800"/>
            </a:pPr>
            <a:r>
              <a:rPr sz="2100"/>
              <a:t>Образец текста</a:t>
            </a:r>
          </a:p>
          <a:p>
            <a:pPr lvl="1">
              <a:defRPr sz="1800"/>
            </a:pPr>
            <a:r>
              <a:rPr sz="2100"/>
              <a:t>Второй уровень</a:t>
            </a:r>
          </a:p>
          <a:p>
            <a:pPr lvl="2">
              <a:defRPr sz="1800"/>
            </a:pPr>
            <a:r>
              <a:rPr sz="2100"/>
              <a:t>Третий уровень</a:t>
            </a:r>
          </a:p>
          <a:p>
            <a:pPr lvl="3">
              <a:defRPr sz="1800"/>
            </a:pPr>
            <a:r>
              <a:rPr sz="2100"/>
              <a:t>Четвертый уровень</a:t>
            </a:r>
          </a:p>
          <a:p>
            <a:pPr lvl="4">
              <a:defRPr sz="1800"/>
            </a:pPr>
            <a:r>
              <a:rPr sz="2100"/>
              <a:t>Пятый уровень</a:t>
            </a:r>
          </a:p>
        </p:txBody>
      </p:sp>
      <p:sp>
        <p:nvSpPr>
          <p:cNvPr id="46" name="Shape 46"/>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image1.jpg"/>
          <p:cNvPicPr/>
          <p:nvPr/>
        </p:nvPicPr>
        <p:blipFill>
          <a:blip r:embed="rId13">
            <a:extLst/>
          </a:blip>
          <a:srcRect t="32367" r="66248"/>
          <a:stretch>
            <a:fillRect/>
          </a:stretch>
        </p:blipFill>
        <p:spPr>
          <a:xfrm>
            <a:off x="0" y="-1"/>
            <a:ext cx="1736725" cy="6858002"/>
          </a:xfrm>
          <a:prstGeom prst="rect">
            <a:avLst/>
          </a:prstGeom>
          <a:ln w="12700">
            <a:miter lim="400000"/>
          </a:ln>
        </p:spPr>
      </p:pic>
      <p:sp>
        <p:nvSpPr>
          <p:cNvPr id="3" name="Shape 3"/>
          <p:cNvSpPr>
            <a:spLocks noGrp="1"/>
          </p:cNvSpPr>
          <p:nvPr>
            <p:ph type="title"/>
          </p:nvPr>
        </p:nvSpPr>
        <p:spPr>
          <a:xfrm>
            <a:off x="628650" y="230187"/>
            <a:ext cx="7886700" cy="1595439"/>
          </a:xfrm>
          <a:prstGeom prst="rect">
            <a:avLst/>
          </a:prstGeom>
          <a:ln w="12700">
            <a:miter lim="400000"/>
          </a:ln>
          <a:extLst>
            <a:ext uri="{C572A759-6A51-4108-AA02-DFA0A04FC94B}">
              <ma14:wrappingTextBoxFlag xmlns="" xmlns:ma14="http://schemas.microsoft.com/office/mac/drawingml/2011/main" val="1"/>
            </a:ext>
          </a:extLst>
        </p:spPr>
        <p:txBody>
          <a:bodyPr lIns="45719" rIns="45719" anchor="ctr"/>
          <a:lstStyle/>
          <a:p>
            <a:pPr lvl="0">
              <a:defRPr sz="1800"/>
            </a:pPr>
            <a:r>
              <a:rPr sz="3300"/>
              <a:t>Образец заголовка</a:t>
            </a:r>
          </a:p>
        </p:txBody>
      </p:sp>
      <p:sp>
        <p:nvSpPr>
          <p:cNvPr id="4" name="Shape 4"/>
          <p:cNvSpPr>
            <a:spLocks noGrp="1"/>
          </p:cNvSpPr>
          <p:nvPr>
            <p:ph type="body" idx="1"/>
          </p:nvPr>
        </p:nvSpPr>
        <p:spPr>
          <a:xfrm>
            <a:off x="628650" y="1825625"/>
            <a:ext cx="7886700" cy="5032375"/>
          </a:xfrm>
          <a:prstGeom prst="rect">
            <a:avLst/>
          </a:prstGeom>
          <a:ln w="12700">
            <a:miter lim="400000"/>
          </a:ln>
          <a:extLst>
            <a:ext uri="{C572A759-6A51-4108-AA02-DFA0A04FC94B}">
              <ma14:wrappingTextBoxFlag xmlns="" xmlns:ma14="http://schemas.microsoft.com/office/mac/drawingml/2011/main" val="1"/>
            </a:ext>
          </a:extLst>
        </p:spPr>
        <p:txBody>
          <a:bodyPr lIns="45719" rIns="45719"/>
          <a:lstStyle/>
          <a:p>
            <a:pPr lvl="0">
              <a:defRPr sz="1800"/>
            </a:pPr>
            <a:r>
              <a:rPr sz="2100"/>
              <a:t>Образец текста</a:t>
            </a:r>
          </a:p>
          <a:p>
            <a:pPr lvl="1">
              <a:defRPr sz="1800"/>
            </a:pPr>
            <a:r>
              <a:rPr sz="2100"/>
              <a:t>Второй уровень</a:t>
            </a:r>
          </a:p>
          <a:p>
            <a:pPr lvl="2">
              <a:defRPr sz="1800"/>
            </a:pPr>
            <a:r>
              <a:rPr sz="2100"/>
              <a:t>Третий уровень</a:t>
            </a:r>
          </a:p>
          <a:p>
            <a:pPr lvl="3">
              <a:defRPr sz="1800"/>
            </a:pPr>
            <a:r>
              <a:rPr sz="2100"/>
              <a:t>Четвертый уровень</a:t>
            </a:r>
          </a:p>
          <a:p>
            <a:pPr lvl="4">
              <a:defRPr sz="1800"/>
            </a:pPr>
            <a:r>
              <a:rPr sz="2100"/>
              <a:t>Пятый уровень</a:t>
            </a:r>
          </a:p>
        </p:txBody>
      </p:sp>
      <p:sp>
        <p:nvSpPr>
          <p:cNvPr id="5" name="Shape 5"/>
          <p:cNvSpPr>
            <a:spLocks noGrp="1"/>
          </p:cNvSpPr>
          <p:nvPr>
            <p:ph type="sldNum" sz="quarter" idx="2"/>
          </p:nvPr>
        </p:nvSpPr>
        <p:spPr>
          <a:xfrm>
            <a:off x="6457950" y="6429692"/>
            <a:ext cx="2057400" cy="218441"/>
          </a:xfrm>
          <a:prstGeom prst="rect">
            <a:avLst/>
          </a:prstGeom>
          <a:ln w="12700">
            <a:miter lim="400000"/>
          </a:ln>
        </p:spPr>
        <p:txBody>
          <a:bodyPr lIns="45719" rIns="45719" anchor="ctr">
            <a:spAutoFit/>
          </a:bodyPr>
          <a:lstStyle>
            <a:lvl1pPr algn="r">
              <a:defRPr sz="900">
                <a:solidFill>
                  <a:srgbClr val="898989"/>
                </a:solidFill>
              </a:defRPr>
            </a:lvl1pPr>
          </a:lstStyle>
          <a:p>
            <a:pPr lvl="0"/>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txStyles>
    <p:titleStyle>
      <a:lvl1pPr defTabSz="685800">
        <a:lnSpc>
          <a:spcPct val="90000"/>
        </a:lnSpc>
        <a:defRPr sz="3300">
          <a:latin typeface="Calibri Light"/>
          <a:ea typeface="Calibri Light"/>
          <a:cs typeface="Calibri Light"/>
          <a:sym typeface="Calibri Light"/>
        </a:defRPr>
      </a:lvl1pPr>
      <a:lvl2pPr defTabSz="685800">
        <a:lnSpc>
          <a:spcPct val="90000"/>
        </a:lnSpc>
        <a:defRPr sz="3300">
          <a:latin typeface="Calibri Light"/>
          <a:ea typeface="Calibri Light"/>
          <a:cs typeface="Calibri Light"/>
          <a:sym typeface="Calibri Light"/>
        </a:defRPr>
      </a:lvl2pPr>
      <a:lvl3pPr defTabSz="685800">
        <a:lnSpc>
          <a:spcPct val="90000"/>
        </a:lnSpc>
        <a:defRPr sz="3300">
          <a:latin typeface="Calibri Light"/>
          <a:ea typeface="Calibri Light"/>
          <a:cs typeface="Calibri Light"/>
          <a:sym typeface="Calibri Light"/>
        </a:defRPr>
      </a:lvl3pPr>
      <a:lvl4pPr defTabSz="685800">
        <a:lnSpc>
          <a:spcPct val="90000"/>
        </a:lnSpc>
        <a:defRPr sz="3300">
          <a:latin typeface="Calibri Light"/>
          <a:ea typeface="Calibri Light"/>
          <a:cs typeface="Calibri Light"/>
          <a:sym typeface="Calibri Light"/>
        </a:defRPr>
      </a:lvl4pPr>
      <a:lvl5pPr defTabSz="685800">
        <a:lnSpc>
          <a:spcPct val="90000"/>
        </a:lnSpc>
        <a:defRPr sz="3300">
          <a:latin typeface="Calibri Light"/>
          <a:ea typeface="Calibri Light"/>
          <a:cs typeface="Calibri Light"/>
          <a:sym typeface="Calibri Light"/>
        </a:defRPr>
      </a:lvl5pPr>
      <a:lvl6pPr indent="457200" defTabSz="685800">
        <a:lnSpc>
          <a:spcPct val="90000"/>
        </a:lnSpc>
        <a:defRPr sz="3300">
          <a:latin typeface="Calibri Light"/>
          <a:ea typeface="Calibri Light"/>
          <a:cs typeface="Calibri Light"/>
          <a:sym typeface="Calibri Light"/>
        </a:defRPr>
      </a:lvl6pPr>
      <a:lvl7pPr indent="914400" defTabSz="685800">
        <a:lnSpc>
          <a:spcPct val="90000"/>
        </a:lnSpc>
        <a:defRPr sz="3300">
          <a:latin typeface="Calibri Light"/>
          <a:ea typeface="Calibri Light"/>
          <a:cs typeface="Calibri Light"/>
          <a:sym typeface="Calibri Light"/>
        </a:defRPr>
      </a:lvl7pPr>
      <a:lvl8pPr indent="1371600" defTabSz="685800">
        <a:lnSpc>
          <a:spcPct val="90000"/>
        </a:lnSpc>
        <a:defRPr sz="3300">
          <a:latin typeface="Calibri Light"/>
          <a:ea typeface="Calibri Light"/>
          <a:cs typeface="Calibri Light"/>
          <a:sym typeface="Calibri Light"/>
        </a:defRPr>
      </a:lvl8pPr>
      <a:lvl9pPr indent="1828800" defTabSz="685800">
        <a:lnSpc>
          <a:spcPct val="90000"/>
        </a:lnSpc>
        <a:defRPr sz="3300">
          <a:latin typeface="Calibri Light"/>
          <a:ea typeface="Calibri Light"/>
          <a:cs typeface="Calibri Light"/>
          <a:sym typeface="Calibri Light"/>
        </a:defRPr>
      </a:lvl9pPr>
    </p:titleStyle>
    <p:bodyStyle>
      <a:lvl1pPr marL="171450" indent="-171450" defTabSz="685800">
        <a:lnSpc>
          <a:spcPct val="90000"/>
        </a:lnSpc>
        <a:spcBef>
          <a:spcPts val="700"/>
        </a:spcBef>
        <a:buSzPct val="100000"/>
        <a:buFont typeface="Arial"/>
        <a:buChar char="•"/>
        <a:defRPr sz="2100">
          <a:latin typeface="Calibri"/>
          <a:ea typeface="Calibri"/>
          <a:cs typeface="Calibri"/>
          <a:sym typeface="Calibri"/>
        </a:defRPr>
      </a:lvl1pPr>
      <a:lvl2pPr marL="542925" indent="-200025" defTabSz="685800">
        <a:lnSpc>
          <a:spcPct val="90000"/>
        </a:lnSpc>
        <a:spcBef>
          <a:spcPts val="700"/>
        </a:spcBef>
        <a:buSzPct val="100000"/>
        <a:buFont typeface="Arial"/>
        <a:buChar char="•"/>
        <a:defRPr sz="2100">
          <a:latin typeface="Calibri"/>
          <a:ea typeface="Calibri"/>
          <a:cs typeface="Calibri"/>
          <a:sym typeface="Calibri"/>
        </a:defRPr>
      </a:lvl2pPr>
      <a:lvl3pPr marL="925830" indent="-240030" defTabSz="685800">
        <a:lnSpc>
          <a:spcPct val="90000"/>
        </a:lnSpc>
        <a:spcBef>
          <a:spcPts val="700"/>
        </a:spcBef>
        <a:buSzPct val="100000"/>
        <a:buFont typeface="Arial"/>
        <a:buChar char="•"/>
        <a:defRPr sz="2100">
          <a:latin typeface="Calibri"/>
          <a:ea typeface="Calibri"/>
          <a:cs typeface="Calibri"/>
          <a:sym typeface="Calibri"/>
        </a:defRPr>
      </a:lvl3pPr>
      <a:lvl4pPr marL="1305657" indent="-276957" defTabSz="685800">
        <a:lnSpc>
          <a:spcPct val="90000"/>
        </a:lnSpc>
        <a:spcBef>
          <a:spcPts val="700"/>
        </a:spcBef>
        <a:buSzPct val="100000"/>
        <a:buFont typeface="Arial"/>
        <a:buChar char="•"/>
        <a:defRPr sz="2100">
          <a:latin typeface="Calibri"/>
          <a:ea typeface="Calibri"/>
          <a:cs typeface="Calibri"/>
          <a:sym typeface="Calibri"/>
        </a:defRPr>
      </a:lvl4pPr>
      <a:lvl5pPr marL="1648557" indent="-276957" defTabSz="685800">
        <a:lnSpc>
          <a:spcPct val="90000"/>
        </a:lnSpc>
        <a:spcBef>
          <a:spcPts val="700"/>
        </a:spcBef>
        <a:buSzPct val="100000"/>
        <a:buFont typeface="Arial"/>
        <a:buChar char="•"/>
        <a:defRPr sz="2100">
          <a:latin typeface="Calibri"/>
          <a:ea typeface="Calibri"/>
          <a:cs typeface="Calibri"/>
          <a:sym typeface="Calibri"/>
        </a:defRPr>
      </a:lvl5pPr>
      <a:lvl6pPr marL="1991457" indent="-276957" defTabSz="685800">
        <a:lnSpc>
          <a:spcPct val="90000"/>
        </a:lnSpc>
        <a:spcBef>
          <a:spcPts val="700"/>
        </a:spcBef>
        <a:buSzPct val="100000"/>
        <a:buFont typeface="Arial"/>
        <a:buChar char="•"/>
        <a:defRPr sz="2100">
          <a:latin typeface="Calibri"/>
          <a:ea typeface="Calibri"/>
          <a:cs typeface="Calibri"/>
          <a:sym typeface="Calibri"/>
        </a:defRPr>
      </a:lvl6pPr>
      <a:lvl7pPr marL="2334357" indent="-276957" defTabSz="685800">
        <a:lnSpc>
          <a:spcPct val="90000"/>
        </a:lnSpc>
        <a:spcBef>
          <a:spcPts val="700"/>
        </a:spcBef>
        <a:buSzPct val="100000"/>
        <a:buFont typeface="Arial"/>
        <a:buChar char="•"/>
        <a:defRPr sz="2100">
          <a:latin typeface="Calibri"/>
          <a:ea typeface="Calibri"/>
          <a:cs typeface="Calibri"/>
          <a:sym typeface="Calibri"/>
        </a:defRPr>
      </a:lvl7pPr>
      <a:lvl8pPr marL="2677257" indent="-276957" defTabSz="685800">
        <a:lnSpc>
          <a:spcPct val="90000"/>
        </a:lnSpc>
        <a:spcBef>
          <a:spcPts val="700"/>
        </a:spcBef>
        <a:buSzPct val="100000"/>
        <a:buFont typeface="Arial"/>
        <a:buChar char="•"/>
        <a:defRPr sz="2100">
          <a:latin typeface="Calibri"/>
          <a:ea typeface="Calibri"/>
          <a:cs typeface="Calibri"/>
          <a:sym typeface="Calibri"/>
        </a:defRPr>
      </a:lvl8pPr>
      <a:lvl9pPr marL="3020157" indent="-276957" defTabSz="685800">
        <a:lnSpc>
          <a:spcPct val="90000"/>
        </a:lnSpc>
        <a:spcBef>
          <a:spcPts val="700"/>
        </a:spcBef>
        <a:buSzPct val="100000"/>
        <a:buFont typeface="Arial"/>
        <a:buChar char="•"/>
        <a:defRPr sz="2100">
          <a:latin typeface="Calibri"/>
          <a:ea typeface="Calibri"/>
          <a:cs typeface="Calibri"/>
          <a:sym typeface="Calibri"/>
        </a:defRPr>
      </a:lvl9pPr>
    </p:bodyStyle>
    <p:otherStyle>
      <a:lvl1pPr algn="r">
        <a:defRPr sz="900">
          <a:solidFill>
            <a:schemeClr val="tx1"/>
          </a:solidFill>
          <a:latin typeface="+mn-lt"/>
          <a:ea typeface="+mn-ea"/>
          <a:cs typeface="+mn-cs"/>
          <a:sym typeface="Calibri"/>
        </a:defRPr>
      </a:lvl1pPr>
      <a:lvl2pPr indent="457200" algn="r">
        <a:defRPr sz="900">
          <a:solidFill>
            <a:schemeClr val="tx1"/>
          </a:solidFill>
          <a:latin typeface="+mn-lt"/>
          <a:ea typeface="+mn-ea"/>
          <a:cs typeface="+mn-cs"/>
          <a:sym typeface="Calibri"/>
        </a:defRPr>
      </a:lvl2pPr>
      <a:lvl3pPr indent="914400" algn="r">
        <a:defRPr sz="900">
          <a:solidFill>
            <a:schemeClr val="tx1"/>
          </a:solidFill>
          <a:latin typeface="+mn-lt"/>
          <a:ea typeface="+mn-ea"/>
          <a:cs typeface="+mn-cs"/>
          <a:sym typeface="Calibri"/>
        </a:defRPr>
      </a:lvl3pPr>
      <a:lvl4pPr indent="1371600" algn="r">
        <a:defRPr sz="900">
          <a:solidFill>
            <a:schemeClr val="tx1"/>
          </a:solidFill>
          <a:latin typeface="+mn-lt"/>
          <a:ea typeface="+mn-ea"/>
          <a:cs typeface="+mn-cs"/>
          <a:sym typeface="Calibri"/>
        </a:defRPr>
      </a:lvl4pPr>
      <a:lvl5pPr indent="1828800" algn="r">
        <a:defRPr sz="900">
          <a:solidFill>
            <a:schemeClr val="tx1"/>
          </a:solidFill>
          <a:latin typeface="+mn-lt"/>
          <a:ea typeface="+mn-ea"/>
          <a:cs typeface="+mn-cs"/>
          <a:sym typeface="Calibri"/>
        </a:defRPr>
      </a:lvl5pPr>
      <a:lvl6pPr indent="2286000" algn="r">
        <a:defRPr sz="900">
          <a:solidFill>
            <a:schemeClr val="tx1"/>
          </a:solidFill>
          <a:latin typeface="+mn-lt"/>
          <a:ea typeface="+mn-ea"/>
          <a:cs typeface="+mn-cs"/>
          <a:sym typeface="Calibri"/>
        </a:defRPr>
      </a:lvl6pPr>
      <a:lvl7pPr indent="2743200" algn="r">
        <a:defRPr sz="900">
          <a:solidFill>
            <a:schemeClr val="tx1"/>
          </a:solidFill>
          <a:latin typeface="+mn-lt"/>
          <a:ea typeface="+mn-ea"/>
          <a:cs typeface="+mn-cs"/>
          <a:sym typeface="Calibri"/>
        </a:defRPr>
      </a:lvl7pPr>
      <a:lvl8pPr indent="3200400" algn="r">
        <a:defRPr sz="900">
          <a:solidFill>
            <a:schemeClr val="tx1"/>
          </a:solidFill>
          <a:latin typeface="+mn-lt"/>
          <a:ea typeface="+mn-ea"/>
          <a:cs typeface="+mn-cs"/>
          <a:sym typeface="Calibri"/>
        </a:defRPr>
      </a:lvl8pPr>
      <a:lvl9pPr indent="3657600" algn="r">
        <a:defRPr sz="900">
          <a:solidFill>
            <a:schemeClr val="tx1"/>
          </a:solidFill>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Shape 50"/>
          <p:cNvSpPr/>
          <p:nvPr/>
        </p:nvSpPr>
        <p:spPr>
          <a:xfrm>
            <a:off x="179388" y="214313"/>
            <a:ext cx="8736012" cy="830997"/>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algn="ctr" defTabSz="457200"/>
            <a:r>
              <a:rPr lang="en-US" sz="2400" dirty="0">
                <a:latin typeface="Trebuchet MS"/>
                <a:ea typeface="Trebuchet MS"/>
                <a:cs typeface="Trebuchet MS"/>
                <a:sym typeface="Trebuchet MS"/>
              </a:rPr>
              <a:t>National </a:t>
            </a:r>
            <a:r>
              <a:rPr lang="en-US" sz="2400" dirty="0" err="1">
                <a:latin typeface="Trebuchet MS"/>
                <a:ea typeface="Trebuchet MS"/>
                <a:cs typeface="Trebuchet MS"/>
                <a:sym typeface="Trebuchet MS"/>
              </a:rPr>
              <a:t>Pirogov</a:t>
            </a:r>
            <a:r>
              <a:rPr lang="en-US" sz="2400" dirty="0">
                <a:latin typeface="Trebuchet MS"/>
                <a:ea typeface="Trebuchet MS"/>
                <a:cs typeface="Trebuchet MS"/>
                <a:sym typeface="Trebuchet MS"/>
              </a:rPr>
              <a:t> Memorial Medical University, </a:t>
            </a:r>
            <a:r>
              <a:rPr lang="en-US" sz="2400" dirty="0" err="1">
                <a:latin typeface="Trebuchet MS"/>
                <a:ea typeface="Trebuchet MS"/>
                <a:cs typeface="Trebuchet MS"/>
                <a:sym typeface="Trebuchet MS"/>
              </a:rPr>
              <a:t>Vinnytsya</a:t>
            </a:r>
            <a:r>
              <a:rPr lang="en-US" sz="2400" dirty="0">
                <a:latin typeface="Trebuchet MS"/>
                <a:ea typeface="Trebuchet MS"/>
                <a:cs typeface="Trebuchet MS"/>
                <a:sym typeface="Trebuchet MS"/>
              </a:rPr>
              <a:t/>
            </a:r>
            <a:br>
              <a:rPr lang="en-US" sz="2400" dirty="0">
                <a:latin typeface="Trebuchet MS"/>
                <a:ea typeface="Trebuchet MS"/>
                <a:cs typeface="Trebuchet MS"/>
                <a:sym typeface="Trebuchet MS"/>
              </a:rPr>
            </a:br>
            <a:r>
              <a:rPr lang="en-US" sz="2400" dirty="0">
                <a:latin typeface="Trebuchet MS"/>
                <a:ea typeface="Trebuchet MS"/>
                <a:cs typeface="Trebuchet MS"/>
                <a:sym typeface="Trebuchet MS"/>
              </a:rPr>
              <a:t>Department of Pharmacy</a:t>
            </a:r>
            <a:endParaRPr sz="2400" dirty="0"/>
          </a:p>
        </p:txBody>
      </p:sp>
      <p:sp>
        <p:nvSpPr>
          <p:cNvPr id="51" name="Shape 51"/>
          <p:cNvSpPr/>
          <p:nvPr/>
        </p:nvSpPr>
        <p:spPr>
          <a:xfrm>
            <a:off x="3281481" y="1895475"/>
            <a:ext cx="2255601" cy="459741"/>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lgn="ctr" defTabSz="457200">
              <a:defRPr sz="2400">
                <a:latin typeface="Calibri Light"/>
                <a:ea typeface="Calibri Light"/>
                <a:cs typeface="Calibri Light"/>
                <a:sym typeface="Calibri Light"/>
              </a:defRPr>
            </a:lvl1pPr>
          </a:lstStyle>
          <a:p>
            <a:pPr lvl="0">
              <a:defRPr sz="1800"/>
            </a:pPr>
            <a:r>
              <a:rPr sz="2400"/>
              <a:t>Elective course </a:t>
            </a:r>
          </a:p>
        </p:txBody>
      </p:sp>
      <p:sp>
        <p:nvSpPr>
          <p:cNvPr id="52" name="Shape 52"/>
          <p:cNvSpPr/>
          <p:nvPr/>
        </p:nvSpPr>
        <p:spPr>
          <a:xfrm>
            <a:off x="1522413" y="3932237"/>
            <a:ext cx="7129461" cy="22250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defTabSz="457200"/>
            <a:r>
              <a:rPr sz="2300">
                <a:solidFill>
                  <a:srgbClr val="202124"/>
                </a:solidFill>
                <a:latin typeface="+mn-lt"/>
                <a:ea typeface="+mn-ea"/>
                <a:cs typeface="+mn-cs"/>
                <a:sym typeface="Helvetica"/>
              </a:rPr>
              <a:t>training for second level specialist  (master’s) of higher education</a:t>
            </a:r>
          </a:p>
          <a:p>
            <a:pPr lvl="0" defTabSz="457200"/>
            <a:r>
              <a:rPr sz="2300" dirty="0">
                <a:solidFill>
                  <a:srgbClr val="202124"/>
                </a:solidFill>
                <a:latin typeface="+mn-lt"/>
                <a:ea typeface="+mn-ea"/>
                <a:cs typeface="+mn-cs"/>
                <a:sym typeface="Helvetica"/>
              </a:rPr>
              <a:t>qualification of educational "Master of Pharmacy"</a:t>
            </a:r>
          </a:p>
          <a:p>
            <a:pPr lvl="0" defTabSz="457200"/>
            <a:r>
              <a:rPr sz="2300" dirty="0">
                <a:solidFill>
                  <a:srgbClr val="202124"/>
                </a:solidFill>
                <a:latin typeface="+mn-lt"/>
                <a:ea typeface="+mn-ea"/>
                <a:cs typeface="+mn-cs"/>
                <a:sym typeface="Helvetica"/>
              </a:rPr>
              <a:t>qualification of professional "Pharmacist"</a:t>
            </a:r>
          </a:p>
          <a:p>
            <a:pPr lvl="0" defTabSz="457200"/>
            <a:r>
              <a:rPr sz="2300" dirty="0">
                <a:solidFill>
                  <a:srgbClr val="202124"/>
                </a:solidFill>
                <a:latin typeface="+mn-lt"/>
                <a:ea typeface="+mn-ea"/>
                <a:cs typeface="+mn-cs"/>
                <a:sym typeface="Helvetica"/>
              </a:rPr>
              <a:t>field of knowledge 22 "Health"</a:t>
            </a:r>
          </a:p>
          <a:p>
            <a:pPr lvl="0" defTabSz="457200"/>
            <a:r>
              <a:rPr sz="2300" dirty="0">
                <a:solidFill>
                  <a:srgbClr val="202124"/>
                </a:solidFill>
                <a:latin typeface="+mn-lt"/>
                <a:ea typeface="+mn-ea"/>
                <a:cs typeface="+mn-cs"/>
                <a:sym typeface="Helvetica"/>
              </a:rPr>
              <a:t>specialty 226 "Pharmacy, industrial pharmacy"</a:t>
            </a:r>
          </a:p>
        </p:txBody>
      </p:sp>
      <p:pic>
        <p:nvPicPr>
          <p:cNvPr id="53" name="image2.png"/>
          <p:cNvPicPr/>
          <p:nvPr/>
        </p:nvPicPr>
        <p:blipFill>
          <a:blip r:embed="rId2">
            <a:extLst/>
          </a:blip>
          <a:stretch>
            <a:fillRect/>
          </a:stretch>
        </p:blipFill>
        <p:spPr>
          <a:xfrm>
            <a:off x="7600950" y="957262"/>
            <a:ext cx="1050925" cy="1136651"/>
          </a:xfrm>
          <a:prstGeom prst="rect">
            <a:avLst/>
          </a:prstGeom>
          <a:ln w="12700">
            <a:miter lim="400000"/>
          </a:ln>
        </p:spPr>
      </p:pic>
      <p:sp>
        <p:nvSpPr>
          <p:cNvPr id="54" name="Shape 54"/>
          <p:cNvSpPr/>
          <p:nvPr/>
        </p:nvSpPr>
        <p:spPr>
          <a:xfrm>
            <a:off x="847725" y="2498725"/>
            <a:ext cx="8067675" cy="955040"/>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algn="ctr" defTabSz="457200"/>
            <a:r>
              <a:rPr sz="2800" b="1" dirty="0">
                <a:solidFill>
                  <a:srgbClr val="202124"/>
                </a:solidFill>
                <a:latin typeface="+mn-lt"/>
                <a:ea typeface="+mn-ea"/>
                <a:cs typeface="+mn-cs"/>
                <a:sym typeface="Helvetica"/>
              </a:rPr>
              <a:t>"State regulation and control</a:t>
            </a:r>
          </a:p>
          <a:p>
            <a:pPr lvl="0" algn="ctr" defTabSz="457200"/>
            <a:r>
              <a:rPr sz="2800" b="1" dirty="0">
                <a:solidFill>
                  <a:srgbClr val="202124"/>
                </a:solidFill>
                <a:latin typeface="+mn-lt"/>
                <a:ea typeface="+mn-ea"/>
                <a:cs typeface="+mn-cs"/>
                <a:sym typeface="Helvetica"/>
              </a:rPr>
              <a:t>in pharmacy »</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Shape 56"/>
          <p:cNvSpPr/>
          <p:nvPr/>
        </p:nvSpPr>
        <p:spPr>
          <a:xfrm>
            <a:off x="1414462" y="82112"/>
            <a:ext cx="7289801" cy="15773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algn="ctr"/>
            <a:endParaRPr/>
          </a:p>
          <a:p>
            <a:pPr lvl="0" algn="ctr"/>
            <a:r>
              <a:rPr sz="1400"/>
              <a:t>elective course</a:t>
            </a:r>
          </a:p>
          <a:p>
            <a:pPr lvl="0" algn="ctr"/>
            <a:endParaRPr sz="1400" b="1">
              <a:solidFill>
                <a:srgbClr val="2F5597"/>
              </a:solidFill>
            </a:endParaRPr>
          </a:p>
          <a:p>
            <a:pPr lvl="0" defTabSz="457200"/>
            <a:r>
              <a:rPr sz="2800" b="1">
                <a:solidFill>
                  <a:srgbClr val="2F5597"/>
                </a:solidFill>
                <a:latin typeface="Trebuchet MS"/>
                <a:ea typeface="Trebuchet MS"/>
                <a:cs typeface="Trebuchet MS"/>
                <a:sym typeface="Trebuchet MS"/>
              </a:rPr>
              <a:t>"State regulation and control</a:t>
            </a:r>
          </a:p>
          <a:p>
            <a:pPr lvl="0" defTabSz="457200"/>
            <a:r>
              <a:rPr sz="2800" b="1">
                <a:solidFill>
                  <a:srgbClr val="2F5597"/>
                </a:solidFill>
                <a:latin typeface="Trebuchet MS"/>
                <a:ea typeface="Trebuchet MS"/>
                <a:cs typeface="Trebuchet MS"/>
                <a:sym typeface="Trebuchet MS"/>
              </a:rPr>
              <a:t>in pharmacy »</a:t>
            </a:r>
          </a:p>
        </p:txBody>
      </p:sp>
      <p:sp>
        <p:nvSpPr>
          <p:cNvPr id="57" name="Shape 57"/>
          <p:cNvSpPr/>
          <p:nvPr/>
        </p:nvSpPr>
        <p:spPr>
          <a:xfrm>
            <a:off x="1259681" y="2698313"/>
            <a:ext cx="6913564" cy="390842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ormAutofit/>
          </a:bodyPr>
          <a:lstStyle/>
          <a:p>
            <a:pPr lvl="0" algn="just" defTabSz="342900">
              <a:spcBef>
                <a:spcPts val="700"/>
              </a:spcBef>
            </a:pPr>
            <a:r>
              <a:rPr sz="2100">
                <a:solidFill>
                  <a:srgbClr val="002060"/>
                </a:solidFill>
                <a:latin typeface="+mn-lt"/>
                <a:ea typeface="+mn-ea"/>
                <a:cs typeface="+mn-cs"/>
                <a:sym typeface="Helvetica"/>
              </a:rPr>
              <a:t>►</a:t>
            </a:r>
            <a:r>
              <a:rPr sz="1350">
                <a:solidFill>
                  <a:srgbClr val="002060"/>
                </a:solidFill>
              </a:rPr>
              <a:t> </a:t>
            </a:r>
            <a:r>
              <a:rPr sz="2100">
                <a:solidFill>
                  <a:srgbClr val="002060"/>
                </a:solidFill>
                <a:latin typeface="+mn-lt"/>
                <a:ea typeface="+mn-ea"/>
                <a:cs typeface="+mn-cs"/>
                <a:sym typeface="Helvetica"/>
              </a:rPr>
              <a:t>It belongs to the cycle of disciplines of professionally-oriented training of specialists in the specialty 226 "Pharmacy, industrial pharmacy".</a:t>
            </a:r>
            <a:endParaRPr sz="2100">
              <a:solidFill>
                <a:srgbClr val="002060"/>
              </a:solidFill>
            </a:endParaRPr>
          </a:p>
          <a:p>
            <a:pPr lvl="0" defTabSz="342900"/>
            <a:r>
              <a:rPr sz="2100">
                <a:solidFill>
                  <a:srgbClr val="002060"/>
                </a:solidFill>
                <a:latin typeface="+mn-lt"/>
                <a:ea typeface="+mn-ea"/>
                <a:cs typeface="+mn-cs"/>
                <a:sym typeface="Helvetica"/>
              </a:rPr>
              <a:t>► This discipline provides higher education students with basic knowledge about organizational, legal and economic mechanisms of the  state regulation of pharmaceutical activities, the procedure for state control and supervision in the field of pharmaceutical activities.</a:t>
            </a:r>
          </a:p>
          <a:p>
            <a:pPr lvl="0" defTabSz="342900"/>
            <a:r>
              <a:rPr sz="2100">
                <a:solidFill>
                  <a:srgbClr val="002060"/>
                </a:solidFill>
                <a:latin typeface="+mn-lt"/>
                <a:ea typeface="+mn-ea"/>
                <a:cs typeface="+mn-cs"/>
                <a:sym typeface="Helvetica"/>
              </a:rPr>
              <a:t>► This discipline is an important link in shaping the profile of the Master of Pharmacy.</a:t>
            </a:r>
          </a:p>
          <a:p>
            <a:pPr lvl="0" defTabSz="342900"/>
            <a:r>
              <a:rPr sz="2100">
                <a:solidFill>
                  <a:srgbClr val="002060"/>
                </a:solidFill>
                <a:latin typeface="+mn-lt"/>
                <a:ea typeface="+mn-ea"/>
                <a:cs typeface="+mn-cs"/>
                <a:sym typeface="Helvetica"/>
              </a:rPr>
              <a:t>► This discipline refers to an elective discipline.</a:t>
            </a:r>
            <a:endParaRPr sz="1500">
              <a:solidFill>
                <a:srgbClr val="404040"/>
              </a:solidFill>
              <a:latin typeface="+mn-lt"/>
              <a:ea typeface="+mn-ea"/>
              <a:cs typeface="+mn-cs"/>
              <a:sym typeface="Helvetica"/>
            </a:endParaRPr>
          </a:p>
        </p:txBody>
      </p:sp>
      <p:pic>
        <p:nvPicPr>
          <p:cNvPr id="58" name="image3.png"/>
          <p:cNvPicPr/>
          <p:nvPr/>
        </p:nvPicPr>
        <p:blipFill>
          <a:blip r:embed="rId2">
            <a:extLst/>
          </a:blip>
          <a:stretch>
            <a:fillRect/>
          </a:stretch>
        </p:blipFill>
        <p:spPr>
          <a:xfrm>
            <a:off x="6936177" y="5668960"/>
            <a:ext cx="2743438" cy="1810670"/>
          </a:xfrm>
          <a:prstGeom prst="rect">
            <a:avLst/>
          </a:pr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Shape 60"/>
          <p:cNvSpPr/>
          <p:nvPr/>
        </p:nvSpPr>
        <p:spPr>
          <a:xfrm>
            <a:off x="965200" y="120927"/>
            <a:ext cx="8020050" cy="13868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defTabSz="457200"/>
            <a:r>
              <a:rPr sz="2800">
                <a:solidFill>
                  <a:srgbClr val="202124"/>
                </a:solidFill>
                <a:latin typeface="+mn-lt"/>
                <a:ea typeface="+mn-ea"/>
                <a:cs typeface="+mn-cs"/>
                <a:sym typeface="Helvetica"/>
              </a:rPr>
              <a:t>The purpose of teaching an elective course</a:t>
            </a:r>
          </a:p>
          <a:p>
            <a:pPr lvl="0" defTabSz="457200"/>
            <a:r>
              <a:rPr sz="2800">
                <a:solidFill>
                  <a:srgbClr val="1734D2"/>
                </a:solidFill>
                <a:latin typeface="+mn-lt"/>
                <a:ea typeface="+mn-ea"/>
                <a:cs typeface="+mn-cs"/>
                <a:sym typeface="Helvetica"/>
              </a:rPr>
              <a:t>"State regulation and control</a:t>
            </a:r>
          </a:p>
          <a:p>
            <a:pPr lvl="0" defTabSz="457200"/>
            <a:r>
              <a:rPr sz="2800">
                <a:solidFill>
                  <a:srgbClr val="1734D2"/>
                </a:solidFill>
                <a:latin typeface="+mn-lt"/>
                <a:ea typeface="+mn-ea"/>
                <a:cs typeface="+mn-cs"/>
                <a:sym typeface="Helvetica"/>
              </a:rPr>
              <a:t>in pharmacy »</a:t>
            </a:r>
          </a:p>
        </p:txBody>
      </p:sp>
      <p:sp>
        <p:nvSpPr>
          <p:cNvPr id="61" name="Shape 61"/>
          <p:cNvSpPr/>
          <p:nvPr/>
        </p:nvSpPr>
        <p:spPr>
          <a:xfrm>
            <a:off x="1857901" y="1675756"/>
            <a:ext cx="124785" cy="1282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0070C0"/>
          </a:solidFill>
          <a:ln w="12700">
            <a:miter lim="400000"/>
          </a:ln>
          <a:effectLst>
            <a:outerShdw blurRad="38100" dist="23000" dir="5400000" rotWithShape="0">
              <a:srgbClr val="000000">
                <a:alpha val="35000"/>
              </a:srgbClr>
            </a:outerShdw>
          </a:effectLst>
        </p:spPr>
        <p:txBody>
          <a:bodyPr lIns="0" tIns="0" rIns="0" bIns="0" anchor="ctr"/>
          <a:lstStyle/>
          <a:p>
            <a:pPr lvl="0" algn="ctr">
              <a:defRPr>
                <a:solidFill>
                  <a:srgbClr val="0070C0"/>
                </a:solidFill>
                <a:latin typeface="Palatino Linotype"/>
                <a:ea typeface="Palatino Linotype"/>
                <a:cs typeface="Palatino Linotype"/>
                <a:sym typeface="Palatino Linotype"/>
              </a:defRPr>
            </a:pPr>
            <a:endParaRPr/>
          </a:p>
        </p:txBody>
      </p:sp>
      <p:sp>
        <p:nvSpPr>
          <p:cNvPr id="62" name="Shape 62"/>
          <p:cNvSpPr/>
          <p:nvPr/>
        </p:nvSpPr>
        <p:spPr>
          <a:xfrm>
            <a:off x="1952625" y="1557615"/>
            <a:ext cx="6610350" cy="32791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algn="just" defTabSz="457200">
              <a:spcBef>
                <a:spcPts val="1000"/>
              </a:spcBef>
            </a:pPr>
            <a:r>
              <a:rPr sz="1900"/>
              <a:t>Formation of higher education students' basic knowledge  about socio-economic mechanisms of the health care system, tools for state regulation of the pharmaceutical industry.</a:t>
            </a:r>
            <a:endParaRPr sz="2000"/>
          </a:p>
          <a:p>
            <a:pPr lvl="0" defTabSz="457200"/>
            <a:endParaRPr sz="2000">
              <a:solidFill>
                <a:srgbClr val="202124"/>
              </a:solidFill>
              <a:latin typeface="+mn-lt"/>
              <a:ea typeface="+mn-ea"/>
              <a:cs typeface="+mn-cs"/>
              <a:sym typeface="Helvetica"/>
            </a:endParaRPr>
          </a:p>
          <a:p>
            <a:pPr lvl="0" defTabSz="457200"/>
            <a:r>
              <a:rPr sz="1900">
                <a:solidFill>
                  <a:srgbClr val="202124"/>
                </a:solidFill>
                <a:latin typeface="+mn-lt"/>
                <a:ea typeface="+mn-ea"/>
                <a:cs typeface="+mn-cs"/>
                <a:sym typeface="Helvetica"/>
              </a:rPr>
              <a:t>Acquisition of systematic knowledge on legal, economic and organizational issues of management, taking into account regulatory and legal support and international standards.</a:t>
            </a:r>
          </a:p>
          <a:p>
            <a:pPr lvl="0" defTabSz="457200"/>
            <a:endParaRPr sz="2000">
              <a:solidFill>
                <a:srgbClr val="202124"/>
              </a:solidFill>
              <a:latin typeface="+mn-lt"/>
              <a:ea typeface="+mn-ea"/>
              <a:cs typeface="+mn-cs"/>
              <a:sym typeface="Helvetica"/>
            </a:endParaRPr>
          </a:p>
          <a:p>
            <a:pPr lvl="0" defTabSz="457200"/>
            <a:r>
              <a:rPr sz="1900">
                <a:solidFill>
                  <a:srgbClr val="202124"/>
                </a:solidFill>
                <a:latin typeface="+mn-lt"/>
                <a:ea typeface="+mn-ea"/>
                <a:cs typeface="+mn-cs"/>
                <a:sym typeface="Helvetica"/>
              </a:rPr>
              <a:t>Mastering the theoretical foundations of state control in the field of pharmaceutical activity.</a:t>
            </a:r>
          </a:p>
        </p:txBody>
      </p:sp>
      <p:sp>
        <p:nvSpPr>
          <p:cNvPr id="63" name="Shape 63"/>
          <p:cNvSpPr/>
          <p:nvPr/>
        </p:nvSpPr>
        <p:spPr>
          <a:xfrm>
            <a:off x="1857901" y="3012115"/>
            <a:ext cx="124785" cy="1282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0070C0"/>
          </a:solidFill>
          <a:ln w="12700">
            <a:miter lim="400000"/>
          </a:ln>
          <a:effectLst>
            <a:outerShdw blurRad="38100" dist="23000" dir="5400000" rotWithShape="0">
              <a:srgbClr val="000000">
                <a:alpha val="35000"/>
              </a:srgbClr>
            </a:outerShdw>
          </a:effectLst>
        </p:spPr>
        <p:txBody>
          <a:bodyPr lIns="0" tIns="0" rIns="0" bIns="0" anchor="ctr"/>
          <a:lstStyle/>
          <a:p>
            <a:pPr lvl="0" algn="ctr">
              <a:defRPr>
                <a:solidFill>
                  <a:srgbClr val="0070C0"/>
                </a:solidFill>
                <a:latin typeface="Palatino Linotype"/>
                <a:ea typeface="Palatino Linotype"/>
                <a:cs typeface="Palatino Linotype"/>
                <a:sym typeface="Palatino Linotype"/>
              </a:defRPr>
            </a:pPr>
            <a:endParaRPr/>
          </a:p>
        </p:txBody>
      </p:sp>
      <p:sp>
        <p:nvSpPr>
          <p:cNvPr id="64" name="Shape 64"/>
          <p:cNvSpPr/>
          <p:nvPr/>
        </p:nvSpPr>
        <p:spPr>
          <a:xfrm>
            <a:off x="1857901" y="4348476"/>
            <a:ext cx="124785" cy="1282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0070C0"/>
          </a:solidFill>
          <a:ln w="12700">
            <a:miter lim="400000"/>
          </a:ln>
          <a:effectLst>
            <a:outerShdw blurRad="38100" dist="23000" dir="5400000" rotWithShape="0">
              <a:srgbClr val="000000">
                <a:alpha val="35000"/>
              </a:srgbClr>
            </a:outerShdw>
          </a:effectLst>
        </p:spPr>
        <p:txBody>
          <a:bodyPr lIns="0" tIns="0" rIns="0" bIns="0" anchor="ctr"/>
          <a:lstStyle/>
          <a:p>
            <a:pPr lvl="0" algn="ctr">
              <a:defRPr>
                <a:solidFill>
                  <a:srgbClr val="0070C0"/>
                </a:solidFill>
                <a:latin typeface="Palatino Linotype"/>
                <a:ea typeface="Palatino Linotype"/>
                <a:cs typeface="Palatino Linotype"/>
                <a:sym typeface="Palatino Linotype"/>
              </a:defRPr>
            </a:pPr>
            <a:endParaRPr/>
          </a:p>
        </p:txBody>
      </p:sp>
      <p:pic>
        <p:nvPicPr>
          <p:cNvPr id="65" name="image4.jpg"/>
          <p:cNvPicPr/>
          <p:nvPr/>
        </p:nvPicPr>
        <p:blipFill>
          <a:blip r:embed="rId2">
            <a:extLst/>
          </a:blip>
          <a:stretch>
            <a:fillRect/>
          </a:stretch>
        </p:blipFill>
        <p:spPr>
          <a:xfrm>
            <a:off x="-166490" y="5297647"/>
            <a:ext cx="3297040" cy="2017553"/>
          </a:xfrm>
          <a:prstGeom prst="rect">
            <a:avLst/>
          </a:prstGeom>
          <a:ln w="12700">
            <a:miter lim="400000"/>
          </a:ln>
        </p:spPr>
      </p:pic>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Shape 67"/>
          <p:cNvSpPr/>
          <p:nvPr/>
        </p:nvSpPr>
        <p:spPr>
          <a:xfrm>
            <a:off x="1753051" y="79651"/>
            <a:ext cx="6778626" cy="6248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lgn="ctr">
              <a:defRPr sz="3600" b="1">
                <a:solidFill>
                  <a:srgbClr val="2F5597"/>
                </a:solidFill>
              </a:defRPr>
            </a:lvl1pPr>
          </a:lstStyle>
          <a:p>
            <a:pPr lvl="0">
              <a:defRPr sz="1800" b="0">
                <a:solidFill>
                  <a:srgbClr val="000000"/>
                </a:solidFill>
              </a:defRPr>
            </a:pPr>
            <a:r>
              <a:rPr sz="3600" b="1">
                <a:solidFill>
                  <a:srgbClr val="2F5597"/>
                </a:solidFill>
              </a:rPr>
              <a:t>Main objectives are :</a:t>
            </a:r>
          </a:p>
        </p:txBody>
      </p:sp>
      <p:sp>
        <p:nvSpPr>
          <p:cNvPr id="68" name="Shape 68"/>
          <p:cNvSpPr/>
          <p:nvPr/>
        </p:nvSpPr>
        <p:spPr>
          <a:xfrm>
            <a:off x="1543574" y="725763"/>
            <a:ext cx="7164314" cy="37490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defTabSz="457200"/>
            <a:r>
              <a:rPr sz="2000">
                <a:solidFill>
                  <a:srgbClr val="202124"/>
                </a:solidFill>
                <a:latin typeface="+mn-lt"/>
                <a:ea typeface="+mn-ea"/>
                <a:cs typeface="+mn-cs"/>
                <a:sym typeface="Helvetica"/>
              </a:rPr>
              <a:t>formation of professional knowledge, skills and important professional skills of the student regarding:</a:t>
            </a:r>
          </a:p>
          <a:p>
            <a:pPr lvl="0" defTabSz="457200"/>
            <a:r>
              <a:rPr sz="2000">
                <a:solidFill>
                  <a:srgbClr val="202124"/>
                </a:solidFill>
                <a:latin typeface="+mn-lt"/>
                <a:ea typeface="+mn-ea"/>
                <a:cs typeface="+mn-cs"/>
                <a:sym typeface="Helvetica"/>
              </a:rPr>
              <a:t>► use of modern approaches for the management of pharmaceutical companies;</a:t>
            </a:r>
          </a:p>
          <a:p>
            <a:pPr lvl="0" defTabSz="457200"/>
            <a:r>
              <a:rPr sz="2000">
                <a:solidFill>
                  <a:srgbClr val="202124"/>
                </a:solidFill>
                <a:latin typeface="+mn-lt"/>
                <a:ea typeface="+mn-ea"/>
                <a:cs typeface="+mn-cs"/>
                <a:sym typeface="Helvetica"/>
              </a:rPr>
              <a:t>► study of the regulatory framework for regulating the activities of pharmaceutical companies;</a:t>
            </a:r>
          </a:p>
          <a:p>
            <a:pPr lvl="0" defTabSz="457200"/>
            <a:r>
              <a:rPr sz="2000">
                <a:solidFill>
                  <a:srgbClr val="202124"/>
                </a:solidFill>
                <a:latin typeface="+mn-lt"/>
                <a:ea typeface="+mn-ea"/>
                <a:cs typeface="+mn-cs"/>
                <a:sym typeface="Helvetica"/>
              </a:rPr>
              <a:t>► study of the procedure for state control and supervision over the work of economic entities on quality assurance of medicines in the process of their manufacture, retail and wholesale trade.</a:t>
            </a:r>
          </a:p>
          <a:p>
            <a:pPr lvl="0" defTabSz="457200"/>
            <a:r>
              <a:rPr sz="2000">
                <a:solidFill>
                  <a:srgbClr val="202124"/>
                </a:solidFill>
                <a:latin typeface="+mn-lt"/>
                <a:ea typeface="+mn-ea"/>
                <a:cs typeface="+mn-cs"/>
                <a:sym typeface="Helvetica"/>
              </a:rPr>
              <a:t>► study of the system of state financial control and audit activity in Ukraine.</a:t>
            </a:r>
          </a:p>
        </p:txBody>
      </p:sp>
      <p:pic>
        <p:nvPicPr>
          <p:cNvPr id="69" name="image5.png"/>
          <p:cNvPicPr/>
          <p:nvPr/>
        </p:nvPicPr>
        <p:blipFill>
          <a:blip r:embed="rId2">
            <a:extLst/>
          </a:blip>
          <a:stretch>
            <a:fillRect/>
          </a:stretch>
        </p:blipFill>
        <p:spPr>
          <a:xfrm>
            <a:off x="5159709" y="4764945"/>
            <a:ext cx="3548181" cy="2093055"/>
          </a:xfrm>
          <a:prstGeom prst="rect">
            <a:avLst/>
          </a:prstGeom>
          <a:ln w="12700">
            <a:miter lim="400000"/>
          </a:ln>
        </p:spPr>
      </p:pic>
      <p:pic>
        <p:nvPicPr>
          <p:cNvPr id="70" name="image6.jpg"/>
          <p:cNvPicPr/>
          <p:nvPr/>
        </p:nvPicPr>
        <p:blipFill>
          <a:blip r:embed="rId3">
            <a:extLst/>
          </a:blip>
          <a:stretch>
            <a:fillRect/>
          </a:stretch>
        </p:blipFill>
        <p:spPr>
          <a:xfrm>
            <a:off x="2147582" y="5075339"/>
            <a:ext cx="2357307" cy="1731235"/>
          </a:xfrm>
          <a:prstGeom prst="rect">
            <a:avLst/>
          </a:prstGeom>
          <a:ln w="12700">
            <a:miter lim="400000"/>
          </a:ln>
        </p:spPr>
      </p:pic>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Shape 72"/>
          <p:cNvSpPr/>
          <p:nvPr/>
        </p:nvSpPr>
        <p:spPr>
          <a:xfrm>
            <a:off x="2029284" y="119213"/>
            <a:ext cx="5397501" cy="548640"/>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lgn="ctr">
              <a:defRPr sz="3100" b="1">
                <a:solidFill>
                  <a:srgbClr val="2F5597"/>
                </a:solidFill>
              </a:defRPr>
            </a:lvl1pPr>
          </a:lstStyle>
          <a:p>
            <a:pPr lvl="0">
              <a:defRPr sz="1800" b="0">
                <a:solidFill>
                  <a:srgbClr val="000000"/>
                </a:solidFill>
              </a:defRPr>
            </a:pPr>
            <a:r>
              <a:rPr sz="3100" b="1">
                <a:solidFill>
                  <a:srgbClr val="2F5597"/>
                </a:solidFill>
              </a:rPr>
              <a:t>Advantages of the course </a:t>
            </a:r>
          </a:p>
        </p:txBody>
      </p:sp>
      <p:pic>
        <p:nvPicPr>
          <p:cNvPr id="73" name="image7.jpg"/>
          <p:cNvPicPr/>
          <p:nvPr/>
        </p:nvPicPr>
        <p:blipFill>
          <a:blip r:embed="rId2">
            <a:extLst/>
          </a:blip>
          <a:stretch>
            <a:fillRect/>
          </a:stretch>
        </p:blipFill>
        <p:spPr>
          <a:xfrm>
            <a:off x="0" y="0"/>
            <a:ext cx="1622002" cy="1193713"/>
          </a:xfrm>
          <a:prstGeom prst="rect">
            <a:avLst/>
          </a:prstGeom>
          <a:ln w="12700">
            <a:miter lim="400000"/>
          </a:ln>
        </p:spPr>
      </p:pic>
      <p:sp>
        <p:nvSpPr>
          <p:cNvPr id="74" name="Shape 74"/>
          <p:cNvSpPr/>
          <p:nvPr/>
        </p:nvSpPr>
        <p:spPr>
          <a:xfrm>
            <a:off x="1441508" y="1338684"/>
            <a:ext cx="7239697" cy="30124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defTabSz="457200"/>
            <a:r>
              <a:rPr sz="1900">
                <a:solidFill>
                  <a:srgbClr val="202124"/>
                </a:solidFill>
                <a:latin typeface="+mn-lt"/>
                <a:ea typeface="+mn-ea"/>
                <a:cs typeface="+mn-cs"/>
                <a:sym typeface="Helvetica"/>
              </a:rPr>
              <a:t>This course will ensure the formation of students' theoretical foundations and the acquisition of systematic knowledge on:</a:t>
            </a:r>
          </a:p>
          <a:p>
            <a:pPr lvl="0" defTabSz="457200"/>
            <a:r>
              <a:rPr sz="1900">
                <a:solidFill>
                  <a:srgbClr val="202124"/>
                </a:solidFill>
                <a:latin typeface="+mn-lt"/>
                <a:ea typeface="+mn-ea"/>
                <a:cs typeface="+mn-cs"/>
                <a:sym typeface="Helvetica"/>
              </a:rPr>
              <a:t>1. organizational structure of the pharmaceutical industry;</a:t>
            </a:r>
          </a:p>
          <a:p>
            <a:pPr lvl="0" defTabSz="457200"/>
            <a:r>
              <a:rPr sz="1900">
                <a:solidFill>
                  <a:srgbClr val="202124"/>
                </a:solidFill>
                <a:latin typeface="+mn-lt"/>
                <a:ea typeface="+mn-ea"/>
                <a:cs typeface="+mn-cs"/>
                <a:sym typeface="Helvetica"/>
              </a:rPr>
              <a:t>2. socio-economic mechanisms of state regulation of pharmaceutical activities (lending, insurance, taxation, pricing);</a:t>
            </a:r>
          </a:p>
          <a:p>
            <a:pPr lvl="0" defTabSz="457200"/>
            <a:r>
              <a:rPr sz="1900">
                <a:solidFill>
                  <a:srgbClr val="202124"/>
                </a:solidFill>
                <a:latin typeface="+mn-lt"/>
                <a:ea typeface="+mn-ea"/>
                <a:cs typeface="+mn-cs"/>
                <a:sym typeface="Helvetica"/>
              </a:rPr>
              <a:t>3. economic instruments for regulating foreign economic activity;</a:t>
            </a:r>
          </a:p>
          <a:p>
            <a:pPr lvl="0" defTabSz="457200"/>
            <a:r>
              <a:rPr sz="1900">
                <a:solidFill>
                  <a:srgbClr val="202124"/>
                </a:solidFill>
                <a:latin typeface="+mn-lt"/>
                <a:ea typeface="+mn-ea"/>
                <a:cs typeface="+mn-cs"/>
                <a:sym typeface="Helvetica"/>
              </a:rPr>
              <a:t>4. systems of state control over the quality assurance of medicines, the procedure for inspections and supervision in the field of pharmaceutical activities, appeals against decisions of regulatory authorities.</a:t>
            </a:r>
          </a:p>
        </p:txBody>
      </p:sp>
      <p:pic>
        <p:nvPicPr>
          <p:cNvPr id="75" name="image8.jpg"/>
          <p:cNvPicPr/>
          <p:nvPr/>
        </p:nvPicPr>
        <p:blipFill>
          <a:blip r:embed="rId3">
            <a:extLst/>
          </a:blip>
          <a:stretch>
            <a:fillRect/>
          </a:stretch>
        </p:blipFill>
        <p:spPr>
          <a:xfrm>
            <a:off x="1622001" y="4496499"/>
            <a:ext cx="3461727" cy="2147583"/>
          </a:xfrm>
          <a:prstGeom prst="rect">
            <a:avLst/>
          </a:prstGeom>
          <a:ln w="12700">
            <a:miter lim="400000"/>
          </a:ln>
        </p:spPr>
      </p:pic>
      <p:pic>
        <p:nvPicPr>
          <p:cNvPr id="76" name="image9.jpg"/>
          <p:cNvPicPr/>
          <p:nvPr/>
        </p:nvPicPr>
        <p:blipFill>
          <a:blip r:embed="rId4">
            <a:extLst/>
          </a:blip>
          <a:stretch>
            <a:fillRect/>
          </a:stretch>
        </p:blipFill>
        <p:spPr>
          <a:xfrm>
            <a:off x="5587067" y="4496499"/>
            <a:ext cx="3246540" cy="2147583"/>
          </a:xfrm>
          <a:prstGeom prst="rect">
            <a:avLst/>
          </a:prstGeom>
          <a:ln w="12700">
            <a:miter lim="400000"/>
          </a:ln>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hape 78"/>
          <p:cNvSpPr/>
          <p:nvPr/>
        </p:nvSpPr>
        <p:spPr>
          <a:xfrm>
            <a:off x="1778684" y="104775"/>
            <a:ext cx="6189664" cy="561340"/>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lgn="ctr">
              <a:defRPr sz="3200" b="1">
                <a:solidFill>
                  <a:srgbClr val="002060"/>
                </a:solidFill>
              </a:defRPr>
            </a:lvl1pPr>
          </a:lstStyle>
          <a:p>
            <a:pPr lvl="0">
              <a:defRPr sz="1800" b="0">
                <a:solidFill>
                  <a:srgbClr val="000000"/>
                </a:solidFill>
              </a:defRPr>
            </a:pPr>
            <a:r>
              <a:rPr sz="3200" b="1">
                <a:solidFill>
                  <a:srgbClr val="002060"/>
                </a:solidFill>
              </a:rPr>
              <a:t>Learning methods</a:t>
            </a:r>
          </a:p>
        </p:txBody>
      </p:sp>
      <p:sp>
        <p:nvSpPr>
          <p:cNvPr id="79" name="Shape 79"/>
          <p:cNvSpPr/>
          <p:nvPr/>
        </p:nvSpPr>
        <p:spPr>
          <a:xfrm>
            <a:off x="1719741" y="706831"/>
            <a:ext cx="7180979" cy="29870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defTabSz="457200"/>
            <a:r>
              <a:rPr sz="1900">
                <a:solidFill>
                  <a:srgbClr val="202124"/>
                </a:solidFill>
                <a:latin typeface="+mn-lt"/>
                <a:ea typeface="+mn-ea"/>
                <a:cs typeface="+mn-cs"/>
                <a:sym typeface="Helvetica"/>
              </a:rPr>
              <a:t>-verbal (story, explanation, conversation);</a:t>
            </a:r>
          </a:p>
          <a:p>
            <a:pPr lvl="0" defTabSz="457200"/>
            <a:r>
              <a:rPr sz="1900">
                <a:solidFill>
                  <a:srgbClr val="202124"/>
                </a:solidFill>
                <a:latin typeface="+mn-lt"/>
                <a:ea typeface="+mn-ea"/>
                <a:cs typeface="+mn-cs"/>
                <a:sym typeface="Helvetica"/>
              </a:rPr>
              <a:t>-explanatory-demonstration (multimedia lectures with elements of audio);</a:t>
            </a:r>
          </a:p>
          <a:p>
            <a:pPr lvl="0" defTabSz="457200"/>
            <a:r>
              <a:rPr sz="1900">
                <a:solidFill>
                  <a:srgbClr val="202124"/>
                </a:solidFill>
                <a:latin typeface="+mn-lt"/>
                <a:ea typeface="+mn-ea"/>
                <a:cs typeface="+mn-cs"/>
                <a:sym typeface="Helvetica"/>
              </a:rPr>
              <a:t>-visual (display of management, financial statements, permits of the pharmacy);</a:t>
            </a:r>
          </a:p>
          <a:p>
            <a:pPr lvl="0" defTabSz="457200"/>
            <a:r>
              <a:rPr sz="1900">
                <a:solidFill>
                  <a:srgbClr val="202124"/>
                </a:solidFill>
                <a:latin typeface="+mn-lt"/>
                <a:ea typeface="+mn-ea"/>
                <a:cs typeface="+mn-cs"/>
                <a:sym typeface="Helvetica"/>
              </a:rPr>
              <a:t>-inductive (generalization of observation results);</a:t>
            </a:r>
          </a:p>
          <a:p>
            <a:pPr lvl="0" defTabSz="457200"/>
            <a:r>
              <a:rPr sz="1900">
                <a:solidFill>
                  <a:srgbClr val="202124"/>
                </a:solidFill>
                <a:latin typeface="+mn-lt"/>
                <a:ea typeface="+mn-ea"/>
                <a:cs typeface="+mn-cs"/>
                <a:sym typeface="Helvetica"/>
              </a:rPr>
              <a:t>-interactive methods (discussion with the invitation of specialists, brainstorming, business (role) games, trainings, master classes);</a:t>
            </a:r>
          </a:p>
          <a:p>
            <a:pPr lvl="0" defTabSz="457200"/>
            <a:r>
              <a:rPr>
                <a:solidFill>
                  <a:srgbClr val="202124"/>
                </a:solidFill>
                <a:latin typeface="+mn-lt"/>
                <a:ea typeface="+mn-ea"/>
                <a:cs typeface="+mn-cs"/>
                <a:sym typeface="Helvetica"/>
              </a:rPr>
              <a:t>-practical methods (work with the regulatory framework and reporting of the pharmacy).</a:t>
            </a:r>
          </a:p>
        </p:txBody>
      </p:sp>
      <p:pic>
        <p:nvPicPr>
          <p:cNvPr id="80" name="image10.jpg"/>
          <p:cNvPicPr/>
          <p:nvPr/>
        </p:nvPicPr>
        <p:blipFill>
          <a:blip r:embed="rId2">
            <a:extLst/>
          </a:blip>
          <a:stretch>
            <a:fillRect/>
          </a:stretch>
        </p:blipFill>
        <p:spPr>
          <a:xfrm>
            <a:off x="5519956" y="4311941"/>
            <a:ext cx="3483410" cy="2369891"/>
          </a:xfrm>
          <a:prstGeom prst="rect">
            <a:avLst/>
          </a:prstGeom>
          <a:ln w="12700">
            <a:miter lim="400000"/>
          </a:ln>
        </p:spPr>
      </p:pic>
      <p:pic>
        <p:nvPicPr>
          <p:cNvPr id="81" name="image11.jpg"/>
          <p:cNvPicPr/>
          <p:nvPr/>
        </p:nvPicPr>
        <p:blipFill>
          <a:blip r:embed="rId3">
            <a:extLst/>
          </a:blip>
          <a:stretch>
            <a:fillRect/>
          </a:stretch>
        </p:blipFill>
        <p:spPr>
          <a:xfrm>
            <a:off x="2059496" y="4311941"/>
            <a:ext cx="3150067" cy="2346822"/>
          </a:xfrm>
          <a:prstGeom prst="rect">
            <a:avLst/>
          </a:prstGeom>
          <a:ln w="12700">
            <a:miter lim="400000"/>
          </a:ln>
        </p:spPr>
      </p:pic>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Shape 83"/>
          <p:cNvSpPr/>
          <p:nvPr/>
        </p:nvSpPr>
        <p:spPr>
          <a:xfrm>
            <a:off x="1249363" y="130175"/>
            <a:ext cx="7516811" cy="561340"/>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lgn="ctr">
              <a:defRPr sz="3200" b="1">
                <a:solidFill>
                  <a:srgbClr val="002060"/>
                </a:solidFill>
              </a:defRPr>
            </a:lvl1pPr>
          </a:lstStyle>
          <a:p>
            <a:pPr lvl="0">
              <a:defRPr sz="1800" b="0">
                <a:solidFill>
                  <a:srgbClr val="000000"/>
                </a:solidFill>
              </a:defRPr>
            </a:pPr>
            <a:r>
              <a:rPr sz="3200" b="1">
                <a:solidFill>
                  <a:srgbClr val="002060"/>
                </a:solidFill>
              </a:rPr>
              <a:t>Logistics</a:t>
            </a:r>
          </a:p>
        </p:txBody>
      </p:sp>
      <p:sp>
        <p:nvSpPr>
          <p:cNvPr id="84" name="Shape 84"/>
          <p:cNvSpPr/>
          <p:nvPr/>
        </p:nvSpPr>
        <p:spPr>
          <a:xfrm>
            <a:off x="1459683" y="873125"/>
            <a:ext cx="7424257" cy="34442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defTabSz="457200"/>
            <a:r>
              <a:rPr sz="2000">
                <a:solidFill>
                  <a:srgbClr val="202124"/>
                </a:solidFill>
                <a:latin typeface="+mn-lt"/>
                <a:ea typeface="+mn-ea"/>
                <a:cs typeface="+mn-cs"/>
                <a:sym typeface="Helvetica"/>
              </a:rPr>
              <a:t>To conduct the educational process, the Department of Pharmacy has the appropriate logistics:</a:t>
            </a:r>
          </a:p>
          <a:p>
            <a:pPr lvl="0" defTabSz="457200"/>
            <a:r>
              <a:rPr sz="2000">
                <a:solidFill>
                  <a:srgbClr val="202124"/>
                </a:solidFill>
                <a:latin typeface="+mn-lt"/>
                <a:ea typeface="+mn-ea"/>
                <a:cs typeface="+mn-cs"/>
                <a:sym typeface="Helvetica"/>
              </a:rPr>
              <a:t>-equipped classrooms, computers connected to the Internet, laptops, multimedia projectors, scanners, printers;</a:t>
            </a:r>
          </a:p>
          <a:p>
            <a:pPr lvl="0" defTabSz="457200"/>
            <a:r>
              <a:rPr sz="2000">
                <a:solidFill>
                  <a:srgbClr val="202124"/>
                </a:solidFill>
                <a:latin typeface="+mn-lt"/>
                <a:ea typeface="+mn-ea"/>
                <a:cs typeface="+mn-cs"/>
                <a:sym typeface="Helvetica"/>
              </a:rPr>
              <a:t>-materials of presentations of lectures with audio accompaniment;</a:t>
            </a:r>
          </a:p>
          <a:p>
            <a:pPr lvl="0" defTabSz="457200"/>
            <a:r>
              <a:rPr sz="2000">
                <a:solidFill>
                  <a:srgbClr val="202124"/>
                </a:solidFill>
                <a:latin typeface="+mn-lt"/>
                <a:ea typeface="+mn-ea"/>
                <a:cs typeface="+mn-cs"/>
                <a:sym typeface="Helvetica"/>
              </a:rPr>
              <a:t>-methodical recommendations for practical classes and independent work of students;</a:t>
            </a:r>
          </a:p>
          <a:p>
            <a:pPr lvl="0" defTabSz="457200"/>
            <a:r>
              <a:rPr sz="2000">
                <a:solidFill>
                  <a:srgbClr val="202124"/>
                </a:solidFill>
                <a:latin typeface="+mn-lt"/>
                <a:ea typeface="+mn-ea"/>
                <a:cs typeface="+mn-cs"/>
                <a:sym typeface="Helvetica"/>
              </a:rPr>
              <a:t>-list of theoretical questions for final control;</a:t>
            </a:r>
          </a:p>
          <a:p>
            <a:pPr lvl="0" defTabSz="457200"/>
            <a:r>
              <a:rPr sz="2000">
                <a:solidFill>
                  <a:srgbClr val="202124"/>
                </a:solidFill>
                <a:latin typeface="+mn-lt"/>
                <a:ea typeface="+mn-ea"/>
                <a:cs typeface="+mn-cs"/>
                <a:sym typeface="Helvetica"/>
              </a:rPr>
              <a:t>-test tasks;</a:t>
            </a:r>
          </a:p>
          <a:p>
            <a:pPr lvl="0" defTabSz="457200"/>
            <a:r>
              <a:rPr sz="2000">
                <a:solidFill>
                  <a:srgbClr val="202124"/>
                </a:solidFill>
                <a:latin typeface="+mn-lt"/>
                <a:ea typeface="+mn-ea"/>
                <a:cs typeface="+mn-cs"/>
                <a:sym typeface="Helvetica"/>
              </a:rPr>
              <a:t>-situational tasks.</a:t>
            </a:r>
          </a:p>
        </p:txBody>
      </p:sp>
      <p:pic>
        <p:nvPicPr>
          <p:cNvPr id="85" name="image12.jpg"/>
          <p:cNvPicPr/>
          <p:nvPr/>
        </p:nvPicPr>
        <p:blipFill>
          <a:blip r:embed="rId2">
            <a:extLst/>
          </a:blip>
          <a:stretch>
            <a:fillRect/>
          </a:stretch>
        </p:blipFill>
        <p:spPr>
          <a:xfrm>
            <a:off x="4009938" y="3770705"/>
            <a:ext cx="4613945" cy="2957120"/>
          </a:xfrm>
          <a:prstGeom prst="rect">
            <a:avLst/>
          </a:prstGeom>
          <a:ln w="12700">
            <a:miter lim="400000"/>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Shape 87"/>
          <p:cNvSpPr/>
          <p:nvPr/>
        </p:nvSpPr>
        <p:spPr>
          <a:xfrm>
            <a:off x="2029908" y="327789"/>
            <a:ext cx="7122254" cy="30378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defTabSz="457200"/>
            <a:r>
              <a:rPr sz="2400" i="1">
                <a:solidFill>
                  <a:srgbClr val="202124"/>
                </a:solidFill>
                <a:latin typeface="+mn-lt"/>
                <a:ea typeface="+mn-ea"/>
                <a:cs typeface="+mn-cs"/>
                <a:sym typeface="Helvetica"/>
              </a:rPr>
              <a:t>Elective course</a:t>
            </a:r>
          </a:p>
          <a:p>
            <a:pPr lvl="0" defTabSz="457200"/>
            <a:r>
              <a:rPr sz="2400">
                <a:solidFill>
                  <a:srgbClr val="1235F6"/>
                </a:solidFill>
                <a:latin typeface="+mn-lt"/>
                <a:ea typeface="+mn-ea"/>
                <a:cs typeface="+mn-cs"/>
                <a:sym typeface="Helvetica"/>
              </a:rPr>
              <a:t>"State regulation and control in pharmacy"</a:t>
            </a:r>
          </a:p>
          <a:p>
            <a:pPr lvl="0" defTabSz="457200"/>
            <a:r>
              <a:rPr sz="2400">
                <a:solidFill>
                  <a:srgbClr val="202124"/>
                </a:solidFill>
                <a:latin typeface="+mn-lt"/>
                <a:ea typeface="+mn-ea"/>
                <a:cs typeface="+mn-cs"/>
                <a:sym typeface="Helvetica"/>
              </a:rPr>
              <a:t>will bring you closer to professional activity, will provide important practical skills on legal, economic and organizational issues of management of pharmaceutical companies, and as a result will ensure your competitiveness in the labor market as a specialist!</a:t>
            </a:r>
          </a:p>
        </p:txBody>
      </p:sp>
      <p:pic>
        <p:nvPicPr>
          <p:cNvPr id="88" name="image13.jpg"/>
          <p:cNvPicPr/>
          <p:nvPr/>
        </p:nvPicPr>
        <p:blipFill>
          <a:blip r:embed="rId2">
            <a:extLst/>
          </a:blip>
          <a:stretch>
            <a:fillRect/>
          </a:stretch>
        </p:blipFill>
        <p:spPr>
          <a:xfrm>
            <a:off x="-240626" y="543698"/>
            <a:ext cx="1961034" cy="2606023"/>
          </a:xfrm>
          <a:prstGeom prst="rect">
            <a:avLst/>
          </a:prstGeom>
          <a:ln w="12700">
            <a:miter lim="400000"/>
          </a:ln>
        </p:spPr>
      </p:pic>
      <p:pic>
        <p:nvPicPr>
          <p:cNvPr id="89" name="image14.png"/>
          <p:cNvPicPr/>
          <p:nvPr/>
        </p:nvPicPr>
        <p:blipFill>
          <a:blip r:embed="rId3">
            <a:extLst/>
          </a:blip>
          <a:stretch>
            <a:fillRect/>
          </a:stretch>
        </p:blipFill>
        <p:spPr>
          <a:xfrm>
            <a:off x="5721291" y="4219662"/>
            <a:ext cx="3178205" cy="2422154"/>
          </a:xfrm>
          <a:prstGeom prst="rect">
            <a:avLst/>
          </a:prstGeom>
          <a:ln w="12700">
            <a:miter lim="400000"/>
          </a:ln>
        </p:spPr>
      </p:pic>
      <p:pic>
        <p:nvPicPr>
          <p:cNvPr id="90" name="image15.jpg"/>
          <p:cNvPicPr/>
          <p:nvPr/>
        </p:nvPicPr>
        <p:blipFill>
          <a:blip r:embed="rId4">
            <a:extLst/>
          </a:blip>
          <a:stretch>
            <a:fillRect/>
          </a:stretch>
        </p:blipFill>
        <p:spPr>
          <a:xfrm>
            <a:off x="2085625" y="4219662"/>
            <a:ext cx="3395654" cy="2422154"/>
          </a:xfrm>
          <a:prstGeom prst="rect">
            <a:avLst/>
          </a:prstGeom>
          <a:ln w="12700">
            <a:miter lim="400000"/>
          </a:ln>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 name="image16.jpg"/>
          <p:cNvPicPr/>
          <p:nvPr/>
        </p:nvPicPr>
        <p:blipFill>
          <a:blip r:embed="rId2">
            <a:extLst/>
          </a:blip>
          <a:stretch>
            <a:fillRect/>
          </a:stretch>
        </p:blipFill>
        <p:spPr>
          <a:xfrm>
            <a:off x="1917542" y="2268353"/>
            <a:ext cx="6362392" cy="4182782"/>
          </a:xfrm>
          <a:prstGeom prst="rect">
            <a:avLst/>
          </a:prstGeom>
          <a:ln w="12700">
            <a:miter lim="400000"/>
          </a:ln>
        </p:spPr>
      </p:pic>
      <p:sp>
        <p:nvSpPr>
          <p:cNvPr id="93" name="Shape 93"/>
          <p:cNvSpPr/>
          <p:nvPr/>
        </p:nvSpPr>
        <p:spPr>
          <a:xfrm>
            <a:off x="880844" y="335776"/>
            <a:ext cx="8112153" cy="13868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defTabSz="457200"/>
            <a:r>
              <a:rPr sz="2800" i="1">
                <a:solidFill>
                  <a:srgbClr val="202124"/>
                </a:solidFill>
                <a:latin typeface="+mn-lt"/>
                <a:ea typeface="+mn-ea"/>
                <a:cs typeface="+mn-cs"/>
                <a:sym typeface="Helvetica"/>
              </a:rPr>
              <a:t>CHOOSE A COURSE</a:t>
            </a:r>
          </a:p>
          <a:p>
            <a:pPr lvl="0" defTabSz="457200"/>
            <a:r>
              <a:rPr sz="2800" i="1">
                <a:solidFill>
                  <a:srgbClr val="202124"/>
                </a:solidFill>
                <a:latin typeface="+mn-lt"/>
                <a:ea typeface="+mn-ea"/>
                <a:cs typeface="+mn-cs"/>
                <a:sym typeface="Helvetica"/>
              </a:rPr>
              <a:t>"State regulation and control in pharmacy"</a:t>
            </a:r>
          </a:p>
          <a:p>
            <a:pPr lvl="0" defTabSz="457200"/>
            <a:r>
              <a:rPr sz="2800" i="1">
                <a:solidFill>
                  <a:srgbClr val="202124"/>
                </a:solidFill>
                <a:latin typeface="+mn-lt"/>
                <a:ea typeface="+mn-ea"/>
                <a:cs typeface="+mn-cs"/>
                <a:sym typeface="Helvetica"/>
              </a:rPr>
              <a:t>DISCOVER YOUR POTENTIAL WITH US! </a:t>
            </a:r>
          </a:p>
        </p:txBody>
      </p:sp>
    </p:spTree>
  </p:cSld>
  <p:clrMapOvr>
    <a:masterClrMapping/>
  </p:clrMapOvr>
  <p:transition spd="med"/>
</p:sld>
</file>

<file path=ppt/theme/theme1.xml><?xml version="1.0" encoding="utf-8"?>
<a:theme xmlns:a="http://schemas.openxmlformats.org/drawingml/2006/main" name="Default">
  <a:themeElements>
    <a:clrScheme name="Default">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Default">
      <a:majorFont>
        <a:latin typeface="Helvetica Neue"/>
        <a:ea typeface="Helvetica Neue"/>
        <a:cs typeface="Helvetica Neue"/>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rgbClr val="5B9BD5"/>
          </a:solidFill>
          <a:prstDash val="solid"/>
          <a:miter lim="800000"/>
        </a:ln>
        <a:effectLst/>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rgbClr val="5B9BD5"/>
          </a:solidFill>
          <a:prstDash val="solid"/>
          <a:miter lim="8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Default">
  <a:themeElements>
    <a:clrScheme name="Default">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Default">
      <a:majorFont>
        <a:latin typeface="Helvetica Neue"/>
        <a:ea typeface="Helvetica Neue"/>
        <a:cs typeface="Helvetica Neue"/>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rgbClr val="5B9BD5"/>
          </a:solidFill>
          <a:prstDash val="solid"/>
          <a:miter lim="800000"/>
        </a:ln>
        <a:effectLst/>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rgbClr val="5B9BD5"/>
          </a:solidFill>
          <a:prstDash val="solid"/>
          <a:miter lim="8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0</TotalTime>
  <Words>648</Words>
  <Application>Microsoft Office PowerPoint</Application>
  <PresentationFormat>Экран (4:3)</PresentationFormat>
  <Paragraphs>59</Paragraphs>
  <Slides>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9</vt:i4>
      </vt:variant>
    </vt:vector>
  </HeadingPairs>
  <TitlesOfParts>
    <vt:vector size="10" baseType="lpstr">
      <vt:lpstr>Default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ДОМАШНИЙ</dc:creator>
  <cp:lastModifiedBy>ДОМАШНИЙ</cp:lastModifiedBy>
  <cp:revision>2</cp:revision>
  <dcterms:modified xsi:type="dcterms:W3CDTF">2021-04-12T08:42:39Z</dcterms:modified>
</cp:coreProperties>
</file>