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4/27/2026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4/27/2026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4/27/2026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4/27/2026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4/27/2026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4/27/2026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4/27/2026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4/27/2026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4/27/2026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4/27/2026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4/27/2026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4/27/2026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АНАТОМІЇ ТА ОПЕРАТИВНОЇ ХІРУРГІЇ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uk-UA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en-US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3.14</a:t>
            </a:r>
            <a:r>
              <a:rPr lang="uk-UA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Клінічна анатомія в абдомінальній хірургії</a:t>
            </a:r>
            <a:endParaRPr lang="uk-UA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67442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en-US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3.14</a:t>
            </a:r>
            <a:r>
              <a:rPr lang="uk-UA" sz="3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Клінічна анатомія в абдомінальній хірургії</a:t>
            </a:r>
            <a:r>
              <a:rPr lang="uk-UA" sz="3200" b="1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sz="32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611" y="2049317"/>
            <a:ext cx="9635706" cy="4477317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400" dirty="0"/>
              <a:t>Дисципліна спрямована на поглиблене вивчення клініко-анатомічних особливостей органів черевної порожнини, які можуть впливати на діагностику, лікування та профілактику хірургічних захворювань органів черевної порожнини.</a:t>
            </a: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</a:p>
          <a:p>
            <a:pPr marL="0" indent="0">
              <a:buNone/>
            </a:pPr>
            <a:r>
              <a:rPr lang="uk-UA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Здатність здійснювати клінічний аналіз з наступним вибором ймовірної тактики хірургічного лікування, оволодіти технікою виконання базових хірургічних маніпуляцій.</a:t>
            </a:r>
            <a:endParaRPr lang="uk-UA" sz="2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 smtClean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розвивати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зрозуміти вплив патології одного з органів черевної порожнини на сусідні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професійні навички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лікаря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1906292"/>
            <a:ext cx="5279366" cy="2867186"/>
          </a:xfrm>
        </p:spPr>
        <p:txBody>
          <a:bodyPr>
            <a:norm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клініко-анатомічних особливостей органів черевної порожнини</a:t>
            </a: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  оперативних втручань при різних патологіях органів черевної порожнини 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базові елементи хірургічної техніки</a:t>
            </a: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0825" y="1235115"/>
            <a:ext cx="4815840" cy="4359773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розуміти взаємозв’язки між змінами в сусідніх органах при їх патології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розуміти причини вибору конкретної тактики лікування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оволодіти технікою виконання базових хірургічних маніпуляцій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2694293"/>
            <a:ext cx="4605065" cy="2022421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Бурков М.В.</a:t>
            </a:r>
            <a:endParaRPr lang="ru-RU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Булько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М.П.</a:t>
            </a:r>
          </a:p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Голубовський І.А.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444508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вул.Пирогова,56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анатомії та оперативної хірургії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opersurgery@vnmu.edu.ua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134</TotalTime>
  <Words>264</Words>
  <Application>Microsoft Office PowerPoint</Application>
  <PresentationFormat>Широкоэкранный</PresentationFormat>
  <Paragraphs>48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3.14 Клінічна анатомія в абдомінальній хірургії</vt:lpstr>
      <vt:lpstr>Паспорт ОСВІТНЬОГО КОМПОНЕнТА  ВК 3.14 Клінічна анатомія в абдомінальній хірургії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12</cp:revision>
  <dcterms:created xsi:type="dcterms:W3CDTF">2026-04-08T10:22:59Z</dcterms:created>
  <dcterms:modified xsi:type="dcterms:W3CDTF">2026-04-27T11:51:23Z</dcterms:modified>
</cp:coreProperties>
</file>