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97" r:id="rId3"/>
    <p:sldId id="265" r:id="rId4"/>
    <p:sldId id="291" r:id="rId5"/>
    <p:sldId id="261" r:id="rId6"/>
    <p:sldId id="293" r:id="rId7"/>
    <p:sldId id="295" r:id="rId8"/>
    <p:sldId id="294" r:id="rId9"/>
    <p:sldId id="264" r:id="rId10"/>
  </p:sldIdLst>
  <p:sldSz cx="12192000" cy="6858000"/>
  <p:notesSz cx="6735763" cy="979963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F781D1-0C47-8D34-338E-1D69C438EE7E}" v="31" dt="2021-08-31T10:05:12.5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26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Юрій Юрійович Кондор" userId="dea040c7-385a-411d-96d2-65351e20187b" providerId="ADAL" clId="{91D6D69B-4B26-4842-90BF-C9772DBAF7C4}"/>
    <pc:docChg chg="undo custSel addSld delSld modSld sldOrd">
      <pc:chgData name="Юрій Юрійович Кондор" userId="dea040c7-385a-411d-96d2-65351e20187b" providerId="ADAL" clId="{91D6D69B-4B26-4842-90BF-C9772DBAF7C4}" dt="2021-08-30T13:40:11.971" v="1327" actId="2696"/>
      <pc:docMkLst>
        <pc:docMk/>
      </pc:docMkLst>
      <pc:sldChg chg="del">
        <pc:chgData name="Юрій Юрійович Кондор" userId="dea040c7-385a-411d-96d2-65351e20187b" providerId="ADAL" clId="{91D6D69B-4B26-4842-90BF-C9772DBAF7C4}" dt="2021-08-30T13:40:11.971" v="1327" actId="2696"/>
        <pc:sldMkLst>
          <pc:docMk/>
          <pc:sldMk cId="3236458876" sldId="256"/>
        </pc:sldMkLst>
      </pc:sldChg>
      <pc:sldChg chg="add del">
        <pc:chgData name="Юрій Юрійович Кондор" userId="dea040c7-385a-411d-96d2-65351e20187b" providerId="ADAL" clId="{91D6D69B-4B26-4842-90BF-C9772DBAF7C4}" dt="2021-08-30T13:35:34.322" v="983" actId="2696"/>
        <pc:sldMkLst>
          <pc:docMk/>
          <pc:sldMk cId="300558623" sldId="259"/>
        </pc:sldMkLst>
      </pc:sldChg>
      <pc:sldChg chg="addSp delSp modSp add">
        <pc:chgData name="Юрій Юрійович Кондор" userId="dea040c7-385a-411d-96d2-65351e20187b" providerId="ADAL" clId="{91D6D69B-4B26-4842-90BF-C9772DBAF7C4}" dt="2021-08-30T13:36:17.433" v="1096" actId="20577"/>
        <pc:sldMkLst>
          <pc:docMk/>
          <pc:sldMk cId="1843152813" sldId="261"/>
        </pc:sldMkLst>
        <pc:spChg chg="del">
          <ac:chgData name="Юрій Юрійович Кондор" userId="dea040c7-385a-411d-96d2-65351e20187b" providerId="ADAL" clId="{91D6D69B-4B26-4842-90BF-C9772DBAF7C4}" dt="2021-08-30T13:35:40.611" v="984" actId="478"/>
          <ac:spMkLst>
            <pc:docMk/>
            <pc:sldMk cId="1843152813" sldId="261"/>
            <ac:spMk id="6" creationId="{670ABDEE-E3D3-4FC0-9A60-9B12755358C9}"/>
          </ac:spMkLst>
        </pc:spChg>
        <pc:spChg chg="add mod">
          <ac:chgData name="Юрій Юрійович Кондор" userId="dea040c7-385a-411d-96d2-65351e20187b" providerId="ADAL" clId="{91D6D69B-4B26-4842-90BF-C9772DBAF7C4}" dt="2021-08-30T13:36:17.433" v="1096" actId="20577"/>
          <ac:spMkLst>
            <pc:docMk/>
            <pc:sldMk cId="1843152813" sldId="261"/>
            <ac:spMk id="7" creationId="{10DD5B5F-7015-A446-871F-F164EEABC09D}"/>
          </ac:spMkLst>
        </pc:spChg>
        <pc:graphicFrameChg chg="del">
          <ac:chgData name="Юрій Юрійович Кондор" userId="dea040c7-385a-411d-96d2-65351e20187b" providerId="ADAL" clId="{91D6D69B-4B26-4842-90BF-C9772DBAF7C4}" dt="2021-08-30T13:35:42.869" v="985" actId="478"/>
          <ac:graphicFrameMkLst>
            <pc:docMk/>
            <pc:sldMk cId="1843152813" sldId="261"/>
            <ac:graphicFrameMk id="5" creationId="{3BDCBDC7-DB01-454F-9314-C0C948395BD3}"/>
          </ac:graphicFrameMkLst>
        </pc:graphicFrameChg>
      </pc:sldChg>
      <pc:sldChg chg="add del">
        <pc:chgData name="Юрій Юрійович Кондор" userId="dea040c7-385a-411d-96d2-65351e20187b" providerId="ADAL" clId="{91D6D69B-4B26-4842-90BF-C9772DBAF7C4}" dt="2021-08-30T13:36:58.643" v="1174" actId="2696"/>
        <pc:sldMkLst>
          <pc:docMk/>
          <pc:sldMk cId="4198648131" sldId="262"/>
        </pc:sldMkLst>
      </pc:sldChg>
      <pc:sldChg chg="add ord">
        <pc:chgData name="Юрій Юрійович Кондор" userId="dea040c7-385a-411d-96d2-65351e20187b" providerId="ADAL" clId="{91D6D69B-4B26-4842-90BF-C9772DBAF7C4}" dt="2021-08-30T13:37:39.042" v="1177" actId="1076"/>
        <pc:sldMkLst>
          <pc:docMk/>
          <pc:sldMk cId="2821743058" sldId="264"/>
        </pc:sldMkLst>
      </pc:sldChg>
      <pc:sldChg chg="modSp add">
        <pc:chgData name="Юрій Юрійович Кондор" userId="dea040c7-385a-411d-96d2-65351e20187b" providerId="ADAL" clId="{91D6D69B-4B26-4842-90BF-C9772DBAF7C4}" dt="2021-08-30T13:33:41.478" v="823" actId="1038"/>
        <pc:sldMkLst>
          <pc:docMk/>
          <pc:sldMk cId="3556913766" sldId="265"/>
        </pc:sldMkLst>
        <pc:spChg chg="mod">
          <ac:chgData name="Юрій Юрійович Кондор" userId="dea040c7-385a-411d-96d2-65351e20187b" providerId="ADAL" clId="{91D6D69B-4B26-4842-90BF-C9772DBAF7C4}" dt="2021-08-30T13:33:41.478" v="823" actId="1038"/>
          <ac:spMkLst>
            <pc:docMk/>
            <pc:sldMk cId="3556913766" sldId="265"/>
            <ac:spMk id="6" creationId="{048304AC-5EF0-47FE-87F8-0D8F7E6439D5}"/>
          </ac:spMkLst>
        </pc:spChg>
        <pc:spChg chg="mod">
          <ac:chgData name="Юрій Юрійович Кондор" userId="dea040c7-385a-411d-96d2-65351e20187b" providerId="ADAL" clId="{91D6D69B-4B26-4842-90BF-C9772DBAF7C4}" dt="2021-08-30T13:31:54.728" v="595" actId="20577"/>
          <ac:spMkLst>
            <pc:docMk/>
            <pc:sldMk cId="3556913766" sldId="265"/>
            <ac:spMk id="7" creationId="{093B2D0B-5B8D-40EE-9031-9EB3FF0BFC28}"/>
          </ac:spMkLst>
        </pc:spChg>
      </pc:sldChg>
      <pc:sldChg chg="add del">
        <pc:chgData name="Юрій Юрійович Кондор" userId="dea040c7-385a-411d-96d2-65351e20187b" providerId="ADAL" clId="{91D6D69B-4B26-4842-90BF-C9772DBAF7C4}" dt="2021-08-30T13:37:02.365" v="1175" actId="2696"/>
        <pc:sldMkLst>
          <pc:docMk/>
          <pc:sldMk cId="1870280482" sldId="268"/>
        </pc:sldMkLst>
      </pc:sldChg>
      <pc:sldChg chg="modSp add">
        <pc:chgData name="Юрій Юрійович Кондор" userId="dea040c7-385a-411d-96d2-65351e20187b" providerId="ADAL" clId="{91D6D69B-4B26-4842-90BF-C9772DBAF7C4}" dt="2021-08-30T13:30:58.725" v="529" actId="114"/>
        <pc:sldMkLst>
          <pc:docMk/>
          <pc:sldMk cId="1579764699" sldId="286"/>
        </pc:sldMkLst>
        <pc:spChg chg="mod">
          <ac:chgData name="Юрій Юрійович Кондор" userId="dea040c7-385a-411d-96d2-65351e20187b" providerId="ADAL" clId="{91D6D69B-4B26-4842-90BF-C9772DBAF7C4}" dt="2021-08-30T13:24:48.664" v="50" actId="242"/>
          <ac:spMkLst>
            <pc:docMk/>
            <pc:sldMk cId="1579764699" sldId="286"/>
            <ac:spMk id="2" creationId="{00000000-0000-0000-0000-000000000000}"/>
          </ac:spMkLst>
        </pc:spChg>
        <pc:spChg chg="mod">
          <ac:chgData name="Юрій Юрійович Кондор" userId="dea040c7-385a-411d-96d2-65351e20187b" providerId="ADAL" clId="{91D6D69B-4B26-4842-90BF-C9772DBAF7C4}" dt="2021-08-30T13:30:58.725" v="529" actId="114"/>
          <ac:spMkLst>
            <pc:docMk/>
            <pc:sldMk cId="1579764699" sldId="286"/>
            <ac:spMk id="3" creationId="{00000000-0000-0000-0000-000000000000}"/>
          </ac:spMkLst>
        </pc:spChg>
        <pc:spChg chg="mod">
          <ac:chgData name="Юрій Юрійович Кондор" userId="dea040c7-385a-411d-96d2-65351e20187b" providerId="ADAL" clId="{91D6D69B-4B26-4842-90BF-C9772DBAF7C4}" dt="2021-08-30T13:27:54.076" v="340" actId="20577"/>
          <ac:spMkLst>
            <pc:docMk/>
            <pc:sldMk cId="1579764699" sldId="286"/>
            <ac:spMk id="4" creationId="{00000000-0000-0000-0000-000000000000}"/>
          </ac:spMkLst>
        </pc:spChg>
      </pc:sldChg>
      <pc:sldChg chg="add del">
        <pc:chgData name="Юрій Юрійович Кондор" userId="dea040c7-385a-411d-96d2-65351e20187b" providerId="ADAL" clId="{91D6D69B-4B26-4842-90BF-C9772DBAF7C4}" dt="2021-08-30T13:33:54.601" v="824" actId="2696"/>
        <pc:sldMkLst>
          <pc:docMk/>
          <pc:sldMk cId="3854314725" sldId="287"/>
        </pc:sldMkLst>
      </pc:sldChg>
      <pc:sldChg chg="delSp modSp add del">
        <pc:chgData name="Юрій Юрійович Кондор" userId="dea040c7-385a-411d-96d2-65351e20187b" providerId="ADAL" clId="{91D6D69B-4B26-4842-90BF-C9772DBAF7C4}" dt="2021-08-30T13:35:30.343" v="982" actId="2696"/>
        <pc:sldMkLst>
          <pc:docMk/>
          <pc:sldMk cId="2382491901" sldId="291"/>
        </pc:sldMkLst>
        <pc:spChg chg="mod">
          <ac:chgData name="Юрій Юрійович Кондор" userId="dea040c7-385a-411d-96d2-65351e20187b" providerId="ADAL" clId="{91D6D69B-4B26-4842-90BF-C9772DBAF7C4}" dt="2021-08-30T13:35:23.724" v="980" actId="20577"/>
          <ac:spMkLst>
            <pc:docMk/>
            <pc:sldMk cId="2382491901" sldId="291"/>
            <ac:spMk id="11" creationId="{FE4AA752-84A3-4B7D-B4E6-A29F55C5808F}"/>
          </ac:spMkLst>
        </pc:spChg>
        <pc:picChg chg="del">
          <ac:chgData name="Юрій Юрійович Кондор" userId="dea040c7-385a-411d-96d2-65351e20187b" providerId="ADAL" clId="{91D6D69B-4B26-4842-90BF-C9772DBAF7C4}" dt="2021-08-30T13:34:45.634" v="884" actId="478"/>
          <ac:picMkLst>
            <pc:docMk/>
            <pc:sldMk cId="2382491901" sldId="291"/>
            <ac:picMk id="12" creationId="{30BAF6C0-57F8-4F13-96FD-0CA34DB2A628}"/>
          </ac:picMkLst>
        </pc:picChg>
        <pc:picChg chg="del">
          <ac:chgData name="Юрій Юрійович Кондор" userId="dea040c7-385a-411d-96d2-65351e20187b" providerId="ADAL" clId="{91D6D69B-4B26-4842-90BF-C9772DBAF7C4}" dt="2021-08-30T13:34:47.231" v="885" actId="478"/>
          <ac:picMkLst>
            <pc:docMk/>
            <pc:sldMk cId="2382491901" sldId="291"/>
            <ac:picMk id="13" creationId="{2A29FDAE-87FB-44E2-BE12-1F49DF02656D}"/>
          </ac:picMkLst>
        </pc:picChg>
      </pc:sldChg>
      <pc:sldChg chg="add del">
        <pc:chgData name="Юрій Юрійович Кондор" userId="dea040c7-385a-411d-96d2-65351e20187b" providerId="ADAL" clId="{91D6D69B-4B26-4842-90BF-C9772DBAF7C4}" dt="2021-08-30T13:38:37.476" v="1202" actId="2696"/>
        <pc:sldMkLst>
          <pc:docMk/>
          <pc:sldMk cId="1863565551" sldId="292"/>
        </pc:sldMkLst>
      </pc:sldChg>
      <pc:sldChg chg="modSp new">
        <pc:chgData name="Юрій Юрійович Кондор" userId="dea040c7-385a-411d-96d2-65351e20187b" providerId="ADAL" clId="{91D6D69B-4B26-4842-90BF-C9772DBAF7C4}" dt="2021-08-30T13:36:49.385" v="1173" actId="20577"/>
        <pc:sldMkLst>
          <pc:docMk/>
          <pc:sldMk cId="2079098144" sldId="293"/>
        </pc:sldMkLst>
        <pc:spChg chg="mod">
          <ac:chgData name="Юрій Юрійович Кондор" userId="dea040c7-385a-411d-96d2-65351e20187b" providerId="ADAL" clId="{91D6D69B-4B26-4842-90BF-C9772DBAF7C4}" dt="2021-08-30T13:36:32.713" v="1119" actId="20577"/>
          <ac:spMkLst>
            <pc:docMk/>
            <pc:sldMk cId="2079098144" sldId="293"/>
            <ac:spMk id="2" creationId="{819C80AB-0538-2546-8425-1A5061FA8E1B}"/>
          </ac:spMkLst>
        </pc:spChg>
        <pc:spChg chg="mod">
          <ac:chgData name="Юрій Юрійович Кондор" userId="dea040c7-385a-411d-96d2-65351e20187b" providerId="ADAL" clId="{91D6D69B-4B26-4842-90BF-C9772DBAF7C4}" dt="2021-08-30T13:36:49.385" v="1173" actId="20577"/>
          <ac:spMkLst>
            <pc:docMk/>
            <pc:sldMk cId="2079098144" sldId="293"/>
            <ac:spMk id="3" creationId="{0B849AB4-ECE2-794C-AEC7-2911C2C39B12}"/>
          </ac:spMkLst>
        </pc:spChg>
      </pc:sldChg>
      <pc:sldChg chg="modSp new">
        <pc:chgData name="Юрій Юрійович Кондор" userId="dea040c7-385a-411d-96d2-65351e20187b" providerId="ADAL" clId="{91D6D69B-4B26-4842-90BF-C9772DBAF7C4}" dt="2021-08-30T13:37:58.475" v="1185" actId="20577"/>
        <pc:sldMkLst>
          <pc:docMk/>
          <pc:sldMk cId="387349003" sldId="294"/>
        </pc:sldMkLst>
        <pc:spChg chg="mod">
          <ac:chgData name="Юрій Юрійович Кондор" userId="dea040c7-385a-411d-96d2-65351e20187b" providerId="ADAL" clId="{91D6D69B-4B26-4842-90BF-C9772DBAF7C4}" dt="2021-08-30T13:37:58.475" v="1185" actId="20577"/>
          <ac:spMkLst>
            <pc:docMk/>
            <pc:sldMk cId="387349003" sldId="294"/>
            <ac:spMk id="2" creationId="{C02D801C-9606-114F-96C3-2E568D6450E6}"/>
          </ac:spMkLst>
        </pc:spChg>
      </pc:sldChg>
      <pc:sldChg chg="addSp modSp new mod ord modClrScheme chgLayout">
        <pc:chgData name="Юрій Юрійович Кондор" userId="dea040c7-385a-411d-96d2-65351e20187b" providerId="ADAL" clId="{91D6D69B-4B26-4842-90BF-C9772DBAF7C4}" dt="2021-08-30T13:40:03.364" v="1326" actId="20577"/>
        <pc:sldMkLst>
          <pc:docMk/>
          <pc:sldMk cId="700677613" sldId="295"/>
        </pc:sldMkLst>
        <pc:spChg chg="mod ord">
          <ac:chgData name="Юрій Юрійович Кондор" userId="dea040c7-385a-411d-96d2-65351e20187b" providerId="ADAL" clId="{91D6D69B-4B26-4842-90BF-C9772DBAF7C4}" dt="2021-08-30T13:38:59.381" v="1203" actId="700"/>
          <ac:spMkLst>
            <pc:docMk/>
            <pc:sldMk cId="700677613" sldId="295"/>
            <ac:spMk id="2" creationId="{5DFEDAC3-FA79-2A46-8314-B158D9868FA7}"/>
          </ac:spMkLst>
        </pc:spChg>
        <pc:spChg chg="add mod ord">
          <ac:chgData name="Юрій Юрійович Кондор" userId="dea040c7-385a-411d-96d2-65351e20187b" providerId="ADAL" clId="{91D6D69B-4B26-4842-90BF-C9772DBAF7C4}" dt="2021-08-30T13:40:03.364" v="1326" actId="20577"/>
          <ac:spMkLst>
            <pc:docMk/>
            <pc:sldMk cId="700677613" sldId="295"/>
            <ac:spMk id="3" creationId="{09C14CB6-EEAE-D24E-9021-E0C6041F3B6C}"/>
          </ac:spMkLst>
        </pc:spChg>
      </pc:sldChg>
      <pc:sldChg chg="add ord">
        <pc:chgData name="Юрій Юрійович Кондор" userId="dea040c7-385a-411d-96d2-65351e20187b" providerId="ADAL" clId="{91D6D69B-4B26-4842-90BF-C9772DBAF7C4}" dt="2021-08-30T13:38:34.811" v="1201" actId="1076"/>
        <pc:sldMkLst>
          <pc:docMk/>
          <pc:sldMk cId="3530926358" sldId="296"/>
        </pc:sldMkLst>
      </pc:sldChg>
    </pc:docChg>
  </pc:docChgLst>
  <pc:docChgLst>
    <pc:chgData name="Кондор Юрій Юрійович" userId="S::t001125@vnmu.edu.ua::dea040c7-385a-411d-96d2-65351e20187b" providerId="AD" clId="Web-{FDF781D1-0C47-8D34-338E-1D69C438EE7E}"/>
    <pc:docChg chg="addSld modSld sldOrd">
      <pc:chgData name="Кондор Юрій Юрійович" userId="S::t001125@vnmu.edu.ua::dea040c7-385a-411d-96d2-65351e20187b" providerId="AD" clId="Web-{FDF781D1-0C47-8D34-338E-1D69C438EE7E}" dt="2021-08-31T10:05:12.509" v="14" actId="20577"/>
      <pc:docMkLst>
        <pc:docMk/>
      </pc:docMkLst>
      <pc:sldChg chg="modSp">
        <pc:chgData name="Кондор Юрій Юрійович" userId="S::t001125@vnmu.edu.ua::dea040c7-385a-411d-96d2-65351e20187b" providerId="AD" clId="Web-{FDF781D1-0C47-8D34-338E-1D69C438EE7E}" dt="2021-08-31T10:05:12.509" v="14" actId="20577"/>
        <pc:sldMkLst>
          <pc:docMk/>
          <pc:sldMk cId="3556913766" sldId="265"/>
        </pc:sldMkLst>
        <pc:spChg chg="mod">
          <ac:chgData name="Кондор Юрій Юрійович" userId="S::t001125@vnmu.edu.ua::dea040c7-385a-411d-96d2-65351e20187b" providerId="AD" clId="Web-{FDF781D1-0C47-8D34-338E-1D69C438EE7E}" dt="2021-08-31T10:05:12.509" v="14" actId="20577"/>
          <ac:spMkLst>
            <pc:docMk/>
            <pc:sldMk cId="3556913766" sldId="265"/>
            <ac:spMk id="6" creationId="{048304AC-5EF0-47FE-87F8-0D8F7E6439D5}"/>
          </ac:spMkLst>
        </pc:spChg>
      </pc:sldChg>
      <pc:sldChg chg="modSp new ord">
        <pc:chgData name="Кондор Юрій Юрійович" userId="S::t001125@vnmu.edu.ua::dea040c7-385a-411d-96d2-65351e20187b" providerId="AD" clId="Web-{FDF781D1-0C47-8D34-338E-1D69C438EE7E}" dt="2021-08-31T09:56:45.721" v="13" actId="20577"/>
        <pc:sldMkLst>
          <pc:docMk/>
          <pc:sldMk cId="415795691" sldId="297"/>
        </pc:sldMkLst>
        <pc:spChg chg="mod">
          <ac:chgData name="Кондор Юрій Юрійович" userId="S::t001125@vnmu.edu.ua::dea040c7-385a-411d-96d2-65351e20187b" providerId="AD" clId="Web-{FDF781D1-0C47-8D34-338E-1D69C438EE7E}" dt="2021-08-31T09:56:09.580" v="11" actId="20577"/>
          <ac:spMkLst>
            <pc:docMk/>
            <pc:sldMk cId="415795691" sldId="297"/>
            <ac:spMk id="2" creationId="{10A0F381-0483-4BAE-8A60-8FF460275B68}"/>
          </ac:spMkLst>
        </pc:spChg>
        <pc:spChg chg="mod">
          <ac:chgData name="Кондор Юрій Юрійович" userId="S::t001125@vnmu.edu.ua::dea040c7-385a-411d-96d2-65351e20187b" providerId="AD" clId="Web-{FDF781D1-0C47-8D34-338E-1D69C438EE7E}" dt="2021-08-31T09:56:45.721" v="13" actId="20577"/>
          <ac:spMkLst>
            <pc:docMk/>
            <pc:sldMk cId="415795691" sldId="297"/>
            <ac:spMk id="3" creationId="{19FDA1D8-EE47-4AB4-ADD7-6325BB56576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949C62-C5FA-094F-A22E-9F9B68D378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5B6FABEA-472B-C64D-95C8-F0DC06DDA2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B18A54E0-6FFA-CB4C-8BF3-6CE2C5027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1CE161EC-2C2B-E947-9CD1-D6F5CD2AA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C2F49467-4DFB-FF4B-AFE6-36D423786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762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5CD857-3C50-2343-A17D-29B7259F1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652D0D6-B46A-414F-8850-DA670F5E3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10E53396-8662-EF44-B346-43E09B51A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E97A0D07-B12A-EE40-A801-509138391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407FD184-2C1F-9243-9F38-E9A495F6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0694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6AF137-987A-4F41-9C2B-DA0676D53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80327436-51FD-0A43-8037-A56327D5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F3CFC228-67BF-1548-BD84-AA4136C58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774AE39E-C50C-9149-B10B-C867E254D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67187685-FB3A-2D44-BF52-E53E469D8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0552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FAC009-66A5-D243-AE9B-E2F49EBC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C919F63E-746F-564E-9EEB-8FAAD0900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ADA1DDB2-EBCB-6541-A0FD-74461C6248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6F9BBEC3-CD23-F24C-9ED3-728E11409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D4841BD0-7F8F-344C-972F-31F087C8A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719D9705-C9F8-5746-A09A-7E99C4D03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31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A72B0D-91EB-FB4B-802E-A41DC217F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CBB70E2A-5C1D-C048-9878-E3E69033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A8C54D6C-A1F6-FD40-8E0F-BE4D705F0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6DEAA60A-E918-5842-B3E5-751F79008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xmlns="" id="{1D1B6663-09A7-BF45-B4A8-CC69F687A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xmlns="" id="{FB6FE8ED-4585-6747-B391-D67999E92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xmlns="" id="{32960656-17B1-054F-919A-A9285599E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xmlns="" id="{C6E24629-06B8-3D4D-A055-FE7EE9F0C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2748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EE0931B-EF50-134B-A451-DB6A4C416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xmlns="" id="{AB5FA1BD-B17F-B34F-96EB-AFF36644A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xmlns="" id="{54C806B8-6AE8-9C46-8F79-961DAFFE0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xmlns="" id="{7F6E76E1-F5E2-7647-8CB6-09DDC8B73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4670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xmlns="" id="{22637CCF-F7F9-254C-A6C8-62662049A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xmlns="" id="{52D25123-EA2A-804F-9E41-9863E056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xmlns="" id="{58990F9F-A716-2948-B6D5-8279531D0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864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2AAAE1-EC73-A643-B213-20070DE6F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32CB7B8-F579-664F-84C5-DBA783A76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9EBD1504-5F12-FD43-A01C-886D8A677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B9A681CD-2AA5-B94C-B0DF-F828333BA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85C3728B-E816-C24C-B24E-FAA0452BF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01D4C7D6-6106-124F-8789-AB9ABA193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0088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8FABB2-9713-544E-879B-C76943EA9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xmlns="" id="{215633D5-D29E-9E4E-BFA7-028AF4D39C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D47D3958-C3AE-1648-A30F-246245F2C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AEE7A25B-1CFF-C343-BE7C-A03FEE4B3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A7D8E12A-697C-724A-B65A-820CFACA4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E75D5EF0-8631-6E46-B732-20E8A2F0E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256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D08F07-66AC-A640-82AE-4BC12F117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7D6283DD-F9BD-D74C-A887-65E80DB29A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54EE4B56-608E-594E-80D2-702A617F2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6DDF2448-45BC-8044-8E64-25C00DF8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BCD95666-4B43-A04B-A739-DD6C86F8A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8688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xmlns="" id="{10B3E13D-D9E0-5742-9488-2E83C26E0D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2D12C144-AAFD-3742-83B1-DF9C8679A7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E7D77E85-4BF3-3440-821A-A49472B60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EC1AF052-1569-7B49-BBEF-FDD1B190D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65371F30-0F11-2A46-ADDC-C0D8BB2C7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2662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xmlns="" id="{5D596898-9BB6-7349-81BB-24F3E7F24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A1006604-5654-CC49-ADB6-D6384DB3B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DFCD38C7-298C-804C-AFDB-BD31319324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7C2BB-0ABA-CB4E-A279-52BAC69C46A4}" type="datetimeFigureOut">
              <a:rPr lang="uk-UA" smtClean="0"/>
              <a:pPr/>
              <a:t>07.02.2025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687894F6-AEE5-7F46-8D46-251AE8D44C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321D9016-2B2F-E342-8E40-F50B19C3BD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00AE4-2F91-2A46-82D9-A10C96C294E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54511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34" y="1582136"/>
            <a:ext cx="10685721" cy="2278505"/>
          </a:xfrm>
        </p:spPr>
        <p:txBody>
          <a:bodyPr anchor="ctr">
            <a:normAutofit/>
          </a:bodyPr>
          <a:lstStyle/>
          <a:p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теми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1072" y="3813483"/>
            <a:ext cx="10328836" cy="1747433"/>
          </a:xfrm>
        </p:spPr>
        <p:txBody>
          <a:bodyPr>
            <a:noAutofit/>
          </a:bodyPr>
          <a:lstStyle/>
          <a:p>
            <a:pPr algn="l">
              <a:lnSpc>
                <a:spcPct val="60000"/>
              </a:lnSpc>
            </a:pPr>
            <a:endParaRPr lang="uk-UA" altLang="uk-UA" sz="2400" i="1" dirty="0">
              <a:solidFill>
                <a:schemeClr val="accent2">
                  <a:lumMod val="75000"/>
                </a:schemeClr>
              </a:solidFill>
            </a:endParaRPr>
          </a:p>
          <a:p>
            <a:pPr algn="r">
              <a:lnSpc>
                <a:spcPct val="60000"/>
              </a:lnSpc>
            </a:pP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Доповідь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наукової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інформаційного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endParaRPr lang="ru-RU" altLang="uk-UA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60000"/>
              </a:lnSpc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Студент(ка)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факультет</a:t>
            </a:r>
            <a:endParaRPr lang="uk-UA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20000"/>
              </a:lnSpc>
              <a:spcBef>
                <a:spcPts val="0"/>
              </a:spcBef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				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ПІП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endParaRPr lang="uk-UA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60000"/>
              </a:lnSpc>
            </a:pPr>
            <a:r>
              <a:rPr lang="uk-UA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 керівник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/куратор/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uk-UA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60000"/>
              </a:lnSpc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ступінь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посада,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призвіще</a:t>
            </a:r>
            <a:r>
              <a:rPr lang="ru-RU" alt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uk-UA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ініціали</a:t>
            </a:r>
            <a:endParaRPr lang="uk-UA" altLang="ja-JP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60000"/>
              </a:lnSpc>
            </a:pPr>
            <a:endParaRPr lang="uk-UA" altLang="uk-UA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60000"/>
              </a:lnSpc>
            </a:pP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NOTE: тема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місткою</a:t>
            </a: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лаконічною</a:t>
            </a:r>
            <a:endParaRPr lang="ru-RU" altLang="uk-UA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60000"/>
              </a:lnSpc>
            </a:pP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перерахованого</a:t>
            </a: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alt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endParaRPr lang="uk-UA" altLang="uk-UA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90600" y="764113"/>
            <a:ext cx="864864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spcBef>
                <a:spcPct val="20000"/>
              </a:spcBef>
            </a:pPr>
            <a:r>
              <a:rPr lang="uk-UA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Міністерство охорони здоров’я України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>
              <a:spcBef>
                <a:spcPct val="20000"/>
              </a:spcBef>
            </a:pPr>
            <a:r>
              <a:rPr lang="uk-UA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  <a:endParaRPr lang="en-US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>
              <a:spcBef>
                <a:spcPct val="20000"/>
              </a:spcBef>
            </a:pPr>
            <a:r>
              <a:rPr lang="uk-UA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Кафедра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соціальної медицини та організації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охорони здоров’я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5859" y="6403652"/>
            <a:ext cx="48191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spcBef>
                <a:spcPct val="20000"/>
              </a:spcBef>
            </a:pP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Вінниця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Файл:VNMU.svg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3200" y="76200"/>
            <a:ext cx="1555266" cy="241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76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A0F381-0483-4BAE-8A60-8FF460275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Times New Roman"/>
                <a:cs typeface="Calibri Light"/>
              </a:rPr>
              <a:t>Актуальність</a:t>
            </a:r>
            <a:endParaRPr lang="uk-UA" dirty="0">
              <a:latin typeface="Times New Roman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19FDA1D8-EE47-4AB4-ADD7-6325BB565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uk-UA" dirty="0">
                <a:latin typeface="Times New Roman"/>
                <a:ea typeface="+mn-lt"/>
                <a:cs typeface="+mn-lt"/>
              </a:rPr>
              <a:t>описати стан проблеми на сьогодні, тобто, наскільки вона досліджена і що залишається нез’ясованим. </a:t>
            </a:r>
            <a:endParaRPr lang="uk-UA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795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01972"/>
          </a:xfrm>
        </p:spPr>
        <p:txBody>
          <a:bodyPr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дослідження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b="1" smtClean="0"/>
              <a:pPr/>
              <a:t>3</a:t>
            </a:fld>
            <a:endParaRPr lang="en-US" sz="2000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73128" y="1922114"/>
            <a:ext cx="11045743" cy="1045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дослідження</a:t>
            </a:r>
            <a:r>
              <a:rPr lang="ru-RU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xmlns="" id="{048304AC-5EF0-47FE-87F8-0D8F7E6439D5}"/>
              </a:ext>
            </a:extLst>
          </p:cNvPr>
          <p:cNvSpPr/>
          <p:nvPr/>
        </p:nvSpPr>
        <p:spPr>
          <a:xfrm>
            <a:off x="579104" y="3002692"/>
            <a:ext cx="11045743" cy="163121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buFont typeface="Wingdings" panose="05000000000000000000" pitchFamily="2" charset="2"/>
              <a:buChar char="q"/>
            </a:pPr>
            <a:r>
              <a:rPr lang="uk-UA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від одного до декількох пунктів щодо завданнь роботи, які будуть вирішині у ході роботи чи обговорені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000" dirty="0" err="1">
                <a:latin typeface="Times New Roman"/>
                <a:cs typeface="Times New Roman"/>
              </a:rPr>
              <a:t>Стислі</a:t>
            </a:r>
            <a:r>
              <a:rPr lang="ru-RU" sz="2000">
                <a:latin typeface="Times New Roman"/>
                <a:cs typeface="Times New Roman"/>
              </a:rPr>
              <a:t>, до одного </a:t>
            </a:r>
            <a:r>
              <a:rPr lang="ru-RU" sz="2000" dirty="0" err="1">
                <a:latin typeface="Times New Roman"/>
                <a:cs typeface="Times New Roman"/>
              </a:rPr>
              <a:t>речення</a:t>
            </a:r>
            <a:r>
              <a:rPr lang="ru-RU" sz="2000" dirty="0">
                <a:latin typeface="Times New Roman"/>
                <a:cs typeface="Times New Roman"/>
              </a:rPr>
              <a:t>.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Співпадають із кількістю висновків.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q"/>
            </a:pP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xmlns="" id="{093B2D0B-5B8D-40EE-9031-9EB3FF0BFC28}"/>
              </a:ext>
            </a:extLst>
          </p:cNvPr>
          <p:cNvSpPr/>
          <p:nvPr/>
        </p:nvSpPr>
        <p:spPr>
          <a:xfrm>
            <a:off x="988540" y="1081854"/>
            <a:ext cx="10120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 </a:t>
            </a:r>
            <a:r>
              <a:rPr lang="ru-RU" sz="200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Коротко, одним реченням висвітлити основну мету роботи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3556913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036" y="0"/>
            <a:ext cx="9873435" cy="1010194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дослідження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b="1" smtClean="0"/>
              <a:pPr/>
              <a:t>4</a:t>
            </a:fld>
            <a:endParaRPr lang="en-US" sz="2000" b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FE4AA752-84A3-4B7D-B4E6-A29F55C5808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61082" y="1161534"/>
            <a:ext cx="11714165" cy="5696465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ru-RU" sz="2400" b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У цьому розділі описують основні методи дослідження, які використані для досягнення мети і виконання поставлених завданнь.</a:t>
            </a:r>
            <a:endParaRPr lang="ru-RU" sz="240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491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024286" cy="81416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виключення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основної та контрольної груп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b="1" smtClean="0"/>
              <a:pPr/>
              <a:t>5</a:t>
            </a:fld>
            <a:endParaRPr lang="en-US" sz="2000" b="1" dirty="0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xmlns="" id="{10DD5B5F-7015-A446-871F-F164EEABC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Описують на підставі чого отриманні дані від дослідження будть враховані чи не враховані у роботі.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3152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9C80AB-0538-2546-8425-1A5061FA8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</p:spPr>
        <p:txBody>
          <a:bodyPr/>
          <a:lstStyle/>
          <a:p>
            <a:r>
              <a:rPr lang="ru-RU"/>
              <a:t>Дизайн дослідження</a:t>
            </a:r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B849AB4-ECE2-794C-AEC7-2911C2C39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Тезисно описані основні етапи досліду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9098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FEDAC3-FA79-2A46-8314-B158D9868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Результати</a:t>
            </a:r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9C14CB6-EEAE-D24E-9021-E0C6041F3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Подаються основні важливі данні та спостереження отримані у ході дослідження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77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2D801C-9606-114F-96C3-2E568D645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висновки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349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0479" y="1004652"/>
            <a:ext cx="8973556" cy="3069772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2000" b="1" smtClean="0"/>
              <a:pPr/>
              <a:t>9</a:t>
            </a:fld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8217430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168</Words>
  <Application>Microsoft Office PowerPoint</Application>
  <PresentationFormat>Широкоэкранный</PresentationFormat>
  <Paragraphs>36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 Unicode MS</vt:lpstr>
      <vt:lpstr>游ゴシック</vt:lpstr>
      <vt:lpstr>Arial</vt:lpstr>
      <vt:lpstr>Calibri</vt:lpstr>
      <vt:lpstr>Calibri Light</vt:lpstr>
      <vt:lpstr>Times New Roman</vt:lpstr>
      <vt:lpstr>Wingdings</vt:lpstr>
      <vt:lpstr>Тема Office</vt:lpstr>
      <vt:lpstr>(Назва теми дослідження)</vt:lpstr>
      <vt:lpstr>Актуальність</vt:lpstr>
      <vt:lpstr>Мета дослідження</vt:lpstr>
      <vt:lpstr>Методи дослідження</vt:lpstr>
      <vt:lpstr>Критерії включення/виключення до основної та контрольної груп </vt:lpstr>
      <vt:lpstr>Дизайн дослідження</vt:lpstr>
      <vt:lpstr>Результати</vt:lpstr>
      <vt:lpstr>висновки</vt:lpstr>
      <vt:lpstr>Дякую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(Назва теми дослідження)</dc:title>
  <dc:creator>Юрій Юрійович Кондор</dc:creator>
  <cp:lastModifiedBy>Учетная запись Майкрософт</cp:lastModifiedBy>
  <cp:revision>14</cp:revision>
  <cp:lastPrinted>2025-02-06T22:58:39Z</cp:lastPrinted>
  <dcterms:created xsi:type="dcterms:W3CDTF">2021-08-30T13:23:16Z</dcterms:created>
  <dcterms:modified xsi:type="dcterms:W3CDTF">2025-02-06T22:59:24Z</dcterms:modified>
</cp:coreProperties>
</file>