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65" r:id="rId3"/>
    <p:sldId id="257" r:id="rId4"/>
    <p:sldId id="266" r:id="rId5"/>
    <p:sldId id="268" r:id="rId6"/>
    <p:sldId id="258" r:id="rId7"/>
    <p:sldId id="260" r:id="rId8"/>
    <p:sldId id="259" r:id="rId9"/>
    <p:sldId id="261" r:id="rId10"/>
    <p:sldId id="262" r:id="rId11"/>
    <p:sldId id="267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29" autoAdjust="0"/>
  </p:normalViewPr>
  <p:slideViewPr>
    <p:cSldViewPr snapToGrid="0" showGuides="1">
      <p:cViewPr varScale="1">
        <p:scale>
          <a:sx n="107" d="100"/>
          <a:sy n="107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E0265C-DE51-4D4F-9631-085613DC8E5D}" type="doc">
      <dgm:prSet loTypeId="urn:microsoft.com/office/officeart/2005/8/layout/default#1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B468EBC-7B04-419C-B220-185983D0AC8B}">
      <dgm:prSet/>
      <dgm:spPr/>
      <dgm:t>
        <a:bodyPr/>
        <a:lstStyle/>
        <a:p>
          <a:r>
            <a:rPr lang="ru-RU" b="0" i="0" dirty="0" err="1"/>
            <a:t>раціональне</a:t>
          </a:r>
          <a:r>
            <a:rPr lang="ru-RU" b="0" i="0" dirty="0"/>
            <a:t> </a:t>
          </a:r>
          <a:r>
            <a:rPr lang="ru-RU" b="0" i="0" dirty="0" err="1"/>
            <a:t>харчування</a:t>
          </a:r>
          <a:r>
            <a:rPr lang="ru-RU" b="0" i="0" dirty="0"/>
            <a:t>;</a:t>
          </a:r>
          <a:endParaRPr lang="en-US" dirty="0"/>
        </a:p>
      </dgm:t>
    </dgm:pt>
    <dgm:pt modelId="{07D6E836-78FB-4FFB-911E-B5057E19F28F}" cxnId="{BDA8A73A-F6D6-4F27-A3A8-C3F9705ACD06}" type="parTrans">
      <dgm:prSet/>
      <dgm:spPr/>
      <dgm:t>
        <a:bodyPr/>
        <a:lstStyle/>
        <a:p>
          <a:endParaRPr lang="en-US"/>
        </a:p>
      </dgm:t>
    </dgm:pt>
    <dgm:pt modelId="{40FE8268-E54D-42C3-9D1A-7EBB9134C2FA}" cxnId="{BDA8A73A-F6D6-4F27-A3A8-C3F9705ACD06}" type="sibTrans">
      <dgm:prSet/>
      <dgm:spPr/>
      <dgm:t>
        <a:bodyPr/>
        <a:lstStyle/>
        <a:p>
          <a:endParaRPr lang="en-US"/>
        </a:p>
      </dgm:t>
    </dgm:pt>
    <dgm:pt modelId="{D919466E-5BD2-40CD-9805-B60FCD1EA8F3}">
      <dgm:prSet/>
      <dgm:spPr/>
      <dgm:t>
        <a:bodyPr/>
        <a:lstStyle/>
        <a:p>
          <a:r>
            <a:rPr lang="ru-RU" b="0" i="0" dirty="0" err="1"/>
            <a:t>оптимальний</a:t>
          </a:r>
          <a:r>
            <a:rPr lang="ru-RU" b="0" i="0" dirty="0"/>
            <a:t> </a:t>
          </a:r>
          <a:r>
            <a:rPr lang="ru-RU" b="0" i="0" dirty="0" err="1"/>
            <a:t>руховий</a:t>
          </a:r>
          <a:r>
            <a:rPr lang="ru-RU" b="0" i="0" dirty="0"/>
            <a:t> режим;</a:t>
          </a:r>
          <a:endParaRPr lang="en-US" dirty="0"/>
        </a:p>
      </dgm:t>
    </dgm:pt>
    <dgm:pt modelId="{6BE7383C-0CFC-4B16-A068-EFFB31AC79D7}" cxnId="{7D87A3D8-9977-4DE5-835F-E2E3EEE0B905}" type="parTrans">
      <dgm:prSet/>
      <dgm:spPr/>
      <dgm:t>
        <a:bodyPr/>
        <a:lstStyle/>
        <a:p>
          <a:endParaRPr lang="en-US"/>
        </a:p>
      </dgm:t>
    </dgm:pt>
    <dgm:pt modelId="{B4CC67C6-711D-4DD4-AD75-64C97E8787BF}" cxnId="{7D87A3D8-9977-4DE5-835F-E2E3EEE0B905}" type="sibTrans">
      <dgm:prSet/>
      <dgm:spPr/>
      <dgm:t>
        <a:bodyPr/>
        <a:lstStyle/>
        <a:p>
          <a:endParaRPr lang="en-US"/>
        </a:p>
      </dgm:t>
    </dgm:pt>
    <dgm:pt modelId="{13168279-0A3C-431B-805E-16EA63D37C94}">
      <dgm:prSet/>
      <dgm:spPr/>
      <dgm:t>
        <a:bodyPr/>
        <a:lstStyle/>
        <a:p>
          <a:r>
            <a:rPr lang="ru-RU" b="0" i="0"/>
            <a:t>загартування організму;</a:t>
          </a:r>
          <a:endParaRPr lang="en-US"/>
        </a:p>
      </dgm:t>
    </dgm:pt>
    <dgm:pt modelId="{FC548A9F-2627-445E-93D9-2830FB4709DB}" cxnId="{84797B7E-D4BE-42B1-A2E8-ED4BA0655625}" type="parTrans">
      <dgm:prSet/>
      <dgm:spPr/>
      <dgm:t>
        <a:bodyPr/>
        <a:lstStyle/>
        <a:p>
          <a:endParaRPr lang="en-US"/>
        </a:p>
      </dgm:t>
    </dgm:pt>
    <dgm:pt modelId="{EC358063-E3BB-4E51-8AE9-91E7598925F4}" cxnId="{84797B7E-D4BE-42B1-A2E8-ED4BA0655625}" type="sibTrans">
      <dgm:prSet/>
      <dgm:spPr/>
      <dgm:t>
        <a:bodyPr/>
        <a:lstStyle/>
        <a:p>
          <a:endParaRPr lang="en-US"/>
        </a:p>
      </dgm:t>
    </dgm:pt>
    <dgm:pt modelId="{AE087F5B-99FD-42DB-BD35-A2925A46F11B}">
      <dgm:prSet/>
      <dgm:spPr/>
      <dgm:t>
        <a:bodyPr/>
        <a:lstStyle/>
        <a:p>
          <a:r>
            <a:rPr lang="ru-RU" b="0" i="0" dirty="0" err="1"/>
            <a:t>особиста</a:t>
          </a:r>
          <a:r>
            <a:rPr lang="ru-RU" b="0" i="0" dirty="0"/>
            <a:t> </a:t>
          </a:r>
          <a:r>
            <a:rPr lang="ru-RU" b="0" i="0" dirty="0" err="1"/>
            <a:t>гігієна</a:t>
          </a:r>
          <a:r>
            <a:rPr lang="ru-RU" b="0" i="0" dirty="0"/>
            <a:t>;</a:t>
          </a:r>
          <a:endParaRPr lang="en-US" dirty="0"/>
        </a:p>
      </dgm:t>
    </dgm:pt>
    <dgm:pt modelId="{B406807F-C7F0-42BF-A08D-FE42E91714EA}" cxnId="{B13452D0-C69E-4468-8B2C-103A2158217C}" type="parTrans">
      <dgm:prSet/>
      <dgm:spPr/>
      <dgm:t>
        <a:bodyPr/>
        <a:lstStyle/>
        <a:p>
          <a:endParaRPr lang="en-US"/>
        </a:p>
      </dgm:t>
    </dgm:pt>
    <dgm:pt modelId="{AF76E633-4FA5-4F3C-9818-A95305C234BF}" cxnId="{B13452D0-C69E-4468-8B2C-103A2158217C}" type="sibTrans">
      <dgm:prSet/>
      <dgm:spPr/>
      <dgm:t>
        <a:bodyPr/>
        <a:lstStyle/>
        <a:p>
          <a:endParaRPr lang="en-US"/>
        </a:p>
      </dgm:t>
    </dgm:pt>
    <dgm:pt modelId="{19850FE4-488F-455E-921C-F0626B6B8EAC}">
      <dgm:prSet/>
      <dgm:spPr/>
      <dgm:t>
        <a:bodyPr/>
        <a:lstStyle/>
        <a:p>
          <a:r>
            <a:rPr lang="ru-RU" b="0" i="0"/>
            <a:t>відсутність шкідливих звичок;</a:t>
          </a:r>
          <a:endParaRPr lang="en-US"/>
        </a:p>
      </dgm:t>
    </dgm:pt>
    <dgm:pt modelId="{50FDB6C1-686C-4608-AA1E-B86A1FDA2C29}" cxnId="{BE6D16E6-994E-4599-87E6-14CA117DBB90}" type="parTrans">
      <dgm:prSet/>
      <dgm:spPr/>
      <dgm:t>
        <a:bodyPr/>
        <a:lstStyle/>
        <a:p>
          <a:endParaRPr lang="en-US"/>
        </a:p>
      </dgm:t>
    </dgm:pt>
    <dgm:pt modelId="{6ED5F68E-444E-41AB-8045-C19456EF00AA}" cxnId="{BE6D16E6-994E-4599-87E6-14CA117DBB90}" type="sibTrans">
      <dgm:prSet/>
      <dgm:spPr/>
      <dgm:t>
        <a:bodyPr/>
        <a:lstStyle/>
        <a:p>
          <a:endParaRPr lang="en-US"/>
        </a:p>
      </dgm:t>
    </dgm:pt>
    <dgm:pt modelId="{88B2E2F2-4B25-4CA5-AFB8-EEC20A6D5817}">
      <dgm:prSet/>
      <dgm:spPr/>
      <dgm:t>
        <a:bodyPr/>
        <a:lstStyle/>
        <a:p>
          <a:r>
            <a:rPr lang="ru-RU" b="0" i="0"/>
            <a:t>позитивні емоції;</a:t>
          </a:r>
          <a:endParaRPr lang="en-US"/>
        </a:p>
      </dgm:t>
    </dgm:pt>
    <dgm:pt modelId="{449E113A-A1B3-41BC-94A2-70F95D37DE02}" cxnId="{D4CCCC00-9D38-43DE-9724-66DD81308418}" type="parTrans">
      <dgm:prSet/>
      <dgm:spPr/>
      <dgm:t>
        <a:bodyPr/>
        <a:lstStyle/>
        <a:p>
          <a:endParaRPr lang="en-US"/>
        </a:p>
      </dgm:t>
    </dgm:pt>
    <dgm:pt modelId="{97E89B46-BE31-41BB-957D-AA6E7CD6C05A}" cxnId="{D4CCCC00-9D38-43DE-9724-66DD81308418}" type="sibTrans">
      <dgm:prSet/>
      <dgm:spPr/>
      <dgm:t>
        <a:bodyPr/>
        <a:lstStyle/>
        <a:p>
          <a:endParaRPr lang="en-US"/>
        </a:p>
      </dgm:t>
    </dgm:pt>
    <dgm:pt modelId="{F6FABC13-32D6-4137-9A85-6AD4A22A9046}">
      <dgm:prSet/>
      <dgm:spPr/>
      <dgm:t>
        <a:bodyPr/>
        <a:lstStyle/>
        <a:p>
          <a:r>
            <a:rPr lang="ru-RU" b="0" i="0"/>
            <a:t>інтелектуальний розвиток;</a:t>
          </a:r>
          <a:endParaRPr lang="en-US"/>
        </a:p>
      </dgm:t>
    </dgm:pt>
    <dgm:pt modelId="{DE6606A1-13F3-4EB4-8F37-AF76F0B5F61F}" cxnId="{50E7B763-2EC7-4F1E-987F-E7DF050F9F3D}" type="parTrans">
      <dgm:prSet/>
      <dgm:spPr/>
      <dgm:t>
        <a:bodyPr/>
        <a:lstStyle/>
        <a:p>
          <a:endParaRPr lang="en-US"/>
        </a:p>
      </dgm:t>
    </dgm:pt>
    <dgm:pt modelId="{7F40B5D7-5119-43CE-9B11-64026BACD1E2}" cxnId="{50E7B763-2EC7-4F1E-987F-E7DF050F9F3D}" type="sibTrans">
      <dgm:prSet/>
      <dgm:spPr/>
      <dgm:t>
        <a:bodyPr/>
        <a:lstStyle/>
        <a:p>
          <a:endParaRPr lang="en-US"/>
        </a:p>
      </dgm:t>
    </dgm:pt>
    <dgm:pt modelId="{B201B69D-8F3D-42CB-960F-F3E758053995}">
      <dgm:prSet/>
      <dgm:spPr/>
      <dgm:t>
        <a:bodyPr/>
        <a:lstStyle/>
        <a:p>
          <a:r>
            <a:rPr lang="ru-RU" b="0" i="0"/>
            <a:t>моральний і духовний розвиток;</a:t>
          </a:r>
          <a:endParaRPr lang="en-US"/>
        </a:p>
      </dgm:t>
    </dgm:pt>
    <dgm:pt modelId="{2D95E2BB-2A88-491C-B75F-464F8E4C35B1}" cxnId="{2AB6E50E-297A-49C9-9EC9-C2EDD6FDCE10}" type="parTrans">
      <dgm:prSet/>
      <dgm:spPr/>
      <dgm:t>
        <a:bodyPr/>
        <a:lstStyle/>
        <a:p>
          <a:endParaRPr lang="en-US"/>
        </a:p>
      </dgm:t>
    </dgm:pt>
    <dgm:pt modelId="{DB750CA2-1ABF-45A0-9B7D-2CCD2BC786D0}" cxnId="{2AB6E50E-297A-49C9-9EC9-C2EDD6FDCE10}" type="sibTrans">
      <dgm:prSet/>
      <dgm:spPr/>
      <dgm:t>
        <a:bodyPr/>
        <a:lstStyle/>
        <a:p>
          <a:endParaRPr lang="en-US"/>
        </a:p>
      </dgm:t>
    </dgm:pt>
    <dgm:pt modelId="{CB8D7D1A-D934-4F15-AD8D-2A8FC222F439}">
      <dgm:prSet/>
      <dgm:spPr/>
      <dgm:t>
        <a:bodyPr/>
        <a:lstStyle/>
        <a:p>
          <a:r>
            <a:rPr lang="ru-RU" b="0" i="0"/>
            <a:t>формування розвиток вольових якостей.</a:t>
          </a:r>
          <a:endParaRPr lang="en-US"/>
        </a:p>
      </dgm:t>
    </dgm:pt>
    <dgm:pt modelId="{BC673FA1-DBFC-4DB0-A14B-8490AEA352EB}" cxnId="{710306EB-C0CD-40F7-BF3A-FE656DE55677}" type="parTrans">
      <dgm:prSet/>
      <dgm:spPr/>
      <dgm:t>
        <a:bodyPr/>
        <a:lstStyle/>
        <a:p>
          <a:endParaRPr lang="en-US"/>
        </a:p>
      </dgm:t>
    </dgm:pt>
    <dgm:pt modelId="{60FD4366-D655-41BA-B5F2-25FABD436429}" cxnId="{710306EB-C0CD-40F7-BF3A-FE656DE55677}" type="sibTrans">
      <dgm:prSet/>
      <dgm:spPr/>
      <dgm:t>
        <a:bodyPr/>
        <a:lstStyle/>
        <a:p>
          <a:endParaRPr lang="en-US"/>
        </a:p>
      </dgm:t>
    </dgm:pt>
    <dgm:pt modelId="{D96DBDD5-59DA-4E95-B5F4-AF8FB9D1EE00}" type="pres">
      <dgm:prSet presAssocID="{0AE0265C-DE51-4D4F-9631-085613DC8E5D}" presName="diagram" presStyleCnt="0">
        <dgm:presLayoutVars>
          <dgm:dir/>
          <dgm:resizeHandles val="exact"/>
        </dgm:presLayoutVars>
      </dgm:prSet>
      <dgm:spPr/>
    </dgm:pt>
    <dgm:pt modelId="{102948FC-F168-447C-916B-714A0D810616}" type="pres">
      <dgm:prSet presAssocID="{AB468EBC-7B04-419C-B220-185983D0AC8B}" presName="node" presStyleLbl="node1" presStyleIdx="0" presStyleCnt="9" custLinFactX="10702" custLinFactNeighborX="100000" custLinFactNeighborY="2710">
        <dgm:presLayoutVars>
          <dgm:bulletEnabled val="1"/>
        </dgm:presLayoutVars>
      </dgm:prSet>
      <dgm:spPr/>
    </dgm:pt>
    <dgm:pt modelId="{A7ADFF5A-D185-4F9A-A6F5-B0DDED95DB19}" type="pres">
      <dgm:prSet presAssocID="{40FE8268-E54D-42C3-9D1A-7EBB9134C2FA}" presName="sibTrans" presStyleCnt="0"/>
      <dgm:spPr/>
    </dgm:pt>
    <dgm:pt modelId="{58A1C88B-0669-423B-9301-D059D87B11CA}" type="pres">
      <dgm:prSet presAssocID="{D919466E-5BD2-40CD-9805-B60FCD1EA8F3}" presName="node" presStyleLbl="node1" presStyleIdx="1" presStyleCnt="9" custLinFactX="-11388" custLinFactNeighborX="-100000" custLinFactNeighborY="5712">
        <dgm:presLayoutVars>
          <dgm:bulletEnabled val="1"/>
        </dgm:presLayoutVars>
      </dgm:prSet>
      <dgm:spPr/>
    </dgm:pt>
    <dgm:pt modelId="{C555ECB7-BAB3-4C6D-A681-8E6EB8BBDC9B}" type="pres">
      <dgm:prSet presAssocID="{B4CC67C6-711D-4DD4-AD75-64C97E8787BF}" presName="sibTrans" presStyleCnt="0"/>
      <dgm:spPr/>
    </dgm:pt>
    <dgm:pt modelId="{881812F5-D980-4C9E-BBF1-C543DCDB255C}" type="pres">
      <dgm:prSet presAssocID="{13168279-0A3C-431B-805E-16EA63D37C94}" presName="node" presStyleLbl="node1" presStyleIdx="2" presStyleCnt="9">
        <dgm:presLayoutVars>
          <dgm:bulletEnabled val="1"/>
        </dgm:presLayoutVars>
      </dgm:prSet>
      <dgm:spPr/>
    </dgm:pt>
    <dgm:pt modelId="{9512458E-160B-4DFD-B711-E3929429898A}" type="pres">
      <dgm:prSet presAssocID="{EC358063-E3BB-4E51-8AE9-91E7598925F4}" presName="sibTrans" presStyleCnt="0"/>
      <dgm:spPr/>
    </dgm:pt>
    <dgm:pt modelId="{BF5DBA42-D763-4673-87F1-C5E7CF97941D}" type="pres">
      <dgm:prSet presAssocID="{AE087F5B-99FD-42DB-BD35-A2925A46F11B}" presName="node" presStyleLbl="node1" presStyleIdx="3" presStyleCnt="9">
        <dgm:presLayoutVars>
          <dgm:bulletEnabled val="1"/>
        </dgm:presLayoutVars>
      </dgm:prSet>
      <dgm:spPr/>
    </dgm:pt>
    <dgm:pt modelId="{41D1A211-2CF1-4107-A41F-E0A942C76859}" type="pres">
      <dgm:prSet presAssocID="{AF76E633-4FA5-4F3C-9818-A95305C234BF}" presName="sibTrans" presStyleCnt="0"/>
      <dgm:spPr/>
    </dgm:pt>
    <dgm:pt modelId="{AA5FE766-3E92-4E6F-A7FC-20172E763B60}" type="pres">
      <dgm:prSet presAssocID="{19850FE4-488F-455E-921C-F0626B6B8EAC}" presName="node" presStyleLbl="node1" presStyleIdx="4" presStyleCnt="9">
        <dgm:presLayoutVars>
          <dgm:bulletEnabled val="1"/>
        </dgm:presLayoutVars>
      </dgm:prSet>
      <dgm:spPr/>
    </dgm:pt>
    <dgm:pt modelId="{C0E61D13-7491-4C7E-AA23-6BE87E2C4601}" type="pres">
      <dgm:prSet presAssocID="{6ED5F68E-444E-41AB-8045-C19456EF00AA}" presName="sibTrans" presStyleCnt="0"/>
      <dgm:spPr/>
    </dgm:pt>
    <dgm:pt modelId="{DE5700C5-FB14-4E2F-B547-87E3009424AF}" type="pres">
      <dgm:prSet presAssocID="{88B2E2F2-4B25-4CA5-AFB8-EEC20A6D5817}" presName="node" presStyleLbl="node1" presStyleIdx="5" presStyleCnt="9">
        <dgm:presLayoutVars>
          <dgm:bulletEnabled val="1"/>
        </dgm:presLayoutVars>
      </dgm:prSet>
      <dgm:spPr/>
    </dgm:pt>
    <dgm:pt modelId="{7BE2253F-3E18-4141-AFC8-F1A4D558145C}" type="pres">
      <dgm:prSet presAssocID="{97E89B46-BE31-41BB-957D-AA6E7CD6C05A}" presName="sibTrans" presStyleCnt="0"/>
      <dgm:spPr/>
    </dgm:pt>
    <dgm:pt modelId="{6D1D262F-B693-45B8-98C3-65B2FA3BF715}" type="pres">
      <dgm:prSet presAssocID="{F6FABC13-32D6-4137-9A85-6AD4A22A9046}" presName="node" presStyleLbl="node1" presStyleIdx="6" presStyleCnt="9">
        <dgm:presLayoutVars>
          <dgm:bulletEnabled val="1"/>
        </dgm:presLayoutVars>
      </dgm:prSet>
      <dgm:spPr/>
    </dgm:pt>
    <dgm:pt modelId="{FD5D8917-D175-4E04-A5AD-6BE4668EA9CB}" type="pres">
      <dgm:prSet presAssocID="{7F40B5D7-5119-43CE-9B11-64026BACD1E2}" presName="sibTrans" presStyleCnt="0"/>
      <dgm:spPr/>
    </dgm:pt>
    <dgm:pt modelId="{B913367F-5B1D-45D9-80FB-CE3EA61221F1}" type="pres">
      <dgm:prSet presAssocID="{B201B69D-8F3D-42CB-960F-F3E758053995}" presName="node" presStyleLbl="node1" presStyleIdx="7" presStyleCnt="9">
        <dgm:presLayoutVars>
          <dgm:bulletEnabled val="1"/>
        </dgm:presLayoutVars>
      </dgm:prSet>
      <dgm:spPr/>
    </dgm:pt>
    <dgm:pt modelId="{B3B8DFE8-AB8F-4507-8EE3-1D78923D8CDC}" type="pres">
      <dgm:prSet presAssocID="{DB750CA2-1ABF-45A0-9B7D-2CCD2BC786D0}" presName="sibTrans" presStyleCnt="0"/>
      <dgm:spPr/>
    </dgm:pt>
    <dgm:pt modelId="{F93C8772-3511-42D9-8F80-B12849648843}" type="pres">
      <dgm:prSet presAssocID="{CB8D7D1A-D934-4F15-AD8D-2A8FC222F439}" presName="node" presStyleLbl="node1" presStyleIdx="8" presStyleCnt="9">
        <dgm:presLayoutVars>
          <dgm:bulletEnabled val="1"/>
        </dgm:presLayoutVars>
      </dgm:prSet>
      <dgm:spPr/>
    </dgm:pt>
  </dgm:ptLst>
  <dgm:cxnLst>
    <dgm:cxn modelId="{D4CCCC00-9D38-43DE-9724-66DD81308418}" srcId="{0AE0265C-DE51-4D4F-9631-085613DC8E5D}" destId="{88B2E2F2-4B25-4CA5-AFB8-EEC20A6D5817}" srcOrd="5" destOrd="0" parTransId="{449E113A-A1B3-41BC-94A2-70F95D37DE02}" sibTransId="{97E89B46-BE31-41BB-957D-AA6E7CD6C05A}"/>
    <dgm:cxn modelId="{2AB6E50E-297A-49C9-9EC9-C2EDD6FDCE10}" srcId="{0AE0265C-DE51-4D4F-9631-085613DC8E5D}" destId="{B201B69D-8F3D-42CB-960F-F3E758053995}" srcOrd="7" destOrd="0" parTransId="{2D95E2BB-2A88-491C-B75F-464F8E4C35B1}" sibTransId="{DB750CA2-1ABF-45A0-9B7D-2CCD2BC786D0}"/>
    <dgm:cxn modelId="{FD26A31F-B202-43B3-BF72-4A2275D7C8AA}" type="presOf" srcId="{88B2E2F2-4B25-4CA5-AFB8-EEC20A6D5817}" destId="{DE5700C5-FB14-4E2F-B547-87E3009424AF}" srcOrd="0" destOrd="0" presId="urn:microsoft.com/office/officeart/2005/8/layout/default#1"/>
    <dgm:cxn modelId="{BDA8A73A-F6D6-4F27-A3A8-C3F9705ACD06}" srcId="{0AE0265C-DE51-4D4F-9631-085613DC8E5D}" destId="{AB468EBC-7B04-419C-B220-185983D0AC8B}" srcOrd="0" destOrd="0" parTransId="{07D6E836-78FB-4FFB-911E-B5057E19F28F}" sibTransId="{40FE8268-E54D-42C3-9D1A-7EBB9134C2FA}"/>
    <dgm:cxn modelId="{50E7B763-2EC7-4F1E-987F-E7DF050F9F3D}" srcId="{0AE0265C-DE51-4D4F-9631-085613DC8E5D}" destId="{F6FABC13-32D6-4137-9A85-6AD4A22A9046}" srcOrd="6" destOrd="0" parTransId="{DE6606A1-13F3-4EB4-8F37-AF76F0B5F61F}" sibTransId="{7F40B5D7-5119-43CE-9B11-64026BACD1E2}"/>
    <dgm:cxn modelId="{0E488645-A330-4F19-AC6B-5CF6423A209D}" type="presOf" srcId="{AE087F5B-99FD-42DB-BD35-A2925A46F11B}" destId="{BF5DBA42-D763-4673-87F1-C5E7CF97941D}" srcOrd="0" destOrd="0" presId="urn:microsoft.com/office/officeart/2005/8/layout/default#1"/>
    <dgm:cxn modelId="{5D780449-2174-4116-9D17-C1E32F814CAA}" type="presOf" srcId="{D919466E-5BD2-40CD-9805-B60FCD1EA8F3}" destId="{58A1C88B-0669-423B-9301-D059D87B11CA}" srcOrd="0" destOrd="0" presId="urn:microsoft.com/office/officeart/2005/8/layout/default#1"/>
    <dgm:cxn modelId="{0D86C56E-DBE1-4EF8-8212-C66560D339A1}" type="presOf" srcId="{F6FABC13-32D6-4137-9A85-6AD4A22A9046}" destId="{6D1D262F-B693-45B8-98C3-65B2FA3BF715}" srcOrd="0" destOrd="0" presId="urn:microsoft.com/office/officeart/2005/8/layout/default#1"/>
    <dgm:cxn modelId="{A999B770-5244-44AA-A4CB-C4DF13C93B47}" type="presOf" srcId="{AB468EBC-7B04-419C-B220-185983D0AC8B}" destId="{102948FC-F168-447C-916B-714A0D810616}" srcOrd="0" destOrd="0" presId="urn:microsoft.com/office/officeart/2005/8/layout/default#1"/>
    <dgm:cxn modelId="{DCBE5974-E1B4-4160-AEAC-AA4BED425B6A}" type="presOf" srcId="{0AE0265C-DE51-4D4F-9631-085613DC8E5D}" destId="{D96DBDD5-59DA-4E95-B5F4-AF8FB9D1EE00}" srcOrd="0" destOrd="0" presId="urn:microsoft.com/office/officeart/2005/8/layout/default#1"/>
    <dgm:cxn modelId="{84797B7E-D4BE-42B1-A2E8-ED4BA0655625}" srcId="{0AE0265C-DE51-4D4F-9631-085613DC8E5D}" destId="{13168279-0A3C-431B-805E-16EA63D37C94}" srcOrd="2" destOrd="0" parTransId="{FC548A9F-2627-445E-93D9-2830FB4709DB}" sibTransId="{EC358063-E3BB-4E51-8AE9-91E7598925F4}"/>
    <dgm:cxn modelId="{CFD24B9A-494D-4D51-805C-54D38365529E}" type="presOf" srcId="{CB8D7D1A-D934-4F15-AD8D-2A8FC222F439}" destId="{F93C8772-3511-42D9-8F80-B12849648843}" srcOrd="0" destOrd="0" presId="urn:microsoft.com/office/officeart/2005/8/layout/default#1"/>
    <dgm:cxn modelId="{B13452D0-C69E-4468-8B2C-103A2158217C}" srcId="{0AE0265C-DE51-4D4F-9631-085613DC8E5D}" destId="{AE087F5B-99FD-42DB-BD35-A2925A46F11B}" srcOrd="3" destOrd="0" parTransId="{B406807F-C7F0-42BF-A08D-FE42E91714EA}" sibTransId="{AF76E633-4FA5-4F3C-9818-A95305C234BF}"/>
    <dgm:cxn modelId="{37274DD2-A004-48C9-AE6F-063C51E92029}" type="presOf" srcId="{B201B69D-8F3D-42CB-960F-F3E758053995}" destId="{B913367F-5B1D-45D9-80FB-CE3EA61221F1}" srcOrd="0" destOrd="0" presId="urn:microsoft.com/office/officeart/2005/8/layout/default#1"/>
    <dgm:cxn modelId="{7D87A3D8-9977-4DE5-835F-E2E3EEE0B905}" srcId="{0AE0265C-DE51-4D4F-9631-085613DC8E5D}" destId="{D919466E-5BD2-40CD-9805-B60FCD1EA8F3}" srcOrd="1" destOrd="0" parTransId="{6BE7383C-0CFC-4B16-A068-EFFB31AC79D7}" sibTransId="{B4CC67C6-711D-4DD4-AD75-64C97E8787BF}"/>
    <dgm:cxn modelId="{BE6D16E6-994E-4599-87E6-14CA117DBB90}" srcId="{0AE0265C-DE51-4D4F-9631-085613DC8E5D}" destId="{19850FE4-488F-455E-921C-F0626B6B8EAC}" srcOrd="4" destOrd="0" parTransId="{50FDB6C1-686C-4608-AA1E-B86A1FDA2C29}" sibTransId="{6ED5F68E-444E-41AB-8045-C19456EF00AA}"/>
    <dgm:cxn modelId="{710306EB-C0CD-40F7-BF3A-FE656DE55677}" srcId="{0AE0265C-DE51-4D4F-9631-085613DC8E5D}" destId="{CB8D7D1A-D934-4F15-AD8D-2A8FC222F439}" srcOrd="8" destOrd="0" parTransId="{BC673FA1-DBFC-4DB0-A14B-8490AEA352EB}" sibTransId="{60FD4366-D655-41BA-B5F2-25FABD436429}"/>
    <dgm:cxn modelId="{526ED2EF-DE94-47C9-8FF1-47DEE5719381}" type="presOf" srcId="{13168279-0A3C-431B-805E-16EA63D37C94}" destId="{881812F5-D980-4C9E-BBF1-C543DCDB255C}" srcOrd="0" destOrd="0" presId="urn:microsoft.com/office/officeart/2005/8/layout/default#1"/>
    <dgm:cxn modelId="{41E257F4-D5AE-4C07-A8D1-6118CFB1DDCE}" type="presOf" srcId="{19850FE4-488F-455E-921C-F0626B6B8EAC}" destId="{AA5FE766-3E92-4E6F-A7FC-20172E763B60}" srcOrd="0" destOrd="0" presId="urn:microsoft.com/office/officeart/2005/8/layout/default#1"/>
    <dgm:cxn modelId="{5E86B1DA-6A2D-4254-A891-90BA0829C78A}" type="presParOf" srcId="{D96DBDD5-59DA-4E95-B5F4-AF8FB9D1EE00}" destId="{102948FC-F168-447C-916B-714A0D810616}" srcOrd="0" destOrd="0" presId="urn:microsoft.com/office/officeart/2005/8/layout/default#1"/>
    <dgm:cxn modelId="{AED36F01-0B39-4CB2-8715-56805DB83B14}" type="presParOf" srcId="{D96DBDD5-59DA-4E95-B5F4-AF8FB9D1EE00}" destId="{A7ADFF5A-D185-4F9A-A6F5-B0DDED95DB19}" srcOrd="1" destOrd="0" presId="urn:microsoft.com/office/officeart/2005/8/layout/default#1"/>
    <dgm:cxn modelId="{7C03A220-C345-4AE7-A99A-186A40121E62}" type="presParOf" srcId="{D96DBDD5-59DA-4E95-B5F4-AF8FB9D1EE00}" destId="{58A1C88B-0669-423B-9301-D059D87B11CA}" srcOrd="2" destOrd="0" presId="urn:microsoft.com/office/officeart/2005/8/layout/default#1"/>
    <dgm:cxn modelId="{EEC6B7DF-6ABE-4354-BA37-D303C7F5D582}" type="presParOf" srcId="{D96DBDD5-59DA-4E95-B5F4-AF8FB9D1EE00}" destId="{C555ECB7-BAB3-4C6D-A681-8E6EB8BBDC9B}" srcOrd="3" destOrd="0" presId="urn:microsoft.com/office/officeart/2005/8/layout/default#1"/>
    <dgm:cxn modelId="{3627DAD7-1E6C-4A55-BAF4-BA68E176E61A}" type="presParOf" srcId="{D96DBDD5-59DA-4E95-B5F4-AF8FB9D1EE00}" destId="{881812F5-D980-4C9E-BBF1-C543DCDB255C}" srcOrd="4" destOrd="0" presId="urn:microsoft.com/office/officeart/2005/8/layout/default#1"/>
    <dgm:cxn modelId="{6192FF84-69A3-4680-90C8-F0AA47DC9AA2}" type="presParOf" srcId="{D96DBDD5-59DA-4E95-B5F4-AF8FB9D1EE00}" destId="{9512458E-160B-4DFD-B711-E3929429898A}" srcOrd="5" destOrd="0" presId="urn:microsoft.com/office/officeart/2005/8/layout/default#1"/>
    <dgm:cxn modelId="{2D6BD146-1314-45CC-8683-DA2661743404}" type="presParOf" srcId="{D96DBDD5-59DA-4E95-B5F4-AF8FB9D1EE00}" destId="{BF5DBA42-D763-4673-87F1-C5E7CF97941D}" srcOrd="6" destOrd="0" presId="urn:microsoft.com/office/officeart/2005/8/layout/default#1"/>
    <dgm:cxn modelId="{673DC6F4-DD8B-4C62-926A-62130E3FBAD5}" type="presParOf" srcId="{D96DBDD5-59DA-4E95-B5F4-AF8FB9D1EE00}" destId="{41D1A211-2CF1-4107-A41F-E0A942C76859}" srcOrd="7" destOrd="0" presId="urn:microsoft.com/office/officeart/2005/8/layout/default#1"/>
    <dgm:cxn modelId="{ADFAD066-7CE1-4DC9-828A-B34EA01C5C64}" type="presParOf" srcId="{D96DBDD5-59DA-4E95-B5F4-AF8FB9D1EE00}" destId="{AA5FE766-3E92-4E6F-A7FC-20172E763B60}" srcOrd="8" destOrd="0" presId="urn:microsoft.com/office/officeart/2005/8/layout/default#1"/>
    <dgm:cxn modelId="{3763B128-492A-44D6-B396-D340D5387D17}" type="presParOf" srcId="{D96DBDD5-59DA-4E95-B5F4-AF8FB9D1EE00}" destId="{C0E61D13-7491-4C7E-AA23-6BE87E2C4601}" srcOrd="9" destOrd="0" presId="urn:microsoft.com/office/officeart/2005/8/layout/default#1"/>
    <dgm:cxn modelId="{B15474F1-FF28-4301-A473-363B14A6CAB1}" type="presParOf" srcId="{D96DBDD5-59DA-4E95-B5F4-AF8FB9D1EE00}" destId="{DE5700C5-FB14-4E2F-B547-87E3009424AF}" srcOrd="10" destOrd="0" presId="urn:microsoft.com/office/officeart/2005/8/layout/default#1"/>
    <dgm:cxn modelId="{5F38620D-5D37-4CB3-8617-6C87BF9FD0F8}" type="presParOf" srcId="{D96DBDD5-59DA-4E95-B5F4-AF8FB9D1EE00}" destId="{7BE2253F-3E18-4141-AFC8-F1A4D558145C}" srcOrd="11" destOrd="0" presId="urn:microsoft.com/office/officeart/2005/8/layout/default#1"/>
    <dgm:cxn modelId="{F7533727-A466-437C-82F7-35D6866D550A}" type="presParOf" srcId="{D96DBDD5-59DA-4E95-B5F4-AF8FB9D1EE00}" destId="{6D1D262F-B693-45B8-98C3-65B2FA3BF715}" srcOrd="12" destOrd="0" presId="urn:microsoft.com/office/officeart/2005/8/layout/default#1"/>
    <dgm:cxn modelId="{624A84F0-B42C-49F7-947D-59C9DA49F86A}" type="presParOf" srcId="{D96DBDD5-59DA-4E95-B5F4-AF8FB9D1EE00}" destId="{FD5D8917-D175-4E04-A5AD-6BE4668EA9CB}" srcOrd="13" destOrd="0" presId="urn:microsoft.com/office/officeart/2005/8/layout/default#1"/>
    <dgm:cxn modelId="{B24DAE15-DF4F-42E5-BDC1-5E42DB7E6271}" type="presParOf" srcId="{D96DBDD5-59DA-4E95-B5F4-AF8FB9D1EE00}" destId="{B913367F-5B1D-45D9-80FB-CE3EA61221F1}" srcOrd="14" destOrd="0" presId="urn:microsoft.com/office/officeart/2005/8/layout/default#1"/>
    <dgm:cxn modelId="{D6F9ADD9-A88D-4631-B432-6D43B63CCC93}" type="presParOf" srcId="{D96DBDD5-59DA-4E95-B5F4-AF8FB9D1EE00}" destId="{B3B8DFE8-AB8F-4507-8EE3-1D78923D8CDC}" srcOrd="15" destOrd="0" presId="urn:microsoft.com/office/officeart/2005/8/layout/default#1"/>
    <dgm:cxn modelId="{78E5A226-01CC-4345-9EEB-CCD85B4250ED}" type="presParOf" srcId="{D96DBDD5-59DA-4E95-B5F4-AF8FB9D1EE00}" destId="{F93C8772-3511-42D9-8F80-B12849648843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9BB9FF-C975-4423-9F42-D080C33BCFD7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DEDFB922-77D4-47A1-B571-71FE8C2714CF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Оздоровчий фітнес 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C6396E-A5BD-4959-80C0-1EE3BBC571A7}" cxnId="{D35ED012-6B8A-4CA4-8A7C-378A73079A72}" type="parTrans">
      <dgm:prSet/>
      <dgm:spPr/>
      <dgm:t>
        <a:bodyPr/>
        <a:lstStyle/>
        <a:p>
          <a:endParaRPr lang="en-US"/>
        </a:p>
      </dgm:t>
    </dgm:pt>
    <dgm:pt modelId="{E8565E9C-DC58-47FB-BEE2-BC7FBF328163}" cxnId="{D35ED012-6B8A-4CA4-8A7C-378A73079A72}" type="sibTrans">
      <dgm:prSet/>
      <dgm:spPr/>
      <dgm:t>
        <a:bodyPr/>
        <a:lstStyle/>
        <a:p>
          <a:endParaRPr lang="en-US"/>
        </a:p>
      </dgm:t>
    </dgm:pt>
    <dgm:pt modelId="{69319A51-AC4E-423B-B99A-11FAD6B01FA0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Аеробні види гімнастики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6716D2-958F-4B14-BA7E-02483C039672}" cxnId="{3D5FB4ED-E141-46CC-B308-913791174C09}" type="parTrans">
      <dgm:prSet/>
      <dgm:spPr/>
      <dgm:t>
        <a:bodyPr/>
        <a:lstStyle/>
        <a:p>
          <a:endParaRPr lang="en-US"/>
        </a:p>
      </dgm:t>
    </dgm:pt>
    <dgm:pt modelId="{6C263C46-FF76-45B8-951B-3475D73AF207}" cxnId="{3D5FB4ED-E141-46CC-B308-913791174C09}" type="sibTrans">
      <dgm:prSet/>
      <dgm:spPr/>
      <dgm:t>
        <a:bodyPr/>
        <a:lstStyle/>
        <a:p>
          <a:endParaRPr lang="en-US"/>
        </a:p>
      </dgm:t>
    </dgm:pt>
    <dgm:pt modelId="{5201E76A-661E-4E98-A268-85B4C5E8CCE1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Атлетичні види гімнастики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14E6A5-6D90-48F1-B7D5-4224A6E603CC}" cxnId="{8609170A-0749-4089-B6FF-96092F0B6E9B}" type="parTrans">
      <dgm:prSet/>
      <dgm:spPr/>
      <dgm:t>
        <a:bodyPr/>
        <a:lstStyle/>
        <a:p>
          <a:endParaRPr lang="en-US"/>
        </a:p>
      </dgm:t>
    </dgm:pt>
    <dgm:pt modelId="{6F29C87C-BB36-4E6F-84F4-AE49F3D8CBE5}" cxnId="{8609170A-0749-4089-B6FF-96092F0B6E9B}" type="sibTrans">
      <dgm:prSet/>
      <dgm:spPr/>
      <dgm:t>
        <a:bodyPr/>
        <a:lstStyle/>
        <a:p>
          <a:endParaRPr lang="en-US"/>
        </a:p>
      </dgm:t>
    </dgm:pt>
    <dgm:pt modelId="{DA88A7D7-6FD1-4F5E-92EA-0CEE4B633B36}">
      <dgm:prSet/>
      <dgm:spPr/>
      <dgm:t>
        <a:bodyPr/>
        <a:lstStyle/>
        <a:p>
          <a:r>
            <a:rPr lang="uk-UA" b="1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Стретчінг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B13248-1EC6-4AEE-A25C-3238F3D3DA6C}" cxnId="{880B9091-0307-4EC8-AB57-DEA3942D138E}" type="parTrans">
      <dgm:prSet/>
      <dgm:spPr/>
      <dgm:t>
        <a:bodyPr/>
        <a:lstStyle/>
        <a:p>
          <a:endParaRPr lang="en-US"/>
        </a:p>
      </dgm:t>
    </dgm:pt>
    <dgm:pt modelId="{42775599-7C1D-4C5C-9170-FB58ADAED34F}" cxnId="{880B9091-0307-4EC8-AB57-DEA3942D138E}" type="sibTrans">
      <dgm:prSet/>
      <dgm:spPr/>
      <dgm:t>
        <a:bodyPr/>
        <a:lstStyle/>
        <a:p>
          <a:endParaRPr lang="en-US"/>
        </a:p>
      </dgm:t>
    </dgm:pt>
    <dgm:pt modelId="{856CB702-1465-408B-85A4-9D244CD6E304}">
      <dgm:prSet custT="1"/>
      <dgm:spPr/>
      <dgm:t>
        <a:bodyPr/>
        <a:lstStyle/>
        <a:p>
          <a:r>
            <a:rPr lang="uk-UA" sz="3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Лікувально-профілактичні види гімнастики</a:t>
          </a:r>
          <a:endParaRPr lang="en-US" sz="3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D1C962-C869-403B-A6CC-7956D36C51D6}" cxnId="{188848BC-D3A2-4C26-AB06-C1CC37C11A56}" type="parTrans">
      <dgm:prSet/>
      <dgm:spPr/>
      <dgm:t>
        <a:bodyPr/>
        <a:lstStyle/>
        <a:p>
          <a:endParaRPr lang="en-US"/>
        </a:p>
      </dgm:t>
    </dgm:pt>
    <dgm:pt modelId="{4BEC3DD3-000F-4568-870F-CDC7043C2EC6}" cxnId="{188848BC-D3A2-4C26-AB06-C1CC37C11A56}" type="sibTrans">
      <dgm:prSet/>
      <dgm:spPr/>
      <dgm:t>
        <a:bodyPr/>
        <a:lstStyle/>
        <a:p>
          <a:endParaRPr lang="en-US"/>
        </a:p>
      </dgm:t>
    </dgm:pt>
    <dgm:pt modelId="{BA326ECB-5624-4D4A-B31B-15B8B20353F4}" type="pres">
      <dgm:prSet presAssocID="{A09BB9FF-C975-4423-9F42-D080C33BCFD7}" presName="vert0" presStyleCnt="0">
        <dgm:presLayoutVars>
          <dgm:dir/>
          <dgm:animOne val="branch"/>
          <dgm:animLvl val="lvl"/>
        </dgm:presLayoutVars>
      </dgm:prSet>
      <dgm:spPr/>
    </dgm:pt>
    <dgm:pt modelId="{0A7A753D-9160-4653-B466-C6142F6C7A30}" type="pres">
      <dgm:prSet presAssocID="{DEDFB922-77D4-47A1-B571-71FE8C2714CF}" presName="thickLine" presStyleLbl="alignNode1" presStyleIdx="0" presStyleCnt="5"/>
      <dgm:spPr/>
    </dgm:pt>
    <dgm:pt modelId="{58B9490C-9B21-4C0A-9C2E-D4BCEE724477}" type="pres">
      <dgm:prSet presAssocID="{DEDFB922-77D4-47A1-B571-71FE8C2714CF}" presName="horz1" presStyleCnt="0"/>
      <dgm:spPr/>
    </dgm:pt>
    <dgm:pt modelId="{B72FB95C-1AA8-4480-8A99-179237140D56}" type="pres">
      <dgm:prSet presAssocID="{DEDFB922-77D4-47A1-B571-71FE8C2714CF}" presName="tx1" presStyleLbl="revTx" presStyleIdx="0" presStyleCnt="5"/>
      <dgm:spPr/>
    </dgm:pt>
    <dgm:pt modelId="{5009F82E-EF0A-42E0-BD1F-D91E4B611236}" type="pres">
      <dgm:prSet presAssocID="{DEDFB922-77D4-47A1-B571-71FE8C2714CF}" presName="vert1" presStyleCnt="0"/>
      <dgm:spPr/>
    </dgm:pt>
    <dgm:pt modelId="{9B616989-552F-42D4-A2C4-D9310594DF62}" type="pres">
      <dgm:prSet presAssocID="{69319A51-AC4E-423B-B99A-11FAD6B01FA0}" presName="thickLine" presStyleLbl="alignNode1" presStyleIdx="1" presStyleCnt="5"/>
      <dgm:spPr/>
    </dgm:pt>
    <dgm:pt modelId="{27CC2321-D676-427E-9A4C-9B0E378F4513}" type="pres">
      <dgm:prSet presAssocID="{69319A51-AC4E-423B-B99A-11FAD6B01FA0}" presName="horz1" presStyleCnt="0"/>
      <dgm:spPr/>
    </dgm:pt>
    <dgm:pt modelId="{AE2701C7-EC49-4E9F-BD3F-7D1D000A02C8}" type="pres">
      <dgm:prSet presAssocID="{69319A51-AC4E-423B-B99A-11FAD6B01FA0}" presName="tx1" presStyleLbl="revTx" presStyleIdx="1" presStyleCnt="5"/>
      <dgm:spPr/>
    </dgm:pt>
    <dgm:pt modelId="{CA789ABB-77CA-40F3-958F-9F338E6D0E88}" type="pres">
      <dgm:prSet presAssocID="{69319A51-AC4E-423B-B99A-11FAD6B01FA0}" presName="vert1" presStyleCnt="0"/>
      <dgm:spPr/>
    </dgm:pt>
    <dgm:pt modelId="{95B3361F-C43D-4F1C-B50C-0DC2C0D4F194}" type="pres">
      <dgm:prSet presAssocID="{5201E76A-661E-4E98-A268-85B4C5E8CCE1}" presName="thickLine" presStyleLbl="alignNode1" presStyleIdx="2" presStyleCnt="5"/>
      <dgm:spPr/>
    </dgm:pt>
    <dgm:pt modelId="{5365F6BE-CC19-492E-9804-EC1E07E32308}" type="pres">
      <dgm:prSet presAssocID="{5201E76A-661E-4E98-A268-85B4C5E8CCE1}" presName="horz1" presStyleCnt="0"/>
      <dgm:spPr/>
    </dgm:pt>
    <dgm:pt modelId="{048A84B9-2B51-4C8A-9DB4-3646F938A8AF}" type="pres">
      <dgm:prSet presAssocID="{5201E76A-661E-4E98-A268-85B4C5E8CCE1}" presName="tx1" presStyleLbl="revTx" presStyleIdx="2" presStyleCnt="5"/>
      <dgm:spPr/>
    </dgm:pt>
    <dgm:pt modelId="{A2E73C68-A7BF-4B90-A4CC-F65B536B0D53}" type="pres">
      <dgm:prSet presAssocID="{5201E76A-661E-4E98-A268-85B4C5E8CCE1}" presName="vert1" presStyleCnt="0"/>
      <dgm:spPr/>
    </dgm:pt>
    <dgm:pt modelId="{B4411CEA-8A7B-49D8-B48C-8AAF69450BF6}" type="pres">
      <dgm:prSet presAssocID="{DA88A7D7-6FD1-4F5E-92EA-0CEE4B633B36}" presName="thickLine" presStyleLbl="alignNode1" presStyleIdx="3" presStyleCnt="5"/>
      <dgm:spPr/>
    </dgm:pt>
    <dgm:pt modelId="{1CD4D0FC-3745-411A-BBE1-8A700AF50C18}" type="pres">
      <dgm:prSet presAssocID="{DA88A7D7-6FD1-4F5E-92EA-0CEE4B633B36}" presName="horz1" presStyleCnt="0"/>
      <dgm:spPr/>
    </dgm:pt>
    <dgm:pt modelId="{C43076C0-36BA-4920-9FFC-F2A4FD7C94DA}" type="pres">
      <dgm:prSet presAssocID="{DA88A7D7-6FD1-4F5E-92EA-0CEE4B633B36}" presName="tx1" presStyleLbl="revTx" presStyleIdx="3" presStyleCnt="5"/>
      <dgm:spPr/>
    </dgm:pt>
    <dgm:pt modelId="{A003E71E-A0C1-4F95-8673-3A5FCBD64D9A}" type="pres">
      <dgm:prSet presAssocID="{DA88A7D7-6FD1-4F5E-92EA-0CEE4B633B36}" presName="vert1" presStyleCnt="0"/>
      <dgm:spPr/>
    </dgm:pt>
    <dgm:pt modelId="{39759794-D051-401B-AF08-23276D12310F}" type="pres">
      <dgm:prSet presAssocID="{856CB702-1465-408B-85A4-9D244CD6E304}" presName="thickLine" presStyleLbl="alignNode1" presStyleIdx="4" presStyleCnt="5"/>
      <dgm:spPr/>
    </dgm:pt>
    <dgm:pt modelId="{1ACBBEF2-FDB1-4F9F-BC42-FF970E5DE139}" type="pres">
      <dgm:prSet presAssocID="{856CB702-1465-408B-85A4-9D244CD6E304}" presName="horz1" presStyleCnt="0"/>
      <dgm:spPr/>
    </dgm:pt>
    <dgm:pt modelId="{339B8DD4-AA5A-4AF3-B406-AA02ED0A79DD}" type="pres">
      <dgm:prSet presAssocID="{856CB702-1465-408B-85A4-9D244CD6E304}" presName="tx1" presStyleLbl="revTx" presStyleIdx="4" presStyleCnt="5"/>
      <dgm:spPr/>
    </dgm:pt>
    <dgm:pt modelId="{B818DE00-D4EC-418B-8C78-333A45816D57}" type="pres">
      <dgm:prSet presAssocID="{856CB702-1465-408B-85A4-9D244CD6E304}" presName="vert1" presStyleCnt="0"/>
      <dgm:spPr/>
    </dgm:pt>
  </dgm:ptLst>
  <dgm:cxnLst>
    <dgm:cxn modelId="{8609170A-0749-4089-B6FF-96092F0B6E9B}" srcId="{A09BB9FF-C975-4423-9F42-D080C33BCFD7}" destId="{5201E76A-661E-4E98-A268-85B4C5E8CCE1}" srcOrd="2" destOrd="0" parTransId="{0E14E6A5-6D90-48F1-B7D5-4224A6E603CC}" sibTransId="{6F29C87C-BB36-4E6F-84F4-AE49F3D8CBE5}"/>
    <dgm:cxn modelId="{D35ED012-6B8A-4CA4-8A7C-378A73079A72}" srcId="{A09BB9FF-C975-4423-9F42-D080C33BCFD7}" destId="{DEDFB922-77D4-47A1-B571-71FE8C2714CF}" srcOrd="0" destOrd="0" parTransId="{D4C6396E-A5BD-4959-80C0-1EE3BBC571A7}" sibTransId="{E8565E9C-DC58-47FB-BEE2-BC7FBF328163}"/>
    <dgm:cxn modelId="{1595362F-56B8-4DA3-A90F-E93C1D1D05BA}" type="presOf" srcId="{A09BB9FF-C975-4423-9F42-D080C33BCFD7}" destId="{BA326ECB-5624-4D4A-B31B-15B8B20353F4}" srcOrd="0" destOrd="0" presId="urn:microsoft.com/office/officeart/2008/layout/LinedList"/>
    <dgm:cxn modelId="{1381E562-374D-42A8-A763-9AE78DB3D6AF}" type="presOf" srcId="{5201E76A-661E-4E98-A268-85B4C5E8CCE1}" destId="{048A84B9-2B51-4C8A-9DB4-3646F938A8AF}" srcOrd="0" destOrd="0" presId="urn:microsoft.com/office/officeart/2008/layout/LinedList"/>
    <dgm:cxn modelId="{4FCAF875-CE85-4CFA-A11C-8A39FF899AE2}" type="presOf" srcId="{856CB702-1465-408B-85A4-9D244CD6E304}" destId="{339B8DD4-AA5A-4AF3-B406-AA02ED0A79DD}" srcOrd="0" destOrd="0" presId="urn:microsoft.com/office/officeart/2008/layout/LinedList"/>
    <dgm:cxn modelId="{D49CAC7D-7C15-486E-981B-94EB3B534C46}" type="presOf" srcId="{69319A51-AC4E-423B-B99A-11FAD6B01FA0}" destId="{AE2701C7-EC49-4E9F-BD3F-7D1D000A02C8}" srcOrd="0" destOrd="0" presId="urn:microsoft.com/office/officeart/2008/layout/LinedList"/>
    <dgm:cxn modelId="{880B9091-0307-4EC8-AB57-DEA3942D138E}" srcId="{A09BB9FF-C975-4423-9F42-D080C33BCFD7}" destId="{DA88A7D7-6FD1-4F5E-92EA-0CEE4B633B36}" srcOrd="3" destOrd="0" parTransId="{D1B13248-1EC6-4AEE-A25C-3238F3D3DA6C}" sibTransId="{42775599-7C1D-4C5C-9170-FB58ADAED34F}"/>
    <dgm:cxn modelId="{0628E8A6-F8EB-4FF7-AEDD-6E78ED3EF0C2}" type="presOf" srcId="{DA88A7D7-6FD1-4F5E-92EA-0CEE4B633B36}" destId="{C43076C0-36BA-4920-9FFC-F2A4FD7C94DA}" srcOrd="0" destOrd="0" presId="urn:microsoft.com/office/officeart/2008/layout/LinedList"/>
    <dgm:cxn modelId="{188848BC-D3A2-4C26-AB06-C1CC37C11A56}" srcId="{A09BB9FF-C975-4423-9F42-D080C33BCFD7}" destId="{856CB702-1465-408B-85A4-9D244CD6E304}" srcOrd="4" destOrd="0" parTransId="{8DD1C962-C869-403B-A6CC-7956D36C51D6}" sibTransId="{4BEC3DD3-000F-4568-870F-CDC7043C2EC6}"/>
    <dgm:cxn modelId="{3D5FB4ED-E141-46CC-B308-913791174C09}" srcId="{A09BB9FF-C975-4423-9F42-D080C33BCFD7}" destId="{69319A51-AC4E-423B-B99A-11FAD6B01FA0}" srcOrd="1" destOrd="0" parTransId="{9D6716D2-958F-4B14-BA7E-02483C039672}" sibTransId="{6C263C46-FF76-45B8-951B-3475D73AF207}"/>
    <dgm:cxn modelId="{546244F1-3BAF-4D26-AD3E-61846BEC0F1F}" type="presOf" srcId="{DEDFB922-77D4-47A1-B571-71FE8C2714CF}" destId="{B72FB95C-1AA8-4480-8A99-179237140D56}" srcOrd="0" destOrd="0" presId="urn:microsoft.com/office/officeart/2008/layout/LinedList"/>
    <dgm:cxn modelId="{FC099C34-406A-4577-991A-1BA2F8838B66}" type="presParOf" srcId="{BA326ECB-5624-4D4A-B31B-15B8B20353F4}" destId="{0A7A753D-9160-4653-B466-C6142F6C7A30}" srcOrd="0" destOrd="0" presId="urn:microsoft.com/office/officeart/2008/layout/LinedList"/>
    <dgm:cxn modelId="{1513D951-5797-4908-9463-2A43A926DE19}" type="presParOf" srcId="{BA326ECB-5624-4D4A-B31B-15B8B20353F4}" destId="{58B9490C-9B21-4C0A-9C2E-D4BCEE724477}" srcOrd="1" destOrd="0" presId="urn:microsoft.com/office/officeart/2008/layout/LinedList"/>
    <dgm:cxn modelId="{8C1B2F20-FCDB-43A7-A47D-A1834EC089F7}" type="presParOf" srcId="{58B9490C-9B21-4C0A-9C2E-D4BCEE724477}" destId="{B72FB95C-1AA8-4480-8A99-179237140D56}" srcOrd="0" destOrd="0" presId="urn:microsoft.com/office/officeart/2008/layout/LinedList"/>
    <dgm:cxn modelId="{291B0313-1A73-4F4C-8CC7-EE551A9804C2}" type="presParOf" srcId="{58B9490C-9B21-4C0A-9C2E-D4BCEE724477}" destId="{5009F82E-EF0A-42E0-BD1F-D91E4B611236}" srcOrd="1" destOrd="0" presId="urn:microsoft.com/office/officeart/2008/layout/LinedList"/>
    <dgm:cxn modelId="{CE2CD474-3476-44A2-B532-45F6E7114931}" type="presParOf" srcId="{BA326ECB-5624-4D4A-B31B-15B8B20353F4}" destId="{9B616989-552F-42D4-A2C4-D9310594DF62}" srcOrd="2" destOrd="0" presId="urn:microsoft.com/office/officeart/2008/layout/LinedList"/>
    <dgm:cxn modelId="{8946BF09-B034-49BE-9C22-DBFA2C1DB55E}" type="presParOf" srcId="{BA326ECB-5624-4D4A-B31B-15B8B20353F4}" destId="{27CC2321-D676-427E-9A4C-9B0E378F4513}" srcOrd="3" destOrd="0" presId="urn:microsoft.com/office/officeart/2008/layout/LinedList"/>
    <dgm:cxn modelId="{93F1B427-A7AA-427A-BFDE-27BD5A0D65C9}" type="presParOf" srcId="{27CC2321-D676-427E-9A4C-9B0E378F4513}" destId="{AE2701C7-EC49-4E9F-BD3F-7D1D000A02C8}" srcOrd="0" destOrd="0" presId="urn:microsoft.com/office/officeart/2008/layout/LinedList"/>
    <dgm:cxn modelId="{D1DEFCB4-9BF5-425E-98EA-DD9A7C3D12DE}" type="presParOf" srcId="{27CC2321-D676-427E-9A4C-9B0E378F4513}" destId="{CA789ABB-77CA-40F3-958F-9F338E6D0E88}" srcOrd="1" destOrd="0" presId="urn:microsoft.com/office/officeart/2008/layout/LinedList"/>
    <dgm:cxn modelId="{603A8438-8586-4456-8DC5-86E711AA8B81}" type="presParOf" srcId="{BA326ECB-5624-4D4A-B31B-15B8B20353F4}" destId="{95B3361F-C43D-4F1C-B50C-0DC2C0D4F194}" srcOrd="4" destOrd="0" presId="urn:microsoft.com/office/officeart/2008/layout/LinedList"/>
    <dgm:cxn modelId="{F25C11E6-A9BF-4A85-8566-60A4976EF9E1}" type="presParOf" srcId="{BA326ECB-5624-4D4A-B31B-15B8B20353F4}" destId="{5365F6BE-CC19-492E-9804-EC1E07E32308}" srcOrd="5" destOrd="0" presId="urn:microsoft.com/office/officeart/2008/layout/LinedList"/>
    <dgm:cxn modelId="{82C90403-AF2C-4312-9E1C-B5BC9A1F6127}" type="presParOf" srcId="{5365F6BE-CC19-492E-9804-EC1E07E32308}" destId="{048A84B9-2B51-4C8A-9DB4-3646F938A8AF}" srcOrd="0" destOrd="0" presId="urn:microsoft.com/office/officeart/2008/layout/LinedList"/>
    <dgm:cxn modelId="{15D2E3F9-65C8-49CF-86BC-9C6601C745DE}" type="presParOf" srcId="{5365F6BE-CC19-492E-9804-EC1E07E32308}" destId="{A2E73C68-A7BF-4B90-A4CC-F65B536B0D53}" srcOrd="1" destOrd="0" presId="urn:microsoft.com/office/officeart/2008/layout/LinedList"/>
    <dgm:cxn modelId="{4105760E-6139-47C1-8F3D-1D29D0CFDC53}" type="presParOf" srcId="{BA326ECB-5624-4D4A-B31B-15B8B20353F4}" destId="{B4411CEA-8A7B-49D8-B48C-8AAF69450BF6}" srcOrd="6" destOrd="0" presId="urn:microsoft.com/office/officeart/2008/layout/LinedList"/>
    <dgm:cxn modelId="{E39C163F-7936-4988-923C-A19759E9BC1C}" type="presParOf" srcId="{BA326ECB-5624-4D4A-B31B-15B8B20353F4}" destId="{1CD4D0FC-3745-411A-BBE1-8A700AF50C18}" srcOrd="7" destOrd="0" presId="urn:microsoft.com/office/officeart/2008/layout/LinedList"/>
    <dgm:cxn modelId="{CA07FB2D-54B0-4AE5-B79D-732EB7621975}" type="presParOf" srcId="{1CD4D0FC-3745-411A-BBE1-8A700AF50C18}" destId="{C43076C0-36BA-4920-9FFC-F2A4FD7C94DA}" srcOrd="0" destOrd="0" presId="urn:microsoft.com/office/officeart/2008/layout/LinedList"/>
    <dgm:cxn modelId="{D68BDBDC-C84F-41D9-86CF-77D37DFEE405}" type="presParOf" srcId="{1CD4D0FC-3745-411A-BBE1-8A700AF50C18}" destId="{A003E71E-A0C1-4F95-8673-3A5FCBD64D9A}" srcOrd="1" destOrd="0" presId="urn:microsoft.com/office/officeart/2008/layout/LinedList"/>
    <dgm:cxn modelId="{61704E5B-D48A-446D-9775-DFFDF97ECBCD}" type="presParOf" srcId="{BA326ECB-5624-4D4A-B31B-15B8B20353F4}" destId="{39759794-D051-401B-AF08-23276D12310F}" srcOrd="8" destOrd="0" presId="urn:microsoft.com/office/officeart/2008/layout/LinedList"/>
    <dgm:cxn modelId="{C04A5033-53DD-47E1-B825-78917C8D759A}" type="presParOf" srcId="{BA326ECB-5624-4D4A-B31B-15B8B20353F4}" destId="{1ACBBEF2-FDB1-4F9F-BC42-FF970E5DE139}" srcOrd="9" destOrd="0" presId="urn:microsoft.com/office/officeart/2008/layout/LinedList"/>
    <dgm:cxn modelId="{CC21E31D-D692-4265-AC53-02C30D1516FE}" type="presParOf" srcId="{1ACBBEF2-FDB1-4F9F-BC42-FF970E5DE139}" destId="{339B8DD4-AA5A-4AF3-B406-AA02ED0A79DD}" srcOrd="0" destOrd="0" presId="urn:microsoft.com/office/officeart/2008/layout/LinedList"/>
    <dgm:cxn modelId="{BFAAC325-FD8C-4FD7-BF8D-335B718B16C8}" type="presParOf" srcId="{1ACBBEF2-FDB1-4F9F-BC42-FF970E5DE139}" destId="{B818DE00-D4EC-418B-8C78-333A45816D5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0972800" cy="4525963"/>
        <a:chOff x="0" y="0"/>
        <a:chExt cx="10972800" cy="4525963"/>
      </a:xfrm>
    </dsp:grpSpPr>
    <dsp:sp modelId="{102948FC-F168-447C-916B-714A0D810616}">
      <dsp:nvSpPr>
        <dsp:cNvPr id="3" name="Rectangles 2"/>
        <dsp:cNvSpPr/>
      </dsp:nvSpPr>
      <dsp:spPr bwMode="white">
        <a:xfrm>
          <a:off x="3134157" y="36692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 dirty="0" err="1"/>
            <a:t>раціональне</a:t>
          </a:r>
          <a:r>
            <a:rPr lang="ru-RU" b="0" i="0" dirty="0"/>
            <a:t> </a:t>
          </a:r>
          <a:r>
            <a:rPr lang="ru-RU" b="0" i="0" dirty="0" err="1"/>
            <a:t>харчування</a:t>
          </a:r>
          <a:r>
            <a:rPr lang="ru-RU" b="0" i="0" dirty="0"/>
            <a:t>;</a:t>
          </a:r>
          <a:endParaRPr lang="en-US" dirty="0"/>
        </a:p>
      </dsp:txBody>
      <dsp:txXfrm>
        <a:off x="3134157" y="36692"/>
        <a:ext cx="2266355" cy="1359813"/>
      </dsp:txXfrm>
    </dsp:sp>
    <dsp:sp modelId="{58A1C88B-0669-423B-9301-D059D87B11CA}">
      <dsp:nvSpPr>
        <dsp:cNvPr id="4" name="Rectangles 3"/>
        <dsp:cNvSpPr/>
      </dsp:nvSpPr>
      <dsp:spPr bwMode="white">
        <a:xfrm>
          <a:off x="593800" y="77514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 dirty="0" err="1"/>
            <a:t>оптимальний</a:t>
          </a:r>
          <a:r>
            <a:rPr lang="ru-RU" b="0" i="0" dirty="0"/>
            <a:t> </a:t>
          </a:r>
          <a:r>
            <a:rPr lang="ru-RU" b="0" i="0" dirty="0" err="1"/>
            <a:t>руховий</a:t>
          </a:r>
          <a:r>
            <a:rPr lang="ru-RU" b="0" i="0" dirty="0"/>
            <a:t> режим;</a:t>
          </a:r>
          <a:endParaRPr lang="en-US" dirty="0"/>
        </a:p>
      </dsp:txBody>
      <dsp:txXfrm>
        <a:off x="593800" y="77514"/>
        <a:ext cx="2266355" cy="1359813"/>
      </dsp:txXfrm>
    </dsp:sp>
    <dsp:sp modelId="{881812F5-D980-4C9E-BBF1-C543DCDB255C}">
      <dsp:nvSpPr>
        <dsp:cNvPr id="5" name="Rectangles 4"/>
        <dsp:cNvSpPr/>
      </dsp:nvSpPr>
      <dsp:spPr bwMode="white">
        <a:xfrm>
          <a:off x="5611237" y="-159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/>
            <a:t>загартування організму;</a:t>
          </a:r>
          <a:endParaRPr lang="en-US"/>
        </a:p>
      </dsp:txBody>
      <dsp:txXfrm>
        <a:off x="5611237" y="-159"/>
        <a:ext cx="2266355" cy="1359813"/>
      </dsp:txXfrm>
    </dsp:sp>
    <dsp:sp modelId="{BF5DBA42-D763-4673-87F1-C5E7CF97941D}">
      <dsp:nvSpPr>
        <dsp:cNvPr id="6" name="Rectangles 5"/>
        <dsp:cNvSpPr/>
      </dsp:nvSpPr>
      <dsp:spPr bwMode="white">
        <a:xfrm>
          <a:off x="8104227" y="-159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 dirty="0" err="1"/>
            <a:t>особиста</a:t>
          </a:r>
          <a:r>
            <a:rPr lang="ru-RU" b="0" i="0" dirty="0"/>
            <a:t> </a:t>
          </a:r>
          <a:r>
            <a:rPr lang="ru-RU" b="0" i="0" dirty="0" err="1"/>
            <a:t>гігієна</a:t>
          </a:r>
          <a:r>
            <a:rPr lang="ru-RU" b="0" i="0" dirty="0"/>
            <a:t>;</a:t>
          </a:r>
          <a:endParaRPr lang="en-US" dirty="0"/>
        </a:p>
      </dsp:txBody>
      <dsp:txXfrm>
        <a:off x="8104227" y="-159"/>
        <a:ext cx="2266355" cy="1359813"/>
      </dsp:txXfrm>
    </dsp:sp>
    <dsp:sp modelId="{AA5FE766-3E92-4E6F-A7FC-20172E763B60}">
      <dsp:nvSpPr>
        <dsp:cNvPr id="7" name="Rectangles 6"/>
        <dsp:cNvSpPr/>
      </dsp:nvSpPr>
      <dsp:spPr bwMode="white">
        <a:xfrm>
          <a:off x="625257" y="1583075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/>
            <a:t>відсутність шкідливих звичок;</a:t>
          </a:r>
          <a:endParaRPr lang="en-US"/>
        </a:p>
      </dsp:txBody>
      <dsp:txXfrm>
        <a:off x="625257" y="1583075"/>
        <a:ext cx="2266355" cy="1359813"/>
      </dsp:txXfrm>
    </dsp:sp>
    <dsp:sp modelId="{DE5700C5-FB14-4E2F-B547-87E3009424AF}">
      <dsp:nvSpPr>
        <dsp:cNvPr id="8" name="Rectangles 7"/>
        <dsp:cNvSpPr/>
      </dsp:nvSpPr>
      <dsp:spPr bwMode="white">
        <a:xfrm>
          <a:off x="3118247" y="1583075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/>
            <a:t>позитивні емоції;</a:t>
          </a:r>
          <a:endParaRPr lang="en-US"/>
        </a:p>
      </dsp:txBody>
      <dsp:txXfrm>
        <a:off x="3118247" y="1583075"/>
        <a:ext cx="2266355" cy="1359813"/>
      </dsp:txXfrm>
    </dsp:sp>
    <dsp:sp modelId="{6D1D262F-B693-45B8-98C3-65B2FA3BF715}">
      <dsp:nvSpPr>
        <dsp:cNvPr id="9" name="Rectangles 8"/>
        <dsp:cNvSpPr/>
      </dsp:nvSpPr>
      <dsp:spPr bwMode="white">
        <a:xfrm>
          <a:off x="5611237" y="1583075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/>
            <a:t>інтелектуальний розвиток;</a:t>
          </a:r>
          <a:endParaRPr lang="en-US"/>
        </a:p>
      </dsp:txBody>
      <dsp:txXfrm>
        <a:off x="5611237" y="1583075"/>
        <a:ext cx="2266355" cy="1359813"/>
      </dsp:txXfrm>
    </dsp:sp>
    <dsp:sp modelId="{B913367F-5B1D-45D9-80FB-CE3EA61221F1}">
      <dsp:nvSpPr>
        <dsp:cNvPr id="10" name="Rectangles 9"/>
        <dsp:cNvSpPr/>
      </dsp:nvSpPr>
      <dsp:spPr bwMode="white">
        <a:xfrm>
          <a:off x="8104227" y="1583075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/>
            <a:t>моральний і духовний розвиток;</a:t>
          </a:r>
          <a:endParaRPr lang="en-US"/>
        </a:p>
      </dsp:txBody>
      <dsp:txXfrm>
        <a:off x="8104227" y="1583075"/>
        <a:ext cx="2266355" cy="1359813"/>
      </dsp:txXfrm>
    </dsp:sp>
    <dsp:sp modelId="{F93C8772-3511-42D9-8F80-B12849648843}">
      <dsp:nvSpPr>
        <dsp:cNvPr id="11" name="Rectangles 10"/>
        <dsp:cNvSpPr/>
      </dsp:nvSpPr>
      <dsp:spPr bwMode="white">
        <a:xfrm>
          <a:off x="4355902" y="3166309"/>
          <a:ext cx="2266355" cy="1359813"/>
        </a:xfrm>
        <a:prstGeom prst="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0" i="0"/>
            <a:t>формування розвиток вольових якостей.</a:t>
          </a:r>
          <a:endParaRPr lang="en-US"/>
        </a:p>
      </dsp:txBody>
      <dsp:txXfrm>
        <a:off x="4355902" y="3166309"/>
        <a:ext cx="2266355" cy="13598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A753D-9160-4653-B466-C6142F6C7A30}">
      <dsp:nvSpPr>
        <dsp:cNvPr id="0" name=""/>
        <dsp:cNvSpPr/>
      </dsp:nvSpPr>
      <dsp:spPr>
        <a:xfrm>
          <a:off x="0" y="576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2FB95C-1AA8-4480-8A99-179237140D56}">
      <dsp:nvSpPr>
        <dsp:cNvPr id="0" name=""/>
        <dsp:cNvSpPr/>
      </dsp:nvSpPr>
      <dsp:spPr>
        <a:xfrm>
          <a:off x="0" y="576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Оздоровчий фітнес 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576"/>
        <a:ext cx="5791200" cy="944649"/>
      </dsp:txXfrm>
    </dsp:sp>
    <dsp:sp modelId="{9B616989-552F-42D4-A2C4-D9310594DF62}">
      <dsp:nvSpPr>
        <dsp:cNvPr id="0" name=""/>
        <dsp:cNvSpPr/>
      </dsp:nvSpPr>
      <dsp:spPr>
        <a:xfrm>
          <a:off x="0" y="945226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E2701C7-EC49-4E9F-BD3F-7D1D000A02C8}">
      <dsp:nvSpPr>
        <dsp:cNvPr id="0" name=""/>
        <dsp:cNvSpPr/>
      </dsp:nvSpPr>
      <dsp:spPr>
        <a:xfrm>
          <a:off x="0" y="945226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Аеробні види гімнастики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945226"/>
        <a:ext cx="5791200" cy="944649"/>
      </dsp:txXfrm>
    </dsp:sp>
    <dsp:sp modelId="{95B3361F-C43D-4F1C-B50C-0DC2C0D4F194}">
      <dsp:nvSpPr>
        <dsp:cNvPr id="0" name=""/>
        <dsp:cNvSpPr/>
      </dsp:nvSpPr>
      <dsp:spPr>
        <a:xfrm>
          <a:off x="0" y="1889875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8A84B9-2B51-4C8A-9DB4-3646F938A8AF}">
      <dsp:nvSpPr>
        <dsp:cNvPr id="0" name=""/>
        <dsp:cNvSpPr/>
      </dsp:nvSpPr>
      <dsp:spPr>
        <a:xfrm>
          <a:off x="0" y="1889875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Атлетичні види гімнастики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889875"/>
        <a:ext cx="5791200" cy="944649"/>
      </dsp:txXfrm>
    </dsp:sp>
    <dsp:sp modelId="{B4411CEA-8A7B-49D8-B48C-8AAF69450BF6}">
      <dsp:nvSpPr>
        <dsp:cNvPr id="0" name=""/>
        <dsp:cNvSpPr/>
      </dsp:nvSpPr>
      <dsp:spPr>
        <a:xfrm>
          <a:off x="0" y="2834524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43076C0-36BA-4920-9FFC-F2A4FD7C94DA}">
      <dsp:nvSpPr>
        <dsp:cNvPr id="0" name=""/>
        <dsp:cNvSpPr/>
      </dsp:nvSpPr>
      <dsp:spPr>
        <a:xfrm>
          <a:off x="0" y="2834524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800" b="1" kern="1200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Стретчінг</a:t>
          </a:r>
          <a:endParaRPr lang="en-US" sz="3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834524"/>
        <a:ext cx="5791200" cy="944649"/>
      </dsp:txXfrm>
    </dsp:sp>
    <dsp:sp modelId="{39759794-D051-401B-AF08-23276D12310F}">
      <dsp:nvSpPr>
        <dsp:cNvPr id="0" name=""/>
        <dsp:cNvSpPr/>
      </dsp:nvSpPr>
      <dsp:spPr>
        <a:xfrm>
          <a:off x="0" y="3779173"/>
          <a:ext cx="57912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9B8DD4-AA5A-4AF3-B406-AA02ED0A79DD}">
      <dsp:nvSpPr>
        <dsp:cNvPr id="0" name=""/>
        <dsp:cNvSpPr/>
      </dsp:nvSpPr>
      <dsp:spPr>
        <a:xfrm>
          <a:off x="0" y="3779173"/>
          <a:ext cx="5791200" cy="944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Лікувально-профілактичні види гімнастики</a:t>
          </a:r>
          <a:endParaRPr lang="en-US" sz="3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779173"/>
        <a:ext cx="5791200" cy="944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6FF3B-AB3D-40A0-B39F-83879B679C7A}" type="datetimeFigureOut">
              <a:rPr lang="uk-UA" smtClean="0"/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FBEF8-0E03-4585-8AA1-45E21AC1501C}" type="slidenum">
              <a:rPr lang="uk-UA" smtClean="0"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FBEF8-0E03-4585-8AA1-45E21AC1501C}" type="slidenum">
              <a:rPr lang="uk-UA" smtClean="0"/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  <a:endParaRPr kumimoji="0" lang="ru-RU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  <a:endParaRPr kumimoji="0" lang="ru-RU"/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  <a:endParaRPr kumimoji="0"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  <a:endParaRPr kumimoji="0" lang="ru-RU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  <a:endParaRPr kumimoji="0"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  <a:endParaRPr lang="ru-RU"/>
          </a:p>
          <a:p>
            <a:pPr lvl="1" eaLnBrk="1" latinLnBrk="0" hangingPunct="1"/>
            <a:r>
              <a:rPr lang="ru-RU"/>
              <a:t>Второй уровень</a:t>
            </a:r>
            <a:endParaRPr lang="ru-RU"/>
          </a:p>
          <a:p>
            <a:pPr lvl="2" eaLnBrk="1" latinLnBrk="0" hangingPunct="1"/>
            <a:r>
              <a:rPr lang="ru-RU"/>
              <a:t>Третий уровень</a:t>
            </a:r>
            <a:endParaRPr lang="ru-RU"/>
          </a:p>
          <a:p>
            <a:pPr lvl="3" eaLnBrk="1" latinLnBrk="0" hangingPunct="1"/>
            <a:r>
              <a:rPr lang="ru-RU"/>
              <a:t>Четвертый уровень</a:t>
            </a:r>
            <a:endParaRPr lang="ru-RU"/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F3DB7-5161-4FF9-BCC3-982D801ACAC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  <a:endParaRPr kumimoji="0" lang="ru-RU"/>
          </a:p>
          <a:p>
            <a:pPr lvl="1" eaLnBrk="1" latinLnBrk="0" hangingPunct="1"/>
            <a:r>
              <a:rPr kumimoji="0" lang="ru-RU"/>
              <a:t>Второй уровень</a:t>
            </a:r>
            <a:endParaRPr kumimoji="0" lang="ru-RU"/>
          </a:p>
          <a:p>
            <a:pPr lvl="2" eaLnBrk="1" latinLnBrk="0" hangingPunct="1"/>
            <a:r>
              <a:rPr kumimoji="0" lang="ru-RU"/>
              <a:t>Третий уровень</a:t>
            </a:r>
            <a:endParaRPr kumimoji="0" lang="ru-RU"/>
          </a:p>
          <a:p>
            <a:pPr lvl="3" eaLnBrk="1" latinLnBrk="0" hangingPunct="1"/>
            <a:r>
              <a:rPr kumimoji="0" lang="ru-RU"/>
              <a:t>Четвертый уровень</a:t>
            </a:r>
            <a:endParaRPr kumimoji="0" lang="ru-RU"/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1A05A16-A9A9-49A3-AB0C-8C71C1580729}" type="datetimeFigureOut">
              <a:rPr lang="ru-RU" smtClean="0"/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AF3DB7-5161-4FF9-BCC3-982D801ACACE}" type="slidenum">
              <a:rPr lang="ru-RU" smtClean="0"/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1.jpeg"/><Relationship Id="rId7" Type="http://schemas.openxmlformats.org/officeDocument/2006/relationships/image" Target="../media/image10.jpeg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emf"/><Relationship Id="rId1" Type="http://schemas.openxmlformats.org/officeDocument/2006/relationships/package" Target="../embeddings/Document1.docx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06672" y="356682"/>
            <a:ext cx="7718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 національний медичний університет ім. М.І. Пирогова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фізичного виховання та ЛФК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завантаження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36904" y="383694"/>
            <a:ext cx="1715143" cy="20107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24538" y="3252150"/>
            <a:ext cx="97352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«Основи здорового способу життя»</a:t>
            </a:r>
            <a:endParaRPr lang="uk-UA" sz="48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13580" y="2252442"/>
            <a:ext cx="45572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/>
              <a:t>Курс за </a:t>
            </a:r>
            <a:r>
              <a:rPr lang="ru-RU" sz="4400" b="1" dirty="0" err="1"/>
              <a:t>вибором</a:t>
            </a:r>
            <a:r>
              <a:rPr lang="ru-RU" sz="4400" b="1" dirty="0"/>
              <a:t>: </a:t>
            </a:r>
            <a:endParaRPr lang="uk-UA" sz="4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51294" y="5201745"/>
            <a:ext cx="59926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Сарафинюк Л.А.;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Доцент Якушева Ю.І.;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Старший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викладач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Романенко О.І.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Человек бежит по дороге"/>
          <p:cNvPicPr>
            <a:picLocks noChangeAspect="1"/>
          </p:cNvPicPr>
          <p:nvPr/>
        </p:nvPicPr>
        <p:blipFill rotWithShape="1">
          <a:blip r:embed="rId1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5" b="12555"/>
          <a:stretch>
            <a:fillRect/>
          </a:stretch>
        </p:blipFill>
        <p:spPr>
          <a:xfrm>
            <a:off x="-290548" y="-408258"/>
            <a:ext cx="12482547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024" y="120465"/>
            <a:ext cx="3879573" cy="4726276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Актуальність</a:t>
            </a:r>
            <a:br>
              <a:rPr lang="uk-UA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теми в теперішній час</a:t>
            </a:r>
            <a:endParaRPr lang="ru-RU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162335" y="114414"/>
            <a:ext cx="3699167" cy="1062720"/>
            <a:chOff x="0" y="0"/>
            <a:chExt cx="4021279" cy="106272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0" y="0"/>
              <a:ext cx="4021279" cy="1062720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51878" y="51878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600" b="1" kern="12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Зменшення</a:t>
              </a:r>
              <a:r>
                <a:rPr lang="ru-RU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2600" b="1" kern="12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рухово</a:t>
              </a: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ї активності у студентів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208479" y="1177134"/>
            <a:ext cx="3700766" cy="1062720"/>
            <a:chOff x="13744" y="1134655"/>
            <a:chExt cx="4021279" cy="106272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3744" y="1134655"/>
              <a:ext cx="4021279" cy="1062720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Емоційні та навчальні навантаження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208480" y="2239854"/>
            <a:ext cx="3737164" cy="1062720"/>
            <a:chOff x="0" y="2215181"/>
            <a:chExt cx="4021279" cy="106272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0" y="22151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Шкідливі звички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9" name="Рисунок 18" descr="thumb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51010" y="0"/>
            <a:ext cx="2014145" cy="1596325"/>
          </a:xfrm>
          <a:prstGeom prst="rect">
            <a:avLst/>
          </a:prstGeom>
        </p:spPr>
      </p:pic>
      <p:pic>
        <p:nvPicPr>
          <p:cNvPr id="20" name="Рисунок 19" descr="thumb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48222" y="1708494"/>
            <a:ext cx="1920524" cy="1458022"/>
          </a:xfrm>
          <a:prstGeom prst="rect">
            <a:avLst/>
          </a:prstGeom>
        </p:spPr>
      </p:pic>
      <p:pic>
        <p:nvPicPr>
          <p:cNvPr id="21" name="Рисунок 20" descr="thumb_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00179" y="1708494"/>
            <a:ext cx="1920524" cy="1458022"/>
          </a:xfrm>
          <a:prstGeom prst="rect">
            <a:avLst/>
          </a:prstGeom>
        </p:spPr>
      </p:pic>
      <p:pic>
        <p:nvPicPr>
          <p:cNvPr id="22" name="Рисунок 21" descr="thumb_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41793" y="3299711"/>
            <a:ext cx="1933382" cy="1429793"/>
          </a:xfrm>
          <a:prstGeom prst="rect">
            <a:avLst/>
          </a:prstGeom>
        </p:spPr>
      </p:pic>
      <p:pic>
        <p:nvPicPr>
          <p:cNvPr id="23" name="Рисунок 22" descr="thumb_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00179" y="3299711"/>
            <a:ext cx="1918948" cy="1436972"/>
          </a:xfrm>
          <a:prstGeom prst="rect">
            <a:avLst/>
          </a:prstGeom>
        </p:spPr>
      </p:pic>
      <p:pic>
        <p:nvPicPr>
          <p:cNvPr id="24" name="Рисунок 23" descr="thumb_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98603" y="4986330"/>
            <a:ext cx="1920524" cy="1463411"/>
          </a:xfrm>
          <a:prstGeom prst="rect">
            <a:avLst/>
          </a:prstGeom>
        </p:spPr>
      </p:pic>
      <p:pic>
        <p:nvPicPr>
          <p:cNvPr id="25" name="Рисунок 24" descr="thumb_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35364" y="5023898"/>
            <a:ext cx="1922485" cy="1425843"/>
          </a:xfrm>
          <a:prstGeom prst="rect">
            <a:avLst/>
          </a:prstGeom>
        </p:spPr>
      </p:pic>
      <p:grpSp>
        <p:nvGrpSpPr>
          <p:cNvPr id="27" name="Группа 26"/>
          <p:cNvGrpSpPr/>
          <p:nvPr/>
        </p:nvGrpSpPr>
        <p:grpSpPr>
          <a:xfrm>
            <a:off x="4208479" y="3372582"/>
            <a:ext cx="3755068" cy="1294094"/>
            <a:chOff x="13744" y="1186533"/>
            <a:chExt cx="4021279" cy="958964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3744" y="1186533"/>
              <a:ext cx="4021279" cy="911778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327277" y="3372269"/>
            <a:ext cx="32468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відповідальності за власне здоров’я </a:t>
            </a:r>
            <a:endParaRPr lang="uk-UA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4162335" y="4666676"/>
            <a:ext cx="3751143" cy="1062720"/>
            <a:chOff x="0" y="2215181"/>
            <a:chExt cx="4021279" cy="1062720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0" y="22151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Недостатній фізичний розвиток та функціональний стан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4214338" y="5762266"/>
            <a:ext cx="3700766" cy="106272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5">
              <a:hueOff val="-4966938"/>
              <a:satOff val="19906"/>
              <a:lumOff val="431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uk-UA" sz="2600" b="1" dirty="0"/>
              <a:t>Нераціональне харчування</a:t>
            </a:r>
            <a:endParaRPr lang="uk-UA" sz="2600" b="1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 </a:t>
            </a:r>
            <a:r>
              <a:rPr lang="ru-RU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вивчення</a:t>
            </a:r>
            <a:r>
              <a:rPr lang="ru-RU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предмету 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 здорового способу </a:t>
            </a:r>
            <a:r>
              <a:rPr lang="ru-RU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805" y="1814109"/>
            <a:ext cx="7856537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>
            <a:hlinkClick r:id="" action="ppaction://ole?verb="/>
          </p:cNvPr>
          <p:cNvGraphicFramePr>
            <a:graphicFrameLocks noChangeAspect="1"/>
          </p:cNvGraphicFramePr>
          <p:nvPr>
            <p:ph idx="1"/>
          </p:nvPr>
        </p:nvGraphicFramePr>
        <p:xfrm>
          <a:off x="3121660" y="111125"/>
          <a:ext cx="6151245" cy="6953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1" imgW="8162925" imgH="6610350" progId="Word.Document.12">
                  <p:embed/>
                </p:oleObj>
              </mc:Choice>
              <mc:Fallback>
                <p:oleObj name="" r:id="rId1" imgW="8162925" imgH="6610350" progId="Word.Document.12">
                  <p:embed/>
                  <p:pic>
                    <p:nvPicPr>
                      <p:cNvPr id="0" name="Picture 10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21660" y="111125"/>
                        <a:ext cx="6151245" cy="69538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ru-RU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Цілі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основ здорового способу </a:t>
            </a:r>
            <a:r>
              <a:rPr lang="ru-RU" i="0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життя</a:t>
            </a:r>
            <a:r>
              <a:rPr lang="ru-RU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extBox 4"/>
          <p:cNvGraphicFramePr/>
          <p:nvPr/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человек, пол, земля, спорт&#10;&#10;Автоматически созданное описание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830" y="1570762"/>
            <a:ext cx="3835400" cy="2476500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человек, стол для настольного тенниса, стол&#10;&#10;Автоматически созданное описание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1570762"/>
            <a:ext cx="2171700" cy="2476500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рава, футбол, поле, мяч&#10;&#10;Автоматически созданное описание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830" y="4200386"/>
            <a:ext cx="3009900" cy="19812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спорт, спортивная игра, человек, матч&#10;&#10;Автоматически созданное описание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500" y="4189895"/>
            <a:ext cx="2997200" cy="19812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uk-UA" dirty="0">
                <a:solidFill>
                  <a:srgbClr val="FFFF00"/>
                </a:solidFill>
              </a:rPr>
              <a:t>Рухливі та спортивні ігри як складові основ здорового способу життя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00325" y="1803873"/>
            <a:ext cx="2438401" cy="40362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Баскетбол</a:t>
            </a:r>
            <a:endParaRPr lang="uk-UA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Футбол</a:t>
            </a:r>
            <a:endParaRPr lang="uk-UA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Волейбол</a:t>
            </a:r>
            <a:endParaRPr lang="uk-UA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Теніс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uk-UA" sz="4800" b="1" dirty="0">
                <a:ln w="0"/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Оздоровчі види гімнастики</a:t>
            </a:r>
            <a:endParaRPr lang="ru-RU" sz="4800" b="1" dirty="0">
              <a:ln w="0"/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2" name="Объект 11" descr="Изображение выглядит как окно, внутренний, человек&#10;&#10;Автоматически созданное описание"/>
          <p:cNvPicPr>
            <a:picLocks noGrp="1" noChangeAspect="1"/>
          </p:cNvPicPr>
          <p:nvPr>
            <p:ph sz="half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501900"/>
            <a:ext cx="4572000" cy="2921000"/>
          </a:xfrm>
        </p:spPr>
      </p:pic>
      <p:graphicFrame>
        <p:nvGraphicFramePr>
          <p:cNvPr id="10" name="Объект 2"/>
          <p:cNvGraphicFramePr>
            <a:graphicFrameLocks noGrp="1"/>
          </p:cNvGraphicFramePr>
          <p:nvPr>
            <p:ph sz="half" idx="2"/>
          </p:nvPr>
        </p:nvGraphicFramePr>
        <p:xfrm>
          <a:off x="6197600" y="1600200"/>
          <a:ext cx="57912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dirty="0"/>
              <a:t>Оздоровча гімнастика з використанням тренажерів</a:t>
            </a:r>
            <a:endParaRPr lang="ru-RU" dirty="0"/>
          </a:p>
        </p:txBody>
      </p:sp>
      <p:pic>
        <p:nvPicPr>
          <p:cNvPr id="14" name="Объект 13" descr="Изображение выглядит как внутренний, пол, человек, комната&#10;&#10;Автоматически созданное описание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900" y="1417638"/>
            <a:ext cx="3816557" cy="2539745"/>
          </a:xfrm>
        </p:spPr>
      </p:pic>
      <p:pic>
        <p:nvPicPr>
          <p:cNvPr id="16" name="Рисунок 15" descr="Изображение выглядит как спорт&#10;&#10;Автоматически созданное описание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941" y="2827606"/>
            <a:ext cx="3546970" cy="2982351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трава, внешний&#10;&#10;Автоматически созданное описание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87" y="4029575"/>
            <a:ext cx="3854570" cy="2372043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8812696" y="2175718"/>
            <a:ext cx="2724150" cy="406605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 атлетично</a:t>
            </a: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 гімнастики</a:t>
            </a:r>
            <a:endParaRPr lang="uk-UA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Вуличні тренажери</a:t>
            </a:r>
            <a:endParaRPr lang="uk-UA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uk-UA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Заняття з резиновими петлями</a:t>
            </a:r>
            <a:endParaRPr lang="uk-UA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Біг та ходьба як елемент загартування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 descr="Изображение выглядит как небо, внешний, спорт, гольф&#10;&#10;Автоматически созданное описание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36" y="1623336"/>
            <a:ext cx="5413464" cy="3611327"/>
          </a:xfrm>
        </p:spPr>
      </p:pic>
      <p:pic>
        <p:nvPicPr>
          <p:cNvPr id="8" name="Рисунок 7" descr="Изображение выглядит как земля, трава, внешний, дерево&#10;&#10;Автоматически созданное описание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365" y="1281646"/>
            <a:ext cx="3706123" cy="2534335"/>
          </a:xfrm>
          <a:prstGeom prst="rect">
            <a:avLst/>
          </a:prstGeom>
        </p:spPr>
      </p:pic>
      <p:pic>
        <p:nvPicPr>
          <p:cNvPr id="10" name="Рисунок 9" descr="Изображение выглядит как небо, трава, спорт, внешний&#10;&#10;Автоматически созданное описание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3" y="3960290"/>
            <a:ext cx="4469468" cy="244056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6516" y="603285"/>
            <a:ext cx="6673130" cy="618793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FF00"/>
                </a:solidFill>
              </a:rPr>
              <a:t>Матеріально-технічна база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5485" y="1207569"/>
            <a:ext cx="7051641" cy="53839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400" dirty="0"/>
              <a:t>Спортивно-навчальний корпус – один з найскладніших об'єктів університету. Його потужна спортивна база повністю відповідає головному завданню цього підрозділу: проведення планових занять з фізичного виховання 1 та 2 курсів, підвищення спортивної майстерності студентів, проведення навчально-тренувальних занять зі студентами 1- 6 курсів та інтернів, масових спортивних та оздоровчих заходів.</a:t>
            </a:r>
            <a:endParaRPr lang="uk-UA" sz="1400" dirty="0"/>
          </a:p>
          <a:p>
            <a:pPr marL="36195">
              <a:spcBef>
                <a:spcPts val="0"/>
              </a:spcBef>
            </a:pPr>
            <a:r>
              <a:rPr lang="uk-UA" sz="1400" dirty="0"/>
              <a:t>Спортивна база має :</a:t>
            </a:r>
            <a:endParaRPr lang="uk-UA" sz="1400" dirty="0"/>
          </a:p>
          <a:p>
            <a:pPr marL="36195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Зал для ігрових видів спорту.</a:t>
            </a:r>
            <a:endParaRPr lang="uk-UA" sz="1400" dirty="0"/>
          </a:p>
          <a:p>
            <a:pPr marL="36195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Гімнастична зала.</a:t>
            </a:r>
            <a:endParaRPr lang="uk-UA" sz="1400" dirty="0"/>
          </a:p>
          <a:p>
            <a:pPr marL="36195" lvl="0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1400" dirty="0"/>
              <a:t>Зала єдиноборств та тренажерів.</a:t>
            </a:r>
            <a:endParaRPr lang="uk-UA" sz="1400" dirty="0"/>
          </a:p>
          <a:p>
            <a:pPr marL="179705" indent="0" algn="just">
              <a:buNone/>
            </a:pPr>
            <a:r>
              <a:rPr lang="uk-UA" sz="1400" dirty="0"/>
              <a:t>Також є новим в університеті Багатофункціональний спортивний комплекс призначений для проведення  занять з фізичного виховання та тренувань з волейболу, баскетболу, великого тенісу та легкої атлетики. Є майданчик призначений для проведення занять з фізичного виховання та  тренувань з міні-футболу. Мають спеціальне покриття зі штучної трави, огороджені сіткою. Встановлено гімнастичний комплекс, що включає дев’ять вертикальних опорних стовпів, </a:t>
            </a:r>
            <a:r>
              <a:rPr lang="uk-UA" sz="1400" dirty="0" err="1"/>
              <a:t>рукохід</a:t>
            </a:r>
            <a:r>
              <a:rPr lang="uk-UA" sz="1400" dirty="0"/>
              <a:t>, чотири перекладини, пару гімнастичних </a:t>
            </a:r>
            <a:r>
              <a:rPr lang="uk-UA" sz="1400" dirty="0" err="1"/>
              <a:t>кілець</a:t>
            </a:r>
            <a:r>
              <a:rPr lang="uk-UA" sz="1400" dirty="0"/>
              <a:t> і спортивні бруси. Також є 8 вуличних тренажерів для занять фізичними вправами на свіжому повітрі: гребний тренажер; </a:t>
            </a:r>
            <a:r>
              <a:rPr lang="uk-UA" sz="1400" dirty="0" err="1"/>
              <a:t>орбітрек</a:t>
            </a:r>
            <a:r>
              <a:rPr lang="uk-UA" sz="1400" dirty="0"/>
              <a:t>; </a:t>
            </a:r>
            <a:r>
              <a:rPr lang="uk-UA" sz="1400" dirty="0" err="1"/>
              <a:t>гіперекстензія</a:t>
            </a:r>
            <a:r>
              <a:rPr lang="uk-UA" sz="1400" dirty="0"/>
              <a:t>; для жиму ногами; для жиму від грудей, верхня тяга; для пресу з упором на руки; для черевного пресу; батерфляй. </a:t>
            </a:r>
            <a:endParaRPr lang="uk-UA" sz="1400" dirty="0"/>
          </a:p>
          <a:p>
            <a:pPr marL="0" indent="0">
              <a:buNone/>
            </a:pPr>
            <a:r>
              <a:rPr lang="uk-UA" sz="1400" dirty="0"/>
              <a:t>Спортивний комплекс виготовлений зі спеціального наливного гумового покриття, на якому легко рухатися і воно має оптимальні функціональні характеристики, зокрема високу міцність та зносостійкість, </a:t>
            </a:r>
            <a:r>
              <a:rPr lang="uk-UA" sz="1400" dirty="0" err="1"/>
              <a:t>протиковзну</a:t>
            </a:r>
            <a:r>
              <a:rPr lang="uk-UA" sz="1400" dirty="0"/>
              <a:t> поверхню, що знижує ризик травмування під час проведення  занять з фізичного виховання та тренувань.</a:t>
            </a:r>
            <a:endParaRPr lang="uk-UA" sz="1400" dirty="0"/>
          </a:p>
          <a:p>
            <a:pPr marL="0" indent="0" algn="just">
              <a:buNone/>
            </a:pPr>
            <a:endParaRPr lang="ru-RU" sz="1400" b="1" dirty="0">
              <a:latin typeface="Bahnschrift" panose="020B05020402040202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3092" y="323177"/>
            <a:ext cx="1503144" cy="200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727" y="1222077"/>
            <a:ext cx="1568543" cy="2094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911" y="2820692"/>
            <a:ext cx="1847089" cy="246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125" y="4566412"/>
            <a:ext cx="1673905" cy="223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2" y="4101059"/>
            <a:ext cx="1867545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641"/>
            <a:ext cx="2407740" cy="1629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42" y="1879002"/>
            <a:ext cx="1921597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2457</Words>
  <Application>WPS Presentation</Application>
  <PresentationFormat>Широкоэкранный</PresentationFormat>
  <Paragraphs>59</Paragraphs>
  <Slides>10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4" baseType="lpstr">
      <vt:lpstr>Arial</vt:lpstr>
      <vt:lpstr>SimSun</vt:lpstr>
      <vt:lpstr>Wingdings</vt:lpstr>
      <vt:lpstr>Wingdings 2</vt:lpstr>
      <vt:lpstr>Times New Roman</vt:lpstr>
      <vt:lpstr>Helvetica</vt:lpstr>
      <vt:lpstr>Bahnschrift</vt:lpstr>
      <vt:lpstr>Franklin Gothic Book</vt:lpstr>
      <vt:lpstr>Microsoft YaHei</vt:lpstr>
      <vt:lpstr>Arial Unicode MS</vt:lpstr>
      <vt:lpstr>Calibri</vt:lpstr>
      <vt:lpstr>Franklin Gothic Medium</vt:lpstr>
      <vt:lpstr>Трек</vt:lpstr>
      <vt:lpstr>Word.Document.12</vt:lpstr>
      <vt:lpstr>PowerPoint 演示文稿</vt:lpstr>
      <vt:lpstr>Актуальність теми в теперішній час</vt:lpstr>
      <vt:lpstr>Мета вивчення предмету основ здорового способу життя:</vt:lpstr>
      <vt:lpstr>PowerPoint 演示文稿</vt:lpstr>
      <vt:lpstr>Цілі основ здорового способу життя:</vt:lpstr>
      <vt:lpstr>Рухливі та спортивні ігри як складові основ здорового способу життя</vt:lpstr>
      <vt:lpstr>Оздоровчі види гімнастики</vt:lpstr>
      <vt:lpstr>Оздоровча гімнастика з використанням тренажерів</vt:lpstr>
      <vt:lpstr>Біг та ходьба як елемент загартування</vt:lpstr>
      <vt:lpstr>Матеріально-технічна база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Актуальність дисципліни «Основи здорового способу життя»</dc:title>
  <dc:creator>Alesya (Oleksandra) Lischyshyna</dc:creator>
  <cp:lastModifiedBy>fizkult1</cp:lastModifiedBy>
  <cp:revision>20</cp:revision>
  <dcterms:created xsi:type="dcterms:W3CDTF">2020-12-16T16:21:00Z</dcterms:created>
  <dcterms:modified xsi:type="dcterms:W3CDTF">2026-01-28T11:07:09Z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569D8FACF2844FE78A603E9CE2EA9731_12</vt:lpwstr>
  </property>
  <property fmtid="{D5CDD505-2E9C-101B-9397-08002B2CF9AE}" pid="3" name="KSOProductBuildVer">
    <vt:lpwstr>1033-12.9.0.21549</vt:lpwstr>
  </property>
</Properties>
</file>