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3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24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U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6/4/2026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АНАТОМІЇ ТА ОПЕРАТИВНОЇ ХІРУРГІЇ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ВК 6.5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>СУЧАСНІ СТРАТЕГІЇ ОПЕРАТИВНОЇ ХІРУРГІЇ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3200" b="1" dirty="0">
                <a:solidFill>
                  <a:schemeClr val="tx1"/>
                </a:solidFill>
              </a:rPr>
              <a:t>ВК 6.5</a:t>
            </a:r>
            <a:r>
              <a:rPr lang="ru-RU" sz="3200" dirty="0">
                <a:solidFill>
                  <a:schemeClr val="tx1"/>
                </a:solidFill>
              </a:rPr>
              <a:t/>
            </a:r>
            <a:br>
              <a:rPr lang="ru-RU" sz="3200" dirty="0">
                <a:solidFill>
                  <a:schemeClr val="tx1"/>
                </a:solidFill>
              </a:rPr>
            </a:br>
            <a:r>
              <a:rPr lang="ru-RU" sz="3200" b="1" dirty="0">
                <a:solidFill>
                  <a:schemeClr val="tx1"/>
                </a:solidFill>
              </a:rPr>
              <a:t>СУЧАСНІ СТРАТЕГІЇ ОПЕРАТИВНОЇ ХІРУРГІЇ</a:t>
            </a:r>
            <a:endParaRPr sz="3200" b="1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008" y="2242868"/>
            <a:ext cx="11086328" cy="3750878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 Медицина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6-й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В процесі вивчення дисципліни набуваються знання, необхідні для успішного засвоєння інших дисциплін професійної підготовки, а саме: загальна хірургія, судинна хірургія, нейрохірургія, дитяча хірургія, ЛОР, урологія, онкологія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логіки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розвитку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медицини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→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краще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клінічне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мислення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сьогодні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клінічне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критичне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 розуміти сучасну медицину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професійну ідентичність лікаря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04672"/>
            <a:ext cx="5279366" cy="5248656"/>
          </a:xfrm>
        </p:spPr>
        <p:txBody>
          <a:bodyPr>
            <a:normAutofit/>
          </a:bodyPr>
          <a:lstStyle/>
          <a:p>
            <a:r>
              <a:rPr lang="uk-UA" sz="2200" dirty="0"/>
              <a:t>сучасні підходи до діагностики, лікування та профілактики хірургічних захворювань.</a:t>
            </a:r>
          </a:p>
          <a:p>
            <a:r>
              <a:rPr lang="uk-UA" sz="2200" dirty="0"/>
              <a:t>визначення оперативних </a:t>
            </a:r>
            <a:r>
              <a:rPr lang="uk-UA" sz="2200" dirty="0" err="1"/>
              <a:t>втручань</a:t>
            </a:r>
            <a:r>
              <a:rPr lang="uk-UA" sz="2200" dirty="0"/>
              <a:t>, яке буде найбільш доцільне до застосувати у конкретному клінічному випадку.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внесок видатних учених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формування медичних теорій і практик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Основні аспекти клінічної анатомії всіх ділянок</a:t>
            </a:r>
          </a:p>
          <a:p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/>
          </a:bodyPr>
          <a:lstStyle/>
          <a:p>
            <a:pPr lvl="0"/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етапи та закономірності розвитку медицини; </a:t>
            </a:r>
          </a:p>
          <a:p>
            <a:pPr lvl="0"/>
            <a:r>
              <a:rPr lang="uk-UA" sz="1600" i="1" dirty="0"/>
              <a:t>        </a:t>
            </a:r>
            <a:r>
              <a:rPr lang="uk-UA" sz="1600" dirty="0"/>
              <a:t>вміти визначати найбільш оптимальний метод оперативного лікування різних хірургічних патологій;</a:t>
            </a:r>
            <a:endParaRPr lang="ru-UA" sz="1600" dirty="0"/>
          </a:p>
          <a:p>
            <a:pPr lvl="0"/>
            <a:r>
              <a:rPr lang="uk-UA" sz="1600" i="1" dirty="0"/>
              <a:t>Здатність продемонструвати: </a:t>
            </a:r>
            <a:r>
              <a:rPr lang="uk-UA" sz="1600" dirty="0"/>
              <a:t>знання і практичні навички з дисципліни;</a:t>
            </a:r>
            <a:endParaRPr lang="ru-UA" sz="1600" dirty="0"/>
          </a:p>
          <a:p>
            <a:pPr lvl="0"/>
            <a:r>
              <a:rPr lang="uk-UA" sz="1600" dirty="0"/>
              <a:t>демонструвати володіння технікою виконання основних оперативних </a:t>
            </a:r>
            <a:r>
              <a:rPr lang="uk-UA" sz="1600" dirty="0" err="1"/>
              <a:t>втручань</a:t>
            </a:r>
            <a:r>
              <a:rPr lang="uk-UA" sz="1600" dirty="0"/>
              <a:t> на трупах людини та тваринах;</a:t>
            </a:r>
            <a:endParaRPr lang="ru-UA" sz="1600" dirty="0"/>
          </a:p>
          <a:p>
            <a:pPr lvl="0"/>
            <a:r>
              <a:rPr lang="uk-UA" sz="1600" i="1" dirty="0"/>
              <a:t>самостійно вирішувати: </a:t>
            </a:r>
            <a:r>
              <a:rPr lang="uk-UA" sz="1600" dirty="0"/>
              <a:t>питання доцільності виконання тих чи інших хірургічних маніпуляцій та оперативних </a:t>
            </a:r>
            <a:r>
              <a:rPr lang="uk-UA" sz="1600" dirty="0" err="1"/>
              <a:t>втручань</a:t>
            </a:r>
            <a:r>
              <a:rPr lang="uk-UA" sz="1600" dirty="0"/>
              <a:t>.</a:t>
            </a:r>
            <a:endParaRPr lang="ru-UA" sz="1600" dirty="0"/>
          </a:p>
          <a:p>
            <a:pPr lvl="0"/>
            <a:endParaRPr lang="uk-UA" sz="16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uk-UA" sz="1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тенденції становлення медичної науки і освіти; 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4325" y="2266913"/>
            <a:ext cx="4486656" cy="2148315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 Микола Бурков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Андрій Дусик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Пирогова, 56.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</a:t>
            </a:r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анатомії та оперативної хірургії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opersurgery@vnmu.edu.ua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169</TotalTime>
  <Words>319</Words>
  <Application>Microsoft Office PowerPoint</Application>
  <PresentationFormat>Широкоэкранный</PresentationFormat>
  <Paragraphs>53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6.5 СУЧАСНІ СТРАТЕГІЇ ОПЕРАТИВНОЇ ХІРУРГІЇ</vt:lpstr>
      <vt:lpstr>Паспорт ОСВІТНЬОГО КОМПОНЕнТА   ВК 6.5 СУЧАСНІ СТРАТЕГІЇ ОПЕРАТИВНОЇ ХІРУРГІЇ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10</cp:revision>
  <dcterms:created xsi:type="dcterms:W3CDTF">2026-04-08T10:22:59Z</dcterms:created>
  <dcterms:modified xsi:type="dcterms:W3CDTF">2026-06-04T06:30:45Z</dcterms:modified>
</cp:coreProperties>
</file>