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lvl1pPr defTabSz="457200">
      <a:defRPr>
        <a:latin typeface="Trebuchet MS"/>
        <a:ea typeface="Trebuchet MS"/>
        <a:cs typeface="Trebuchet MS"/>
        <a:sym typeface="Trebuchet MS"/>
      </a:defRPr>
    </a:lvl1pPr>
    <a:lvl2pPr indent="457200" defTabSz="457200">
      <a:defRPr>
        <a:latin typeface="Trebuchet MS"/>
        <a:ea typeface="Trebuchet MS"/>
        <a:cs typeface="Trebuchet MS"/>
        <a:sym typeface="Trebuchet MS"/>
      </a:defRPr>
    </a:lvl2pPr>
    <a:lvl3pPr indent="914400" defTabSz="457200">
      <a:defRPr>
        <a:latin typeface="Trebuchet MS"/>
        <a:ea typeface="Trebuchet MS"/>
        <a:cs typeface="Trebuchet MS"/>
        <a:sym typeface="Trebuchet MS"/>
      </a:defRPr>
    </a:lvl3pPr>
    <a:lvl4pPr indent="1371600" defTabSz="457200">
      <a:defRPr>
        <a:latin typeface="Trebuchet MS"/>
        <a:ea typeface="Trebuchet MS"/>
        <a:cs typeface="Trebuchet MS"/>
        <a:sym typeface="Trebuchet MS"/>
      </a:defRPr>
    </a:lvl4pPr>
    <a:lvl5pPr indent="1828800" defTabSz="457200">
      <a:defRPr>
        <a:latin typeface="Trebuchet MS"/>
        <a:ea typeface="Trebuchet MS"/>
        <a:cs typeface="Trebuchet MS"/>
        <a:sym typeface="Trebuchet MS"/>
      </a:defRPr>
    </a:lvl5pPr>
    <a:lvl6pPr indent="2286000" defTabSz="457200">
      <a:defRPr>
        <a:latin typeface="Trebuchet MS"/>
        <a:ea typeface="Trebuchet MS"/>
        <a:cs typeface="Trebuchet MS"/>
        <a:sym typeface="Trebuchet MS"/>
      </a:defRPr>
    </a:lvl6pPr>
    <a:lvl7pPr indent="2743200" defTabSz="457200">
      <a:defRPr>
        <a:latin typeface="Trebuchet MS"/>
        <a:ea typeface="Trebuchet MS"/>
        <a:cs typeface="Trebuchet MS"/>
        <a:sym typeface="Trebuchet MS"/>
      </a:defRPr>
    </a:lvl7pPr>
    <a:lvl8pPr indent="3200400" defTabSz="457200">
      <a:defRPr>
        <a:latin typeface="Trebuchet MS"/>
        <a:ea typeface="Trebuchet MS"/>
        <a:cs typeface="Trebuchet MS"/>
        <a:sym typeface="Trebuchet MS"/>
      </a:defRPr>
    </a:lvl8pPr>
    <a:lvl9pPr indent="3657600" defTabSz="457200">
      <a:defRPr>
        <a:latin typeface="Trebuchet MS"/>
        <a:ea typeface="Trebuchet MS"/>
        <a:cs typeface="Trebuchet MS"/>
        <a:sym typeface="Trebuchet M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BDCEC"/>
          </a:solidFill>
        </a:fill>
      </a:tcStyle>
    </a:wholeTbl>
    <a:band2H>
      <a:tcTxStyle/>
      <a:tcStyle>
        <a:tcBdr/>
        <a:fill>
          <a:solidFill>
            <a:srgbClr val="FDEEF6"/>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496CB"/>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496CB"/>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496CB"/>
          </a:solidFill>
        </a:fill>
      </a:tcStyle>
    </a:firstRow>
  </a:tblStyle>
  <a:tblStyle styleId="{C7B018BB-80A7-4F77-B60F-C8B233D01FF8}"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5CFCC"/>
          </a:solidFill>
        </a:fill>
      </a:tcStyle>
    </a:wholeTbl>
    <a:band2H>
      <a:tcTxStyle/>
      <a:tcStyle>
        <a:tcBdr/>
        <a:fill>
          <a:solidFill>
            <a:srgbClr val="FAE9E7"/>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5331"/>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5331"/>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5331"/>
          </a:solidFill>
        </a:fill>
      </a:tcStyle>
    </a:firstRow>
  </a:tblStyle>
  <a:tblStyle styleId="{EEE7283C-3CF3-47DC-8721-378D4A62B228}"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7D7F3"/>
          </a:solidFill>
        </a:fill>
      </a:tcStyle>
    </a:wholeTbl>
    <a:band2H>
      <a:tcTxStyle/>
      <a:tcStyle>
        <a:tcBdr/>
        <a:fill>
          <a:solidFill>
            <a:srgbClr val="F3ECF9"/>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C80E0"/>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C80E0"/>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C80E0"/>
          </a:solidFill>
        </a:fill>
      </a:tcStyle>
    </a:firstRow>
  </a:tblStyle>
  <a:tblStyle styleId="{CF821DB8-F4EB-4A41-A1BA-3FCAFE7338EE}" styleName="">
    <a:tblBg/>
    <a:wholeTbl>
      <a:tcTxStyle b="on" i="on">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496CB"/>
          </a:solidFill>
        </a:fill>
      </a:tcStyle>
    </a:firstCol>
    <a:lastRow>
      <a:tcTxStyle b="on" i="on">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496CB"/>
          </a:solidFill>
        </a:fill>
      </a:tcStyle>
    </a:firstRow>
  </a:tblStyle>
  <a:tblStyle styleId="{33BA23B1-9221-436E-865A-0063620EA4FD}"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98" name="Shape 98"/>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333951718"/>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Титульный слайд">
    <p:bg>
      <p:bgPr>
        <a:solidFill>
          <a:srgbClr val="FFFFFF"/>
        </a:solidFill>
        <a:effectLst/>
      </p:bgPr>
    </p:bg>
    <p:spTree>
      <p:nvGrpSpPr>
        <p:cNvPr id="1" name=""/>
        <p:cNvGrpSpPr/>
        <p:nvPr/>
      </p:nvGrpSpPr>
      <p:grpSpPr>
        <a:xfrm>
          <a:off x="0" y="0"/>
          <a:ext cx="0" cy="0"/>
          <a:chOff x="0" y="0"/>
          <a:chExt cx="0" cy="0"/>
        </a:xfrm>
      </p:grpSpPr>
      <p:grpSp>
        <p:nvGrpSpPr>
          <p:cNvPr id="28" name="Group 28"/>
          <p:cNvGrpSpPr/>
          <p:nvPr/>
        </p:nvGrpSpPr>
        <p:grpSpPr>
          <a:xfrm>
            <a:off x="-8466" y="-8468"/>
            <a:ext cx="9171317" cy="6874935"/>
            <a:chOff x="0" y="0"/>
            <a:chExt cx="9171316" cy="6874934"/>
          </a:xfrm>
        </p:grpSpPr>
        <p:sp>
          <p:nvSpPr>
            <p:cNvPr id="18" name="Shape 18"/>
            <p:cNvSpPr/>
            <p:nvPr/>
          </p:nvSpPr>
          <p:spPr>
            <a:xfrm flipV="1">
              <a:off x="5139296" y="4184073"/>
              <a:ext cx="4022476" cy="2682396"/>
            </a:xfrm>
            <a:prstGeom prst="line">
              <a:avLst/>
            </a:prstGeom>
            <a:noFill/>
            <a:ln w="9525" cap="rnd">
              <a:solidFill>
                <a:srgbClr val="F496CB">
                  <a:alpha val="70000"/>
                </a:srgbClr>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19" name="Shape 19"/>
            <p:cNvSpPr/>
            <p:nvPr/>
          </p:nvSpPr>
          <p:spPr>
            <a:xfrm>
              <a:off x="7051173" y="8468"/>
              <a:ext cx="1219201" cy="6858000"/>
            </a:xfrm>
            <a:prstGeom prst="line">
              <a:avLst/>
            </a:prstGeom>
            <a:noFill/>
            <a:ln w="9525" cap="rnd">
              <a:solidFill>
                <a:srgbClr val="F496CB">
                  <a:alpha val="70000"/>
                </a:srgbClr>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20" name="Shape 20"/>
            <p:cNvSpPr/>
            <p:nvPr/>
          </p:nvSpPr>
          <p:spPr>
            <a:xfrm>
              <a:off x="6900362" y="8469"/>
              <a:ext cx="2269443" cy="6866466"/>
            </a:xfrm>
            <a:custGeom>
              <a:avLst/>
              <a:gdLst/>
              <a:ahLst/>
              <a:cxnLst>
                <a:cxn ang="0">
                  <a:pos x="wd2" y="hd2"/>
                </a:cxn>
                <a:cxn ang="5400000">
                  <a:pos x="wd2" y="hd2"/>
                </a:cxn>
                <a:cxn ang="10800000">
                  <a:pos x="wd2" y="hd2"/>
                </a:cxn>
                <a:cxn ang="16200000">
                  <a:pos x="wd2" y="hd2"/>
                </a:cxn>
              </a:cxnLst>
              <a:rect l="0" t="0" r="r" b="b"/>
              <a:pathLst>
                <a:path w="21577" h="21600" extrusionOk="0">
                  <a:moveTo>
                    <a:pt x="19239" y="0"/>
                  </a:moveTo>
                  <a:lnTo>
                    <a:pt x="0" y="21573"/>
                  </a:lnTo>
                  <a:lnTo>
                    <a:pt x="21573" y="21600"/>
                  </a:lnTo>
                  <a:cubicBezTo>
                    <a:pt x="21600" y="14409"/>
                    <a:pt x="21466" y="7218"/>
                    <a:pt x="21493" y="27"/>
                  </a:cubicBezTo>
                  <a:lnTo>
                    <a:pt x="19239" y="0"/>
                  </a:lnTo>
                  <a:close/>
                </a:path>
              </a:pathLst>
            </a:custGeom>
            <a:solidFill>
              <a:srgbClr val="F496CB">
                <a:alpha val="36000"/>
              </a:srgbClr>
            </a:solidFill>
            <a:ln w="12700" cap="flat">
              <a:noFill/>
              <a:miter lim="400000"/>
            </a:ln>
            <a:effectLst/>
          </p:spPr>
          <p:txBody>
            <a:bodyPr wrap="square" lIns="0" tIns="0" rIns="0" bIns="0" numCol="1" anchor="t">
              <a:noAutofit/>
            </a:bodyPr>
            <a:lstStyle/>
            <a:p>
              <a:pPr lvl="0"/>
              <a:endParaRPr/>
            </a:p>
          </p:txBody>
        </p:sp>
        <p:sp>
          <p:nvSpPr>
            <p:cNvPr id="21" name="Shape 21"/>
            <p:cNvSpPr/>
            <p:nvPr/>
          </p:nvSpPr>
          <p:spPr>
            <a:xfrm>
              <a:off x="7213624" y="1"/>
              <a:ext cx="1948148" cy="6866467"/>
            </a:xfrm>
            <a:custGeom>
              <a:avLst/>
              <a:gdLst/>
              <a:ahLst/>
              <a:cxnLst>
                <a:cxn ang="0">
                  <a:pos x="wd2" y="hd2"/>
                </a:cxn>
                <a:cxn ang="5400000">
                  <a:pos x="wd2" y="hd2"/>
                </a:cxn>
                <a:cxn ang="10800000">
                  <a:pos x="wd2" y="hd2"/>
                </a:cxn>
                <a:cxn ang="16200000">
                  <a:pos x="wd2" y="hd2"/>
                </a:cxn>
              </a:cxnLst>
              <a:rect l="0" t="0" r="r" b="b"/>
              <a:pathLst>
                <a:path w="21578" h="21600" extrusionOk="0">
                  <a:moveTo>
                    <a:pt x="0" y="0"/>
                  </a:moveTo>
                  <a:lnTo>
                    <a:pt x="13316" y="21600"/>
                  </a:lnTo>
                  <a:lnTo>
                    <a:pt x="21569" y="21600"/>
                  </a:lnTo>
                  <a:cubicBezTo>
                    <a:pt x="21537" y="14400"/>
                    <a:pt x="21600" y="7200"/>
                    <a:pt x="21569" y="0"/>
                  </a:cubicBezTo>
                  <a:lnTo>
                    <a:pt x="0" y="0"/>
                  </a:lnTo>
                  <a:close/>
                </a:path>
              </a:pathLst>
            </a:custGeom>
            <a:solidFill>
              <a:srgbClr val="F496CB">
                <a:alpha val="20000"/>
              </a:srgbClr>
            </a:solidFill>
            <a:ln w="12700" cap="flat">
              <a:noFill/>
              <a:miter lim="400000"/>
            </a:ln>
            <a:effectLst/>
          </p:spPr>
          <p:txBody>
            <a:bodyPr wrap="square" lIns="0" tIns="0" rIns="0" bIns="0" numCol="1" anchor="t">
              <a:noAutofit/>
            </a:bodyPr>
            <a:lstStyle/>
            <a:p>
              <a:pPr lvl="0"/>
              <a:endParaRPr/>
            </a:p>
          </p:txBody>
        </p:sp>
        <p:sp>
          <p:nvSpPr>
            <p:cNvPr id="22" name="Shape 22"/>
            <p:cNvSpPr/>
            <p:nvPr/>
          </p:nvSpPr>
          <p:spPr>
            <a:xfrm>
              <a:off x="6646362" y="3928533"/>
              <a:ext cx="2513566" cy="29379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44" y="0"/>
                  </a:lnTo>
                  <a:cubicBezTo>
                    <a:pt x="21563" y="7200"/>
                    <a:pt x="21581" y="14400"/>
                    <a:pt x="21600" y="21600"/>
                  </a:cubicBezTo>
                  <a:lnTo>
                    <a:pt x="0" y="21600"/>
                  </a:lnTo>
                  <a:close/>
                </a:path>
              </a:pathLst>
            </a:custGeom>
            <a:solidFill>
              <a:srgbClr val="F496CB">
                <a:alpha val="72000"/>
              </a:srgbClr>
            </a:solidFill>
            <a:ln w="12700" cap="flat">
              <a:noFill/>
              <a:miter lim="400000"/>
            </a:ln>
            <a:effectLst/>
          </p:spPr>
          <p:txBody>
            <a:bodyPr wrap="square" lIns="0" tIns="0" rIns="0" bIns="0" numCol="1" anchor="t">
              <a:noAutofit/>
            </a:bodyPr>
            <a:lstStyle/>
            <a:p>
              <a:pPr lvl="0"/>
              <a:endParaRPr/>
            </a:p>
          </p:txBody>
        </p:sp>
        <p:sp>
          <p:nvSpPr>
            <p:cNvPr id="23" name="Shape 23"/>
            <p:cNvSpPr/>
            <p:nvPr/>
          </p:nvSpPr>
          <p:spPr>
            <a:xfrm>
              <a:off x="7018895" y="1"/>
              <a:ext cx="2142877" cy="68664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8716" y="21600"/>
                  </a:lnTo>
                  <a:lnTo>
                    <a:pt x="21600" y="21573"/>
                  </a:lnTo>
                  <a:lnTo>
                    <a:pt x="21600" y="0"/>
                  </a:lnTo>
                  <a:lnTo>
                    <a:pt x="0" y="0"/>
                  </a:lnTo>
                  <a:close/>
                </a:path>
              </a:pathLst>
            </a:custGeom>
            <a:solidFill>
              <a:srgbClr val="EB3D9F">
                <a:alpha val="50000"/>
              </a:srgbClr>
            </a:solidFill>
            <a:ln w="12700" cap="flat">
              <a:noFill/>
              <a:miter lim="400000"/>
            </a:ln>
            <a:effectLst/>
          </p:spPr>
          <p:txBody>
            <a:bodyPr wrap="square" lIns="0" tIns="0" rIns="0" bIns="0" numCol="1" anchor="t">
              <a:noAutofit/>
            </a:bodyPr>
            <a:lstStyle/>
            <a:p>
              <a:pPr lvl="0"/>
              <a:endParaRPr/>
            </a:p>
          </p:txBody>
        </p:sp>
        <p:sp>
          <p:nvSpPr>
            <p:cNvPr id="24" name="Shape 24"/>
            <p:cNvSpPr/>
            <p:nvPr/>
          </p:nvSpPr>
          <p:spPr>
            <a:xfrm>
              <a:off x="8304242" y="1"/>
              <a:ext cx="857531" cy="6866467"/>
            </a:xfrm>
            <a:custGeom>
              <a:avLst/>
              <a:gdLst/>
              <a:ahLst/>
              <a:cxnLst>
                <a:cxn ang="0">
                  <a:pos x="wd2" y="hd2"/>
                </a:cxn>
                <a:cxn ang="5400000">
                  <a:pos x="wd2" y="hd2"/>
                </a:cxn>
                <a:cxn ang="10800000">
                  <a:pos x="wd2" y="hd2"/>
                </a:cxn>
                <a:cxn ang="16200000">
                  <a:pos x="wd2" y="hd2"/>
                </a:cxn>
              </a:cxnLst>
              <a:rect l="0" t="0" r="r" b="b"/>
              <a:pathLst>
                <a:path w="21600" h="21600" extrusionOk="0">
                  <a:moveTo>
                    <a:pt x="17053" y="0"/>
                  </a:moveTo>
                  <a:lnTo>
                    <a:pt x="0" y="21600"/>
                  </a:lnTo>
                  <a:lnTo>
                    <a:pt x="21600" y="21600"/>
                  </a:lnTo>
                  <a:cubicBezTo>
                    <a:pt x="21553" y="14400"/>
                    <a:pt x="21505" y="7200"/>
                    <a:pt x="21458" y="0"/>
                  </a:cubicBezTo>
                  <a:lnTo>
                    <a:pt x="17053" y="0"/>
                  </a:lnTo>
                  <a:close/>
                </a:path>
              </a:pathLst>
            </a:custGeom>
            <a:solidFill>
              <a:srgbClr val="EB3D9F">
                <a:alpha val="66000"/>
              </a:srgbClr>
            </a:solidFill>
            <a:ln w="12700" cap="flat">
              <a:noFill/>
              <a:miter lim="400000"/>
            </a:ln>
            <a:effectLst/>
          </p:spPr>
          <p:txBody>
            <a:bodyPr wrap="square" lIns="0" tIns="0" rIns="0" bIns="0" numCol="1" anchor="t">
              <a:noAutofit/>
            </a:bodyPr>
            <a:lstStyle/>
            <a:p>
              <a:pPr lvl="0"/>
              <a:endParaRPr/>
            </a:p>
          </p:txBody>
        </p:sp>
        <p:sp>
          <p:nvSpPr>
            <p:cNvPr id="25" name="Shape 25"/>
            <p:cNvSpPr/>
            <p:nvPr/>
          </p:nvSpPr>
          <p:spPr>
            <a:xfrm>
              <a:off x="8102631" y="0"/>
              <a:ext cx="1066771" cy="6866467"/>
            </a:xfrm>
            <a:custGeom>
              <a:avLst/>
              <a:gdLst/>
              <a:ahLst/>
              <a:cxnLst>
                <a:cxn ang="0">
                  <a:pos x="wd2" y="hd2"/>
                </a:cxn>
                <a:cxn ang="5400000">
                  <a:pos x="wd2" y="hd2"/>
                </a:cxn>
                <a:cxn ang="10800000">
                  <a:pos x="wd2" y="hd2"/>
                </a:cxn>
                <a:cxn ang="16200000">
                  <a:pos x="wd2" y="hd2"/>
                </a:cxn>
              </a:cxnLst>
              <a:rect l="0" t="0" r="r" b="b"/>
              <a:pathLst>
                <a:path w="21556" h="21600" extrusionOk="0">
                  <a:moveTo>
                    <a:pt x="0" y="0"/>
                  </a:moveTo>
                  <a:lnTo>
                    <a:pt x="18966" y="21600"/>
                  </a:lnTo>
                  <a:lnTo>
                    <a:pt x="21552" y="21600"/>
                  </a:lnTo>
                  <a:cubicBezTo>
                    <a:pt x="21600" y="14391"/>
                    <a:pt x="21217" y="7209"/>
                    <a:pt x="21265" y="0"/>
                  </a:cubicBezTo>
                  <a:lnTo>
                    <a:pt x="0" y="0"/>
                  </a:lnTo>
                  <a:close/>
                </a:path>
              </a:pathLst>
            </a:custGeom>
            <a:solidFill>
              <a:srgbClr val="B2136D">
                <a:alpha val="80000"/>
              </a:srgbClr>
            </a:solidFill>
            <a:ln w="12700" cap="flat">
              <a:noFill/>
              <a:miter lim="400000"/>
            </a:ln>
            <a:effectLst/>
          </p:spPr>
          <p:txBody>
            <a:bodyPr wrap="square" lIns="0" tIns="0" rIns="0" bIns="0" numCol="1" anchor="t">
              <a:noAutofit/>
            </a:bodyPr>
            <a:lstStyle/>
            <a:p>
              <a:pPr lvl="0"/>
              <a:endParaRPr/>
            </a:p>
          </p:txBody>
        </p:sp>
        <p:sp>
          <p:nvSpPr>
            <p:cNvPr id="26" name="Shape 26"/>
            <p:cNvSpPr/>
            <p:nvPr/>
          </p:nvSpPr>
          <p:spPr>
            <a:xfrm>
              <a:off x="8077230" y="4902200"/>
              <a:ext cx="1094087" cy="19642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00" y="0"/>
                  </a:lnTo>
                  <a:cubicBezTo>
                    <a:pt x="21533" y="7181"/>
                    <a:pt x="21567" y="14363"/>
                    <a:pt x="21600" y="21544"/>
                  </a:cubicBezTo>
                  <a:lnTo>
                    <a:pt x="0" y="21600"/>
                  </a:lnTo>
                  <a:close/>
                </a:path>
              </a:pathLst>
            </a:custGeom>
            <a:solidFill>
              <a:srgbClr val="B2136D">
                <a:alpha val="76000"/>
              </a:srgbClr>
            </a:solidFill>
            <a:ln w="12700" cap="flat">
              <a:noFill/>
              <a:miter lim="400000"/>
            </a:ln>
            <a:effectLst/>
          </p:spPr>
          <p:txBody>
            <a:bodyPr wrap="square" lIns="0" tIns="0" rIns="0" bIns="0" numCol="1" anchor="t">
              <a:noAutofit/>
            </a:bodyPr>
            <a:lstStyle/>
            <a:p>
              <a:pPr lvl="0"/>
              <a:endParaRPr/>
            </a:p>
          </p:txBody>
        </p:sp>
        <p:sp>
          <p:nvSpPr>
            <p:cNvPr id="27" name="Shape 27"/>
            <p:cNvSpPr/>
            <p:nvPr/>
          </p:nvSpPr>
          <p:spPr>
            <a:xfrm>
              <a:off x="0" y="0"/>
              <a:ext cx="863601" cy="5698067"/>
            </a:xfrm>
            <a:custGeom>
              <a:avLst/>
              <a:gdLst/>
              <a:ahLst/>
              <a:cxnLst>
                <a:cxn ang="0">
                  <a:pos x="wd2" y="hd2"/>
                </a:cxn>
                <a:cxn ang="5400000">
                  <a:pos x="wd2" y="hd2"/>
                </a:cxn>
                <a:cxn ang="10800000">
                  <a:pos x="wd2" y="hd2"/>
                </a:cxn>
                <a:cxn ang="16200000">
                  <a:pos x="wd2" y="hd2"/>
                </a:cxn>
              </a:cxnLst>
              <a:rect l="0" t="0" r="r" b="b"/>
              <a:pathLst>
                <a:path w="21600" h="21600" extrusionOk="0">
                  <a:moveTo>
                    <a:pt x="0" y="32"/>
                  </a:moveTo>
                  <a:lnTo>
                    <a:pt x="21600" y="0"/>
                  </a:lnTo>
                  <a:lnTo>
                    <a:pt x="21600" y="64"/>
                  </a:lnTo>
                  <a:lnTo>
                    <a:pt x="0" y="21600"/>
                  </a:lnTo>
                  <a:lnTo>
                    <a:pt x="0" y="32"/>
                  </a:lnTo>
                  <a:close/>
                </a:path>
              </a:pathLst>
            </a:custGeom>
            <a:solidFill>
              <a:srgbClr val="EB3D9F">
                <a:alpha val="85000"/>
              </a:srgbClr>
            </a:solidFill>
            <a:ln w="12700" cap="flat">
              <a:noFill/>
              <a:miter lim="400000"/>
            </a:ln>
            <a:effectLst/>
          </p:spPr>
          <p:txBody>
            <a:bodyPr wrap="square" lIns="0" tIns="0" rIns="0" bIns="0" numCol="1" anchor="t">
              <a:noAutofit/>
            </a:bodyPr>
            <a:lstStyle/>
            <a:p>
              <a:pPr lvl="0"/>
              <a:endParaRPr/>
            </a:p>
          </p:txBody>
        </p:sp>
      </p:grpSp>
      <p:sp>
        <p:nvSpPr>
          <p:cNvPr id="29" name="Shape 29"/>
          <p:cNvSpPr>
            <a:spLocks noGrp="1"/>
          </p:cNvSpPr>
          <p:nvPr>
            <p:ph type="title"/>
          </p:nvPr>
        </p:nvSpPr>
        <p:spPr>
          <a:xfrm>
            <a:off x="1130595" y="2404534"/>
            <a:ext cx="5826720" cy="1646303"/>
          </a:xfrm>
          <a:prstGeom prst="rect">
            <a:avLst/>
          </a:prstGeom>
        </p:spPr>
        <p:txBody>
          <a:bodyPr anchor="b">
            <a:noAutofit/>
          </a:bodyPr>
          <a:lstStyle>
            <a:lvl1pPr algn="r">
              <a:defRPr sz="5400"/>
            </a:lvl1pPr>
          </a:lstStyle>
          <a:p>
            <a:pPr lvl="0">
              <a:defRPr sz="1800">
                <a:solidFill>
                  <a:srgbClr val="000000"/>
                </a:solidFill>
              </a:defRPr>
            </a:pPr>
            <a:r>
              <a:rPr sz="5400">
                <a:solidFill>
                  <a:srgbClr val="EB3D9F"/>
                </a:solidFill>
              </a:rPr>
              <a:t>Образец заголовка</a:t>
            </a:r>
          </a:p>
        </p:txBody>
      </p:sp>
      <p:sp>
        <p:nvSpPr>
          <p:cNvPr id="30" name="Shape 30"/>
          <p:cNvSpPr>
            <a:spLocks noGrp="1"/>
          </p:cNvSpPr>
          <p:nvPr>
            <p:ph type="body" idx="1"/>
          </p:nvPr>
        </p:nvSpPr>
        <p:spPr>
          <a:xfrm>
            <a:off x="1130595" y="4050834"/>
            <a:ext cx="5826720" cy="1096900"/>
          </a:xfrm>
          <a:prstGeom prst="rect">
            <a:avLst/>
          </a:prstGeom>
        </p:spPr>
        <p:txBody>
          <a:bodyPr/>
          <a:lstStyle>
            <a:lvl1pPr marL="0" indent="0" algn="r">
              <a:buClrTx/>
              <a:buSzTx/>
              <a:buFontTx/>
              <a:buNone/>
              <a:defRPr>
                <a:solidFill>
                  <a:srgbClr val="808080"/>
                </a:solidFill>
              </a:defRPr>
            </a:lvl1pPr>
          </a:lstStyle>
          <a:p>
            <a:pPr lvl="0">
              <a:defRPr>
                <a:solidFill>
                  <a:srgbClr val="000000"/>
                </a:solidFill>
              </a:defRPr>
            </a:pPr>
            <a:r>
              <a:rPr>
                <a:solidFill>
                  <a:srgbClr val="808080"/>
                </a:solidFill>
              </a:rPr>
              <a:t>Образец подзаголовка</a:t>
            </a:r>
          </a:p>
        </p:txBody>
      </p:sp>
      <p:sp>
        <p:nvSpPr>
          <p:cNvPr id="31" name="Shape 31"/>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Заголовок и объект">
    <p:bg>
      <p:bgPr>
        <a:solidFill>
          <a:srgbClr val="FFFFFF"/>
        </a:solidFill>
        <a:effectLst/>
      </p:bgPr>
    </p:bg>
    <p:spTree>
      <p:nvGrpSpPr>
        <p:cNvPr id="1" name=""/>
        <p:cNvGrpSpPr/>
        <p:nvPr/>
      </p:nvGrpSpPr>
      <p:grpSpPr>
        <a:xfrm>
          <a:off x="0" y="0"/>
          <a:ext cx="0" cy="0"/>
          <a:chOff x="0" y="0"/>
          <a:chExt cx="0" cy="0"/>
        </a:xfrm>
      </p:grpSpPr>
      <p:sp>
        <p:nvSpPr>
          <p:cNvPr id="33" name="Shape 33"/>
          <p:cNvSpPr>
            <a:spLocks noGrp="1"/>
          </p:cNvSpPr>
          <p:nvPr>
            <p:ph type="title"/>
          </p:nvPr>
        </p:nvSpPr>
        <p:spPr>
          <a:xfrm>
            <a:off x="609598" y="609600"/>
            <a:ext cx="6347714" cy="1550991"/>
          </a:xfrm>
          <a:prstGeom prst="rect">
            <a:avLst/>
          </a:prstGeom>
        </p:spPr>
        <p:txBody>
          <a:bodyPr anchor="t"/>
          <a:lstStyle/>
          <a:p>
            <a:pPr lvl="0">
              <a:defRPr sz="1800">
                <a:solidFill>
                  <a:srgbClr val="000000"/>
                </a:solidFill>
              </a:defRPr>
            </a:pPr>
            <a:r>
              <a:rPr sz="3600">
                <a:solidFill>
                  <a:srgbClr val="EB3D9F"/>
                </a:solidFill>
              </a:rPr>
              <a:t>Образец заголовка</a:t>
            </a:r>
          </a:p>
        </p:txBody>
      </p:sp>
      <p:sp>
        <p:nvSpPr>
          <p:cNvPr id="34" name="Shape 34"/>
          <p:cNvSpPr>
            <a:spLocks noGrp="1"/>
          </p:cNvSpPr>
          <p:nvPr>
            <p:ph type="body" idx="1"/>
          </p:nvPr>
        </p:nvSpPr>
        <p:spPr>
          <a:xfrm>
            <a:off x="609598" y="2160590"/>
            <a:ext cx="6347716" cy="469741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35" name="Shape 35"/>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Заголовок раздела">
    <p:bg>
      <p:bgPr>
        <a:solidFill>
          <a:srgbClr val="FFFFFF"/>
        </a:solidFill>
        <a:effectLst/>
      </p:bgPr>
    </p:bg>
    <p:spTree>
      <p:nvGrpSpPr>
        <p:cNvPr id="1" name=""/>
        <p:cNvGrpSpPr/>
        <p:nvPr/>
      </p:nvGrpSpPr>
      <p:grpSpPr>
        <a:xfrm>
          <a:off x="0" y="0"/>
          <a:ext cx="0" cy="0"/>
          <a:chOff x="0" y="0"/>
          <a:chExt cx="0" cy="0"/>
        </a:xfrm>
      </p:grpSpPr>
      <p:sp>
        <p:nvSpPr>
          <p:cNvPr id="37" name="Shape 37"/>
          <p:cNvSpPr>
            <a:spLocks noGrp="1"/>
          </p:cNvSpPr>
          <p:nvPr>
            <p:ph type="title"/>
          </p:nvPr>
        </p:nvSpPr>
        <p:spPr>
          <a:xfrm>
            <a:off x="609598" y="2700868"/>
            <a:ext cx="6347715" cy="1826582"/>
          </a:xfrm>
          <a:prstGeom prst="rect">
            <a:avLst/>
          </a:prstGeom>
        </p:spPr>
        <p:txBody>
          <a:bodyPr anchor="b"/>
          <a:lstStyle>
            <a:lvl1pPr>
              <a:defRPr sz="4000"/>
            </a:lvl1pPr>
          </a:lstStyle>
          <a:p>
            <a:pPr lvl="0">
              <a:defRPr sz="1800">
                <a:solidFill>
                  <a:srgbClr val="000000"/>
                </a:solidFill>
              </a:defRPr>
            </a:pPr>
            <a:r>
              <a:rPr sz="4000">
                <a:solidFill>
                  <a:srgbClr val="EB3D9F"/>
                </a:solidFill>
              </a:rPr>
              <a:t>Образец заголовка</a:t>
            </a:r>
          </a:p>
        </p:txBody>
      </p:sp>
      <p:sp>
        <p:nvSpPr>
          <p:cNvPr id="38" name="Shape 38"/>
          <p:cNvSpPr>
            <a:spLocks noGrp="1"/>
          </p:cNvSpPr>
          <p:nvPr>
            <p:ph type="body" idx="1"/>
          </p:nvPr>
        </p:nvSpPr>
        <p:spPr>
          <a:xfrm>
            <a:off x="609598" y="4527448"/>
            <a:ext cx="6347715" cy="860401"/>
          </a:xfrm>
          <a:prstGeom prst="rect">
            <a:avLst/>
          </a:prstGeom>
        </p:spPr>
        <p:txBody>
          <a:bodyPr/>
          <a:lstStyle>
            <a:lvl1pPr marL="0" indent="0">
              <a:buClrTx/>
              <a:buSzTx/>
              <a:buFontTx/>
              <a:buNone/>
              <a:defRPr sz="2000">
                <a:solidFill>
                  <a:srgbClr val="808080"/>
                </a:solidFill>
              </a:defRPr>
            </a:lvl1pPr>
          </a:lstStyle>
          <a:p>
            <a:pPr lvl="0">
              <a:defRPr sz="1800">
                <a:solidFill>
                  <a:srgbClr val="000000"/>
                </a:solidFill>
              </a:defRPr>
            </a:pPr>
            <a:r>
              <a:rPr sz="2000">
                <a:solidFill>
                  <a:srgbClr val="808080"/>
                </a:solidFill>
              </a:rPr>
              <a:t>Образец текста</a:t>
            </a:r>
          </a:p>
        </p:txBody>
      </p:sp>
      <p:sp>
        <p:nvSpPr>
          <p:cNvPr id="39" name="Shape 39"/>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Два объекта">
    <p:bg>
      <p:bgPr>
        <a:solidFill>
          <a:srgbClr val="FFFFFF"/>
        </a:solidFill>
        <a:effectLst/>
      </p:bgPr>
    </p:bg>
    <p:spTree>
      <p:nvGrpSpPr>
        <p:cNvPr id="1" name=""/>
        <p:cNvGrpSpPr/>
        <p:nvPr/>
      </p:nvGrpSpPr>
      <p:grpSpPr>
        <a:xfrm>
          <a:off x="0" y="0"/>
          <a:ext cx="0" cy="0"/>
          <a:chOff x="0" y="0"/>
          <a:chExt cx="0" cy="0"/>
        </a:xfrm>
      </p:grpSpPr>
      <p:sp>
        <p:nvSpPr>
          <p:cNvPr id="41" name="Shape 41"/>
          <p:cNvSpPr>
            <a:spLocks noGrp="1"/>
          </p:cNvSpPr>
          <p:nvPr>
            <p:ph type="title"/>
          </p:nvPr>
        </p:nvSpPr>
        <p:spPr>
          <a:xfrm>
            <a:off x="609600" y="609600"/>
            <a:ext cx="6347715" cy="1550990"/>
          </a:xfrm>
          <a:prstGeom prst="rect">
            <a:avLst/>
          </a:prstGeom>
        </p:spPr>
        <p:txBody>
          <a:bodyPr anchor="t"/>
          <a:lstStyle/>
          <a:p>
            <a:pPr lvl="0">
              <a:defRPr sz="1800">
                <a:solidFill>
                  <a:srgbClr val="000000"/>
                </a:solidFill>
              </a:defRPr>
            </a:pPr>
            <a:r>
              <a:rPr sz="3600">
                <a:solidFill>
                  <a:srgbClr val="EB3D9F"/>
                </a:solidFill>
              </a:rPr>
              <a:t>Образец заголовка</a:t>
            </a:r>
          </a:p>
        </p:txBody>
      </p:sp>
      <p:sp>
        <p:nvSpPr>
          <p:cNvPr id="42" name="Shape 42"/>
          <p:cNvSpPr>
            <a:spLocks noGrp="1"/>
          </p:cNvSpPr>
          <p:nvPr>
            <p:ph type="body" idx="1"/>
          </p:nvPr>
        </p:nvSpPr>
        <p:spPr>
          <a:xfrm>
            <a:off x="609600" y="2160589"/>
            <a:ext cx="3088109" cy="4697411"/>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43" name="Shape 43"/>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Сравнение">
    <p:bg>
      <p:bgPr>
        <a:solidFill>
          <a:srgbClr val="FFFFFF"/>
        </a:solidFill>
        <a:effectLst/>
      </p:bgPr>
    </p:bg>
    <p:spTree>
      <p:nvGrpSpPr>
        <p:cNvPr id="1" name=""/>
        <p:cNvGrpSpPr/>
        <p:nvPr/>
      </p:nvGrpSpPr>
      <p:grpSpPr>
        <a:xfrm>
          <a:off x="0" y="0"/>
          <a:ext cx="0" cy="0"/>
          <a:chOff x="0" y="0"/>
          <a:chExt cx="0" cy="0"/>
        </a:xfrm>
      </p:grpSpPr>
      <p:sp>
        <p:nvSpPr>
          <p:cNvPr id="45" name="Shape 45"/>
          <p:cNvSpPr>
            <a:spLocks noGrp="1"/>
          </p:cNvSpPr>
          <p:nvPr>
            <p:ph type="title"/>
          </p:nvPr>
        </p:nvSpPr>
        <p:spPr>
          <a:xfrm>
            <a:off x="609598" y="609600"/>
            <a:ext cx="6347714" cy="1436092"/>
          </a:xfrm>
          <a:prstGeom prst="rect">
            <a:avLst/>
          </a:prstGeom>
        </p:spPr>
        <p:txBody>
          <a:bodyPr anchor="t"/>
          <a:lstStyle/>
          <a:p>
            <a:pPr lvl="0">
              <a:defRPr sz="1800">
                <a:solidFill>
                  <a:srgbClr val="000000"/>
                </a:solidFill>
              </a:defRPr>
            </a:pPr>
            <a:r>
              <a:rPr sz="3600">
                <a:solidFill>
                  <a:srgbClr val="EB3D9F"/>
                </a:solidFill>
              </a:rPr>
              <a:t>Образец заголовка</a:t>
            </a:r>
          </a:p>
        </p:txBody>
      </p:sp>
      <p:sp>
        <p:nvSpPr>
          <p:cNvPr id="46" name="Shape 46"/>
          <p:cNvSpPr>
            <a:spLocks noGrp="1"/>
          </p:cNvSpPr>
          <p:nvPr>
            <p:ph type="body" idx="1"/>
          </p:nvPr>
        </p:nvSpPr>
        <p:spPr>
          <a:xfrm>
            <a:off x="609598" y="2045691"/>
            <a:ext cx="3090673" cy="691555"/>
          </a:xfrm>
          <a:prstGeom prst="rect">
            <a:avLst/>
          </a:prstGeom>
        </p:spPr>
        <p:txBody>
          <a:bodyPr anchor="b">
            <a:noAutofit/>
          </a:bodyPr>
          <a:lstStyle>
            <a:lvl1pPr marL="0" indent="0">
              <a:buClrTx/>
              <a:buSzTx/>
              <a:buFontTx/>
              <a:buNone/>
              <a:defRPr sz="2400"/>
            </a:lvl1pPr>
          </a:lstStyle>
          <a:p>
            <a:pPr lvl="0">
              <a:defRPr sz="1800">
                <a:solidFill>
                  <a:srgbClr val="000000"/>
                </a:solidFill>
              </a:defRPr>
            </a:pPr>
            <a:r>
              <a:rPr sz="2400">
                <a:solidFill>
                  <a:srgbClr val="404040"/>
                </a:solidFill>
              </a:rPr>
              <a:t>Образец текста</a:t>
            </a:r>
          </a:p>
        </p:txBody>
      </p:sp>
      <p:sp>
        <p:nvSpPr>
          <p:cNvPr id="47" name="Shape 47"/>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Только заголовок">
    <p:bg>
      <p:bgPr>
        <a:solidFill>
          <a:srgbClr val="FFFFFF"/>
        </a:solidFill>
        <a:effectLst/>
      </p:bgPr>
    </p:bg>
    <p:spTree>
      <p:nvGrpSpPr>
        <p:cNvPr id="1" name=""/>
        <p:cNvGrpSpPr/>
        <p:nvPr/>
      </p:nvGrpSpPr>
      <p:grpSpPr>
        <a:xfrm>
          <a:off x="0" y="0"/>
          <a:ext cx="0" cy="0"/>
          <a:chOff x="0" y="0"/>
          <a:chExt cx="0" cy="0"/>
        </a:xfrm>
      </p:grpSpPr>
      <p:sp>
        <p:nvSpPr>
          <p:cNvPr id="49" name="Shape 49"/>
          <p:cNvSpPr>
            <a:spLocks noGrp="1"/>
          </p:cNvSpPr>
          <p:nvPr>
            <p:ph type="title"/>
          </p:nvPr>
        </p:nvSpPr>
        <p:spPr>
          <a:xfrm>
            <a:off x="609598" y="609600"/>
            <a:ext cx="6347716" cy="1320800"/>
          </a:xfrm>
          <a:prstGeom prst="rect">
            <a:avLst/>
          </a:prstGeom>
        </p:spPr>
        <p:txBody>
          <a:bodyPr anchor="t"/>
          <a:lstStyle/>
          <a:p>
            <a:pPr lvl="0">
              <a:defRPr sz="1800">
                <a:solidFill>
                  <a:srgbClr val="000000"/>
                </a:solidFill>
              </a:defRPr>
            </a:pPr>
            <a:r>
              <a:rPr sz="3600">
                <a:solidFill>
                  <a:srgbClr val="EB3D9F"/>
                </a:solidFill>
              </a:rPr>
              <a:t>Образец заголовка</a:t>
            </a:r>
          </a:p>
        </p:txBody>
      </p:sp>
      <p:sp>
        <p:nvSpPr>
          <p:cNvPr id="50" name="Shape 50"/>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Пустой слайд">
    <p:bg>
      <p:bgPr>
        <a:solidFill>
          <a:srgbClr val="FFFFFF"/>
        </a:solidFill>
        <a:effectLst/>
      </p:bgPr>
    </p:bg>
    <p:spTree>
      <p:nvGrpSpPr>
        <p:cNvPr id="1" name=""/>
        <p:cNvGrpSpPr/>
        <p:nvPr/>
      </p:nvGrpSpPr>
      <p:grpSpPr>
        <a:xfrm>
          <a:off x="0" y="0"/>
          <a:ext cx="0" cy="0"/>
          <a:chOff x="0" y="0"/>
          <a:chExt cx="0" cy="0"/>
        </a:xfrm>
      </p:grpSpPr>
      <p:sp>
        <p:nvSpPr>
          <p:cNvPr id="52" name="Shape 52"/>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Объект с подписью">
    <p:bg>
      <p:bgPr>
        <a:solidFill>
          <a:srgbClr val="FFFFFF"/>
        </a:solidFill>
        <a:effectLst/>
      </p:bgPr>
    </p:bg>
    <p:spTree>
      <p:nvGrpSpPr>
        <p:cNvPr id="1" name=""/>
        <p:cNvGrpSpPr/>
        <p:nvPr/>
      </p:nvGrpSpPr>
      <p:grpSpPr>
        <a:xfrm>
          <a:off x="0" y="0"/>
          <a:ext cx="0" cy="0"/>
          <a:chOff x="0" y="0"/>
          <a:chExt cx="0" cy="0"/>
        </a:xfrm>
      </p:grpSpPr>
      <p:sp>
        <p:nvSpPr>
          <p:cNvPr id="54" name="Shape 54"/>
          <p:cNvSpPr>
            <a:spLocks noGrp="1"/>
          </p:cNvSpPr>
          <p:nvPr>
            <p:ph type="title"/>
          </p:nvPr>
        </p:nvSpPr>
        <p:spPr>
          <a:xfrm>
            <a:off x="609598" y="0"/>
            <a:ext cx="2790183" cy="2777070"/>
          </a:xfrm>
          <a:prstGeom prst="rect">
            <a:avLst/>
          </a:prstGeom>
        </p:spPr>
        <p:txBody>
          <a:bodyPr anchor="b"/>
          <a:lstStyle>
            <a:lvl1pPr>
              <a:defRPr sz="2000"/>
            </a:lvl1pPr>
          </a:lstStyle>
          <a:p>
            <a:pPr lvl="0">
              <a:defRPr sz="1800">
                <a:solidFill>
                  <a:srgbClr val="000000"/>
                </a:solidFill>
              </a:defRPr>
            </a:pPr>
            <a:r>
              <a:rPr sz="2000">
                <a:solidFill>
                  <a:srgbClr val="EB3D9F"/>
                </a:solidFill>
              </a:rPr>
              <a:t>Образец заголовка</a:t>
            </a:r>
          </a:p>
        </p:txBody>
      </p:sp>
      <p:sp>
        <p:nvSpPr>
          <p:cNvPr id="55" name="Shape 55"/>
          <p:cNvSpPr>
            <a:spLocks noGrp="1"/>
          </p:cNvSpPr>
          <p:nvPr>
            <p:ph type="body" idx="1"/>
          </p:nvPr>
        </p:nvSpPr>
        <p:spPr>
          <a:xfrm>
            <a:off x="3571275" y="514925"/>
            <a:ext cx="3386038" cy="6343075"/>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56" name="Shape 56"/>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Рисунок с подписью">
    <p:bg>
      <p:bgPr>
        <a:solidFill>
          <a:srgbClr val="FFFFFF"/>
        </a:solidFill>
        <a:effectLst/>
      </p:bgPr>
    </p:bg>
    <p:spTree>
      <p:nvGrpSpPr>
        <p:cNvPr id="1" name=""/>
        <p:cNvGrpSpPr/>
        <p:nvPr/>
      </p:nvGrpSpPr>
      <p:grpSpPr>
        <a:xfrm>
          <a:off x="0" y="0"/>
          <a:ext cx="0" cy="0"/>
          <a:chOff x="0" y="0"/>
          <a:chExt cx="0" cy="0"/>
        </a:xfrm>
      </p:grpSpPr>
      <p:sp>
        <p:nvSpPr>
          <p:cNvPr id="58" name="Shape 58"/>
          <p:cNvSpPr>
            <a:spLocks noGrp="1"/>
          </p:cNvSpPr>
          <p:nvPr>
            <p:ph type="title"/>
          </p:nvPr>
        </p:nvSpPr>
        <p:spPr>
          <a:xfrm>
            <a:off x="609598" y="4800600"/>
            <a:ext cx="6347716" cy="566738"/>
          </a:xfrm>
          <a:prstGeom prst="rect">
            <a:avLst/>
          </a:prstGeom>
        </p:spPr>
        <p:txBody>
          <a:bodyPr anchor="b"/>
          <a:lstStyle>
            <a:lvl1pPr>
              <a:defRPr sz="2400"/>
            </a:lvl1pPr>
          </a:lstStyle>
          <a:p>
            <a:pPr lvl="0">
              <a:defRPr sz="1800">
                <a:solidFill>
                  <a:srgbClr val="000000"/>
                </a:solidFill>
              </a:defRPr>
            </a:pPr>
            <a:r>
              <a:rPr sz="2400">
                <a:solidFill>
                  <a:srgbClr val="EB3D9F"/>
                </a:solidFill>
              </a:rPr>
              <a:t>Образец заголовка</a:t>
            </a:r>
          </a:p>
        </p:txBody>
      </p:sp>
      <p:sp>
        <p:nvSpPr>
          <p:cNvPr id="59" name="Shape 59"/>
          <p:cNvSpPr>
            <a:spLocks noGrp="1"/>
          </p:cNvSpPr>
          <p:nvPr>
            <p:ph type="body" idx="1"/>
          </p:nvPr>
        </p:nvSpPr>
        <p:spPr>
          <a:xfrm>
            <a:off x="609598" y="5367337"/>
            <a:ext cx="6347716" cy="674025"/>
          </a:xfrm>
          <a:prstGeom prst="rect">
            <a:avLst/>
          </a:prstGeom>
        </p:spPr>
        <p:txBody>
          <a:bodyPr/>
          <a:lstStyle>
            <a:lvl1pPr marL="0" indent="0">
              <a:buClrTx/>
              <a:buSzTx/>
              <a:buFontTx/>
              <a:buNone/>
              <a:defRPr sz="1200"/>
            </a:lvl1pPr>
          </a:lstStyle>
          <a:p>
            <a:pPr lvl="0">
              <a:defRPr sz="1800">
                <a:solidFill>
                  <a:srgbClr val="000000"/>
                </a:solidFill>
              </a:defRPr>
            </a:pPr>
            <a:r>
              <a:rPr sz="1200">
                <a:solidFill>
                  <a:srgbClr val="404040"/>
                </a:solidFill>
              </a:rPr>
              <a:t>Образец текста</a:t>
            </a:r>
          </a:p>
        </p:txBody>
      </p:sp>
      <p:sp>
        <p:nvSpPr>
          <p:cNvPr id="60" name="Shape 60"/>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Заголовок и подпись">
    <p:bg>
      <p:bgPr>
        <a:solidFill>
          <a:srgbClr val="FFFFFF"/>
        </a:solidFill>
        <a:effectLst/>
      </p:bgPr>
    </p:bg>
    <p:spTree>
      <p:nvGrpSpPr>
        <p:cNvPr id="1" name=""/>
        <p:cNvGrpSpPr/>
        <p:nvPr/>
      </p:nvGrpSpPr>
      <p:grpSpPr>
        <a:xfrm>
          <a:off x="0" y="0"/>
          <a:ext cx="0" cy="0"/>
          <a:chOff x="0" y="0"/>
          <a:chExt cx="0" cy="0"/>
        </a:xfrm>
      </p:grpSpPr>
      <p:sp>
        <p:nvSpPr>
          <p:cNvPr id="62" name="Shape 62"/>
          <p:cNvSpPr>
            <a:spLocks noGrp="1"/>
          </p:cNvSpPr>
          <p:nvPr>
            <p:ph type="title"/>
          </p:nvPr>
        </p:nvSpPr>
        <p:spPr>
          <a:xfrm>
            <a:off x="609600" y="414184"/>
            <a:ext cx="6347715" cy="3794432"/>
          </a:xfrm>
          <a:prstGeom prst="rect">
            <a:avLst/>
          </a:prstGeom>
        </p:spPr>
        <p:txBody>
          <a:bodyPr/>
          <a:lstStyle>
            <a:lvl1pPr>
              <a:defRPr sz="4400"/>
            </a:lvl1pPr>
          </a:lstStyle>
          <a:p>
            <a:pPr lvl="0">
              <a:defRPr sz="1800">
                <a:solidFill>
                  <a:srgbClr val="000000"/>
                </a:solidFill>
              </a:defRPr>
            </a:pPr>
            <a:r>
              <a:rPr sz="4400">
                <a:solidFill>
                  <a:srgbClr val="EB3D9F"/>
                </a:solidFill>
              </a:rPr>
              <a:t>Образец заголовка</a:t>
            </a:r>
          </a:p>
        </p:txBody>
      </p:sp>
      <p:sp>
        <p:nvSpPr>
          <p:cNvPr id="63" name="Shape 63"/>
          <p:cNvSpPr>
            <a:spLocks noGrp="1"/>
          </p:cNvSpPr>
          <p:nvPr>
            <p:ph type="body" idx="1"/>
          </p:nvPr>
        </p:nvSpPr>
        <p:spPr>
          <a:xfrm>
            <a:off x="609600" y="4208615"/>
            <a:ext cx="6347715" cy="2094532"/>
          </a:xfrm>
          <a:prstGeom prst="rect">
            <a:avLst/>
          </a:prstGeom>
        </p:spPr>
        <p:txBody>
          <a:bodyPr anchor="ctr"/>
          <a:lstStyle>
            <a:lvl1pPr marL="0" indent="0">
              <a:buClrTx/>
              <a:buSzTx/>
              <a:buFontTx/>
              <a:buNone/>
            </a:lvl1pPr>
          </a:lstStyle>
          <a:p>
            <a:pPr lvl="0">
              <a:defRPr>
                <a:solidFill>
                  <a:srgbClr val="000000"/>
                </a:solidFill>
              </a:defRPr>
            </a:pPr>
            <a:r>
              <a:rPr>
                <a:solidFill>
                  <a:srgbClr val="404040"/>
                </a:solidFill>
              </a:rPr>
              <a:t>Образец текста</a:t>
            </a:r>
          </a:p>
        </p:txBody>
      </p:sp>
      <p:sp>
        <p:nvSpPr>
          <p:cNvPr id="64" name="Shape 64"/>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Цитата с подписью">
    <p:bg>
      <p:bgPr>
        <a:solidFill>
          <a:srgbClr val="FFFFFF"/>
        </a:solidFill>
        <a:effectLst/>
      </p:bgPr>
    </p:bg>
    <p:spTree>
      <p:nvGrpSpPr>
        <p:cNvPr id="1" name=""/>
        <p:cNvGrpSpPr/>
        <p:nvPr/>
      </p:nvGrpSpPr>
      <p:grpSpPr>
        <a:xfrm>
          <a:off x="0" y="0"/>
          <a:ext cx="0" cy="0"/>
          <a:chOff x="0" y="0"/>
          <a:chExt cx="0" cy="0"/>
        </a:xfrm>
      </p:grpSpPr>
      <p:sp>
        <p:nvSpPr>
          <p:cNvPr id="66" name="Shape 66"/>
          <p:cNvSpPr>
            <a:spLocks noGrp="1"/>
          </p:cNvSpPr>
          <p:nvPr>
            <p:ph type="title"/>
          </p:nvPr>
        </p:nvSpPr>
        <p:spPr>
          <a:xfrm>
            <a:off x="774885" y="609600"/>
            <a:ext cx="6072183" cy="3022600"/>
          </a:xfrm>
          <a:prstGeom prst="rect">
            <a:avLst/>
          </a:prstGeom>
        </p:spPr>
        <p:txBody>
          <a:bodyPr/>
          <a:lstStyle>
            <a:lvl1pPr>
              <a:defRPr sz="4400"/>
            </a:lvl1pPr>
          </a:lstStyle>
          <a:p>
            <a:pPr lvl="0">
              <a:defRPr sz="1800">
                <a:solidFill>
                  <a:srgbClr val="000000"/>
                </a:solidFill>
              </a:defRPr>
            </a:pPr>
            <a:r>
              <a:rPr sz="4400">
                <a:solidFill>
                  <a:srgbClr val="EB3D9F"/>
                </a:solidFill>
              </a:rPr>
              <a:t>Образец заголовка</a:t>
            </a:r>
          </a:p>
        </p:txBody>
      </p:sp>
      <p:sp>
        <p:nvSpPr>
          <p:cNvPr id="67" name="Shape 67"/>
          <p:cNvSpPr>
            <a:spLocks noGrp="1"/>
          </p:cNvSpPr>
          <p:nvPr>
            <p:ph type="body" idx="1"/>
          </p:nvPr>
        </p:nvSpPr>
        <p:spPr>
          <a:xfrm>
            <a:off x="1101073" y="3632200"/>
            <a:ext cx="5419806" cy="381000"/>
          </a:xfrm>
          <a:prstGeom prst="rect">
            <a:avLst/>
          </a:prstGeom>
        </p:spPr>
        <p:txBody>
          <a:bodyPr anchor="ctr">
            <a:noAutofit/>
          </a:bodyPr>
          <a:lstStyle>
            <a:lvl1pPr marL="0" indent="0">
              <a:buClrTx/>
              <a:buSzTx/>
              <a:buFontTx/>
              <a:buNone/>
              <a:defRPr sz="1600">
                <a:solidFill>
                  <a:srgbClr val="808080"/>
                </a:solidFill>
              </a:defRPr>
            </a:lvl1pPr>
          </a:lstStyle>
          <a:p>
            <a:pPr lvl="0">
              <a:defRPr sz="1800">
                <a:solidFill>
                  <a:srgbClr val="000000"/>
                </a:solidFill>
              </a:defRPr>
            </a:pPr>
            <a:r>
              <a:rPr sz="1600">
                <a:solidFill>
                  <a:srgbClr val="808080"/>
                </a:solidFill>
              </a:rPr>
              <a:t>Образец текста</a:t>
            </a:r>
          </a:p>
        </p:txBody>
      </p:sp>
      <p:sp>
        <p:nvSpPr>
          <p:cNvPr id="68" name="Shape 68"/>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
        <p:nvSpPr>
          <p:cNvPr id="69" name="Shape 69"/>
          <p:cNvSpPr/>
          <p:nvPr/>
        </p:nvSpPr>
        <p:spPr>
          <a:xfrm>
            <a:off x="482710" y="469465"/>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F496CB"/>
                </a:solidFill>
                <a:latin typeface="Arial"/>
                <a:ea typeface="Arial"/>
                <a:cs typeface="Arial"/>
                <a:sym typeface="Arial"/>
              </a:defRPr>
            </a:lvl1pPr>
          </a:lstStyle>
          <a:p>
            <a:pPr lvl="0">
              <a:defRPr sz="1800">
                <a:solidFill>
                  <a:srgbClr val="000000"/>
                </a:solidFill>
              </a:defRPr>
            </a:pPr>
            <a:r>
              <a:rPr sz="8000">
                <a:solidFill>
                  <a:srgbClr val="F496CB"/>
                </a:solidFill>
              </a:rPr>
              <a:t>“</a:t>
            </a:r>
          </a:p>
        </p:txBody>
      </p:sp>
      <p:sp>
        <p:nvSpPr>
          <p:cNvPr id="70" name="Shape 70"/>
          <p:cNvSpPr/>
          <p:nvPr/>
        </p:nvSpPr>
        <p:spPr>
          <a:xfrm>
            <a:off x="6747698" y="2565643"/>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F496CB"/>
                </a:solidFill>
                <a:latin typeface="Arial"/>
                <a:ea typeface="Arial"/>
                <a:cs typeface="Arial"/>
                <a:sym typeface="Arial"/>
              </a:defRPr>
            </a:lvl1pPr>
          </a:lstStyle>
          <a:p>
            <a:pPr lvl="0">
              <a:defRPr sz="1800">
                <a:solidFill>
                  <a:srgbClr val="000000"/>
                </a:solidFill>
              </a:defRPr>
            </a:pPr>
            <a:r>
              <a:rPr sz="8000">
                <a:solidFill>
                  <a:srgbClr val="F496CB"/>
                </a:solidFill>
              </a:rPr>
              <a:t>”</a:t>
            </a: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Карточка имени">
    <p:bg>
      <p:bgPr>
        <a:solidFill>
          <a:srgbClr val="FFFFFF"/>
        </a:solidFill>
        <a:effectLst/>
      </p:bgPr>
    </p:bg>
    <p:spTree>
      <p:nvGrpSpPr>
        <p:cNvPr id="1" name=""/>
        <p:cNvGrpSpPr/>
        <p:nvPr/>
      </p:nvGrpSpPr>
      <p:grpSpPr>
        <a:xfrm>
          <a:off x="0" y="0"/>
          <a:ext cx="0" cy="0"/>
          <a:chOff x="0" y="0"/>
          <a:chExt cx="0" cy="0"/>
        </a:xfrm>
      </p:grpSpPr>
      <p:sp>
        <p:nvSpPr>
          <p:cNvPr id="72" name="Shape 72"/>
          <p:cNvSpPr>
            <a:spLocks noGrp="1"/>
          </p:cNvSpPr>
          <p:nvPr>
            <p:ph type="title"/>
          </p:nvPr>
        </p:nvSpPr>
        <p:spPr>
          <a:xfrm>
            <a:off x="609598" y="217488"/>
            <a:ext cx="6347715" cy="4309961"/>
          </a:xfrm>
          <a:prstGeom prst="rect">
            <a:avLst/>
          </a:prstGeom>
        </p:spPr>
        <p:txBody>
          <a:bodyPr anchor="b"/>
          <a:lstStyle>
            <a:lvl1pPr>
              <a:defRPr sz="4400"/>
            </a:lvl1pPr>
          </a:lstStyle>
          <a:p>
            <a:pPr lvl="0">
              <a:defRPr sz="1800">
                <a:solidFill>
                  <a:srgbClr val="000000"/>
                </a:solidFill>
              </a:defRPr>
            </a:pPr>
            <a:r>
              <a:rPr sz="4400">
                <a:solidFill>
                  <a:srgbClr val="EB3D9F"/>
                </a:solidFill>
              </a:rPr>
              <a:t>Образец заголовка</a:t>
            </a:r>
          </a:p>
        </p:txBody>
      </p:sp>
      <p:sp>
        <p:nvSpPr>
          <p:cNvPr id="73" name="Shape 73"/>
          <p:cNvSpPr>
            <a:spLocks noGrp="1"/>
          </p:cNvSpPr>
          <p:nvPr>
            <p:ph type="body" idx="1"/>
          </p:nvPr>
        </p:nvSpPr>
        <p:spPr>
          <a:xfrm>
            <a:off x="609598" y="4527448"/>
            <a:ext cx="6347715" cy="2330552"/>
          </a:xfrm>
          <a:prstGeom prst="rect">
            <a:avLst/>
          </a:prstGeom>
        </p:spPr>
        <p:txBody>
          <a:bodyPr/>
          <a:lstStyle>
            <a:lvl1pPr marL="0" indent="0">
              <a:buClrTx/>
              <a:buSzTx/>
              <a:buFontTx/>
              <a:buNone/>
            </a:lvl1pPr>
          </a:lstStyle>
          <a:p>
            <a:pPr lvl="0">
              <a:defRPr>
                <a:solidFill>
                  <a:srgbClr val="000000"/>
                </a:solidFill>
              </a:defRPr>
            </a:pPr>
            <a:r>
              <a:rPr>
                <a:solidFill>
                  <a:srgbClr val="404040"/>
                </a:solidFill>
              </a:rPr>
              <a:t>Образец текста</a:t>
            </a:r>
          </a:p>
        </p:txBody>
      </p:sp>
      <p:sp>
        <p:nvSpPr>
          <p:cNvPr id="74" name="Shape 74"/>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Цитата карточки имени">
    <p:bg>
      <p:bgPr>
        <a:solidFill>
          <a:srgbClr val="FFFFFF"/>
        </a:solidFill>
        <a:effectLst/>
      </p:bgPr>
    </p:bg>
    <p:spTree>
      <p:nvGrpSpPr>
        <p:cNvPr id="1" name=""/>
        <p:cNvGrpSpPr/>
        <p:nvPr/>
      </p:nvGrpSpPr>
      <p:grpSpPr>
        <a:xfrm>
          <a:off x="0" y="0"/>
          <a:ext cx="0" cy="0"/>
          <a:chOff x="0" y="0"/>
          <a:chExt cx="0" cy="0"/>
        </a:xfrm>
      </p:grpSpPr>
      <p:sp>
        <p:nvSpPr>
          <p:cNvPr id="76" name="Shape 76"/>
          <p:cNvSpPr>
            <a:spLocks noGrp="1"/>
          </p:cNvSpPr>
          <p:nvPr>
            <p:ph type="title"/>
          </p:nvPr>
        </p:nvSpPr>
        <p:spPr>
          <a:xfrm>
            <a:off x="774885" y="509665"/>
            <a:ext cx="6072183" cy="3222470"/>
          </a:xfrm>
          <a:prstGeom prst="rect">
            <a:avLst/>
          </a:prstGeom>
        </p:spPr>
        <p:txBody>
          <a:bodyPr/>
          <a:lstStyle>
            <a:lvl1pPr>
              <a:defRPr sz="4400"/>
            </a:lvl1pPr>
          </a:lstStyle>
          <a:p>
            <a:pPr lvl="0">
              <a:defRPr sz="1800">
                <a:solidFill>
                  <a:srgbClr val="000000"/>
                </a:solidFill>
              </a:defRPr>
            </a:pPr>
            <a:r>
              <a:rPr sz="4400">
                <a:solidFill>
                  <a:srgbClr val="EB3D9F"/>
                </a:solidFill>
              </a:rPr>
              <a:t>Образец заголовка</a:t>
            </a:r>
          </a:p>
        </p:txBody>
      </p:sp>
      <p:sp>
        <p:nvSpPr>
          <p:cNvPr id="77" name="Shape 77"/>
          <p:cNvSpPr>
            <a:spLocks noGrp="1"/>
          </p:cNvSpPr>
          <p:nvPr>
            <p:ph type="body" idx="1"/>
          </p:nvPr>
        </p:nvSpPr>
        <p:spPr>
          <a:xfrm>
            <a:off x="609596" y="3732134"/>
            <a:ext cx="6347718" cy="795315"/>
          </a:xfrm>
          <a:prstGeom prst="rect">
            <a:avLst/>
          </a:prstGeom>
        </p:spPr>
        <p:txBody>
          <a:bodyPr anchor="b">
            <a:noAutofit/>
          </a:bodyPr>
          <a:lstStyle>
            <a:lvl1pPr marL="0" indent="0">
              <a:buClrTx/>
              <a:buSzTx/>
              <a:buFontTx/>
              <a:buNone/>
              <a:defRPr sz="2400"/>
            </a:lvl1pPr>
          </a:lstStyle>
          <a:p>
            <a:pPr lvl="0">
              <a:defRPr sz="1800">
                <a:solidFill>
                  <a:srgbClr val="000000"/>
                </a:solidFill>
              </a:defRPr>
            </a:pPr>
            <a:r>
              <a:rPr sz="2400">
                <a:solidFill>
                  <a:srgbClr val="404040"/>
                </a:solidFill>
              </a:rPr>
              <a:t>Образец текста</a:t>
            </a:r>
          </a:p>
        </p:txBody>
      </p:sp>
      <p:sp>
        <p:nvSpPr>
          <p:cNvPr id="78" name="Shape 78"/>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
        <p:nvSpPr>
          <p:cNvPr id="79" name="Shape 79"/>
          <p:cNvSpPr/>
          <p:nvPr/>
        </p:nvSpPr>
        <p:spPr>
          <a:xfrm>
            <a:off x="482710" y="469465"/>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F496CB"/>
                </a:solidFill>
                <a:latin typeface="Arial"/>
                <a:ea typeface="Arial"/>
                <a:cs typeface="Arial"/>
                <a:sym typeface="Arial"/>
              </a:defRPr>
            </a:lvl1pPr>
          </a:lstStyle>
          <a:p>
            <a:pPr lvl="0">
              <a:defRPr sz="1800">
                <a:solidFill>
                  <a:srgbClr val="000000"/>
                </a:solidFill>
              </a:defRPr>
            </a:pPr>
            <a:r>
              <a:rPr sz="8000">
                <a:solidFill>
                  <a:srgbClr val="F496CB"/>
                </a:solidFill>
              </a:rPr>
              <a:t>“</a:t>
            </a:r>
          </a:p>
        </p:txBody>
      </p:sp>
      <p:sp>
        <p:nvSpPr>
          <p:cNvPr id="80" name="Shape 80"/>
          <p:cNvSpPr/>
          <p:nvPr/>
        </p:nvSpPr>
        <p:spPr>
          <a:xfrm>
            <a:off x="6747698" y="2565643"/>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F496CB"/>
                </a:solidFill>
                <a:latin typeface="Arial"/>
                <a:ea typeface="Arial"/>
                <a:cs typeface="Arial"/>
                <a:sym typeface="Arial"/>
              </a:defRPr>
            </a:lvl1pPr>
          </a:lstStyle>
          <a:p>
            <a:pPr lvl="0">
              <a:defRPr sz="1800">
                <a:solidFill>
                  <a:srgbClr val="000000"/>
                </a:solidFill>
              </a:defRPr>
            </a:pPr>
            <a:r>
              <a:rPr sz="8000">
                <a:solidFill>
                  <a:srgbClr val="F496CB"/>
                </a:solidFill>
              </a:rPr>
              <a:t>”</a:t>
            </a: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Истина или ложь">
    <p:bg>
      <p:bgPr>
        <a:solidFill>
          <a:srgbClr val="FFFFFF"/>
        </a:solidFill>
        <a:effectLst/>
      </p:bgPr>
    </p:bg>
    <p:spTree>
      <p:nvGrpSpPr>
        <p:cNvPr id="1" name=""/>
        <p:cNvGrpSpPr/>
        <p:nvPr/>
      </p:nvGrpSpPr>
      <p:grpSpPr>
        <a:xfrm>
          <a:off x="0" y="0"/>
          <a:ext cx="0" cy="0"/>
          <a:chOff x="0" y="0"/>
          <a:chExt cx="0" cy="0"/>
        </a:xfrm>
      </p:grpSpPr>
      <p:sp>
        <p:nvSpPr>
          <p:cNvPr id="82" name="Shape 82"/>
          <p:cNvSpPr>
            <a:spLocks noGrp="1"/>
          </p:cNvSpPr>
          <p:nvPr>
            <p:ph type="title"/>
          </p:nvPr>
        </p:nvSpPr>
        <p:spPr>
          <a:xfrm>
            <a:off x="615848" y="509665"/>
            <a:ext cx="6341465" cy="3222470"/>
          </a:xfrm>
          <a:prstGeom prst="rect">
            <a:avLst/>
          </a:prstGeom>
        </p:spPr>
        <p:txBody>
          <a:bodyPr/>
          <a:lstStyle>
            <a:lvl1pPr>
              <a:defRPr sz="4400"/>
            </a:lvl1pPr>
          </a:lstStyle>
          <a:p>
            <a:pPr lvl="0">
              <a:defRPr sz="1800">
                <a:solidFill>
                  <a:srgbClr val="000000"/>
                </a:solidFill>
              </a:defRPr>
            </a:pPr>
            <a:r>
              <a:rPr sz="4400">
                <a:solidFill>
                  <a:srgbClr val="EB3D9F"/>
                </a:solidFill>
              </a:rPr>
              <a:t>Образец заголовка</a:t>
            </a:r>
          </a:p>
        </p:txBody>
      </p:sp>
      <p:sp>
        <p:nvSpPr>
          <p:cNvPr id="83" name="Shape 83"/>
          <p:cNvSpPr>
            <a:spLocks noGrp="1"/>
          </p:cNvSpPr>
          <p:nvPr>
            <p:ph type="body" idx="1"/>
          </p:nvPr>
        </p:nvSpPr>
        <p:spPr>
          <a:xfrm>
            <a:off x="609596" y="3732134"/>
            <a:ext cx="6347718" cy="795315"/>
          </a:xfrm>
          <a:prstGeom prst="rect">
            <a:avLst/>
          </a:prstGeom>
        </p:spPr>
        <p:txBody>
          <a:bodyPr anchor="b">
            <a:noAutofit/>
          </a:bodyPr>
          <a:lstStyle>
            <a:lvl1pPr marL="0" indent="0">
              <a:buClrTx/>
              <a:buSzTx/>
              <a:buFontTx/>
              <a:buNone/>
              <a:defRPr sz="2400">
                <a:solidFill>
                  <a:srgbClr val="F496CB"/>
                </a:solidFill>
              </a:defRPr>
            </a:lvl1pPr>
          </a:lstStyle>
          <a:p>
            <a:pPr lvl="0">
              <a:defRPr sz="1800">
                <a:solidFill>
                  <a:srgbClr val="000000"/>
                </a:solidFill>
              </a:defRPr>
            </a:pPr>
            <a:r>
              <a:rPr sz="2400">
                <a:solidFill>
                  <a:srgbClr val="F496CB"/>
                </a:solidFill>
              </a:rPr>
              <a:t>Образец текста</a:t>
            </a:r>
          </a:p>
        </p:txBody>
      </p:sp>
      <p:sp>
        <p:nvSpPr>
          <p:cNvPr id="84" name="Shape 84"/>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Заголовок и вертикальный текст">
    <p:bg>
      <p:bgPr>
        <a:solidFill>
          <a:srgbClr val="FFFFFF"/>
        </a:solidFill>
        <a:effectLst/>
      </p:bgPr>
    </p:bg>
    <p:spTree>
      <p:nvGrpSpPr>
        <p:cNvPr id="1" name=""/>
        <p:cNvGrpSpPr/>
        <p:nvPr/>
      </p:nvGrpSpPr>
      <p:grpSpPr>
        <a:xfrm>
          <a:off x="0" y="0"/>
          <a:ext cx="0" cy="0"/>
          <a:chOff x="0" y="0"/>
          <a:chExt cx="0" cy="0"/>
        </a:xfrm>
      </p:grpSpPr>
      <p:sp>
        <p:nvSpPr>
          <p:cNvPr id="86" name="Shape 86"/>
          <p:cNvSpPr>
            <a:spLocks noGrp="1"/>
          </p:cNvSpPr>
          <p:nvPr>
            <p:ph type="title"/>
          </p:nvPr>
        </p:nvSpPr>
        <p:spPr>
          <a:xfrm>
            <a:off x="609598" y="609600"/>
            <a:ext cx="6347714" cy="1550991"/>
          </a:xfrm>
          <a:prstGeom prst="rect">
            <a:avLst/>
          </a:prstGeom>
        </p:spPr>
        <p:txBody>
          <a:bodyPr anchor="t"/>
          <a:lstStyle/>
          <a:p>
            <a:pPr lvl="0">
              <a:defRPr sz="1800">
                <a:solidFill>
                  <a:srgbClr val="000000"/>
                </a:solidFill>
              </a:defRPr>
            </a:pPr>
            <a:r>
              <a:rPr sz="3600">
                <a:solidFill>
                  <a:srgbClr val="EB3D9F"/>
                </a:solidFill>
              </a:rPr>
              <a:t>Образец заголовка</a:t>
            </a:r>
          </a:p>
        </p:txBody>
      </p:sp>
      <p:sp>
        <p:nvSpPr>
          <p:cNvPr id="87" name="Shape 87"/>
          <p:cNvSpPr>
            <a:spLocks noGrp="1"/>
          </p:cNvSpPr>
          <p:nvPr>
            <p:ph type="body" idx="1"/>
          </p:nvPr>
        </p:nvSpPr>
        <p:spPr>
          <a:xfrm>
            <a:off x="609598" y="2160590"/>
            <a:ext cx="6347716" cy="469741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88" name="Shape 88"/>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Вертикальный заголовок и текст">
    <p:bg>
      <p:bgPr>
        <a:solidFill>
          <a:srgbClr val="FFFFFF"/>
        </a:solidFill>
        <a:effectLst/>
      </p:bgPr>
    </p:bg>
    <p:spTree>
      <p:nvGrpSpPr>
        <p:cNvPr id="1" name=""/>
        <p:cNvGrpSpPr/>
        <p:nvPr/>
      </p:nvGrpSpPr>
      <p:grpSpPr>
        <a:xfrm>
          <a:off x="0" y="0"/>
          <a:ext cx="0" cy="0"/>
          <a:chOff x="0" y="0"/>
          <a:chExt cx="0" cy="0"/>
        </a:xfrm>
      </p:grpSpPr>
      <p:sp>
        <p:nvSpPr>
          <p:cNvPr id="90" name="Shape 90"/>
          <p:cNvSpPr>
            <a:spLocks noGrp="1"/>
          </p:cNvSpPr>
          <p:nvPr>
            <p:ph type="title"/>
          </p:nvPr>
        </p:nvSpPr>
        <p:spPr>
          <a:xfrm>
            <a:off x="5977311" y="0"/>
            <a:ext cx="978813" cy="6470652"/>
          </a:xfrm>
          <a:prstGeom prst="rect">
            <a:avLst/>
          </a:prstGeom>
        </p:spPr>
        <p:txBody>
          <a:bodyPr/>
          <a:lstStyle/>
          <a:p>
            <a:pPr lvl="0">
              <a:defRPr sz="1800">
                <a:solidFill>
                  <a:srgbClr val="000000"/>
                </a:solidFill>
              </a:defRPr>
            </a:pPr>
            <a:r>
              <a:rPr sz="3600">
                <a:solidFill>
                  <a:srgbClr val="EB3D9F"/>
                </a:solidFill>
              </a:rPr>
              <a:t>Образец заголовка</a:t>
            </a:r>
          </a:p>
        </p:txBody>
      </p:sp>
      <p:sp>
        <p:nvSpPr>
          <p:cNvPr id="91" name="Shape 91"/>
          <p:cNvSpPr>
            <a:spLocks noGrp="1"/>
          </p:cNvSpPr>
          <p:nvPr>
            <p:ph type="body" idx="1"/>
          </p:nvPr>
        </p:nvSpPr>
        <p:spPr>
          <a:xfrm>
            <a:off x="609598" y="609600"/>
            <a:ext cx="5195027" cy="624840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92" name="Shape 92"/>
          <p:cNvSpPr>
            <a:spLocks noGrp="1"/>
          </p:cNvSpPr>
          <p:nvPr>
            <p:ph type="sldNum" sz="quarter" idx="2"/>
          </p:nvPr>
        </p:nvSpPr>
        <p:spPr>
          <a:prstGeom prst="rect">
            <a:avLst/>
          </a:prstGeom>
        </p:spPr>
        <p:txBody>
          <a:bodyPr/>
          <a:lstStyle>
            <a:lvl1pPr>
              <a:defRPr>
                <a:solidFill>
                  <a:srgbClr val="EB3D9F"/>
                </a:solidFill>
              </a:defRPr>
            </a:lvl1pPr>
          </a:lstStyle>
          <a:p>
            <a:pPr lv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1_Заголовок и объект">
    <p:spTree>
      <p:nvGrpSpPr>
        <p:cNvPr id="1" name=""/>
        <p:cNvGrpSpPr/>
        <p:nvPr/>
      </p:nvGrpSpPr>
      <p:grpSpPr>
        <a:xfrm>
          <a:off x="0" y="0"/>
          <a:ext cx="0" cy="0"/>
          <a:chOff x="0" y="0"/>
          <a:chExt cx="0" cy="0"/>
        </a:xfrm>
      </p:grpSpPr>
      <p:sp>
        <p:nvSpPr>
          <p:cNvPr id="94" name="Shape 94"/>
          <p:cNvSpPr>
            <a:spLocks noGrp="1"/>
          </p:cNvSpPr>
          <p:nvPr>
            <p:ph type="sldNum" sz="quarter" idx="2"/>
          </p:nvPr>
        </p:nvSpPr>
        <p:spPr>
          <a:prstGeom prst="rect">
            <a:avLst/>
          </a:prstGeom>
        </p:spPr>
        <p:txBody>
          <a:bodyPr/>
          <a:lstStyle/>
          <a:p>
            <a:pPr lvl="0"/>
            <a:fld id="{86CB4B4D-7CA3-9044-876B-883B54F8677D}" type="slidenum">
              <a:t>‹#›</a:t>
            </a:fld>
            <a:endParaRPr/>
          </a:p>
        </p:txBody>
      </p:sp>
      <p:sp>
        <p:nvSpPr>
          <p:cNvPr id="95" name="Shape 95"/>
          <p:cNvSpPr>
            <a:spLocks noGrp="1"/>
          </p:cNvSpPr>
          <p:nvPr>
            <p:ph type="title"/>
          </p:nvPr>
        </p:nvSpPr>
        <p:spPr>
          <a:prstGeom prst="rect">
            <a:avLst/>
          </a:prstGeom>
        </p:spPr>
        <p:txBody>
          <a:bodyPr/>
          <a:lstStyle/>
          <a:p>
            <a:pPr lvl="0">
              <a:defRPr sz="1800">
                <a:solidFill>
                  <a:srgbClr val="000000"/>
                </a:solidFill>
              </a:defRPr>
            </a:pPr>
            <a:r>
              <a:rPr sz="3600">
                <a:solidFill>
                  <a:srgbClr val="EB3D9F"/>
                </a:solidFill>
              </a:rPr>
              <a:t>Образец заголовка</a:t>
            </a:r>
          </a:p>
        </p:txBody>
      </p:sp>
      <p:sp>
        <p:nvSpPr>
          <p:cNvPr id="96" name="Shape 96"/>
          <p:cNvSpPr>
            <a:spLocks noGrp="1"/>
          </p:cNvSpPr>
          <p:nvPr>
            <p:ph type="body" idx="1"/>
          </p:nvPr>
        </p:nvSpPr>
        <p:spPr>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9"/>
          <a:srcRect/>
          <a:stretch>
            <a:fillRect/>
          </a:stretch>
        </a:blipFill>
        <a:effectLst/>
      </p:bgPr>
    </p:bg>
    <p:spTree>
      <p:nvGrpSpPr>
        <p:cNvPr id="1" name=""/>
        <p:cNvGrpSpPr/>
        <p:nvPr/>
      </p:nvGrpSpPr>
      <p:grpSpPr>
        <a:xfrm>
          <a:off x="0" y="0"/>
          <a:ext cx="0" cy="0"/>
          <a:chOff x="0" y="0"/>
          <a:chExt cx="0" cy="0"/>
        </a:xfrm>
      </p:grpSpPr>
      <p:grpSp>
        <p:nvGrpSpPr>
          <p:cNvPr id="12" name="Group 12"/>
          <p:cNvGrpSpPr/>
          <p:nvPr/>
        </p:nvGrpSpPr>
        <p:grpSpPr>
          <a:xfrm>
            <a:off x="-8468" y="-8468"/>
            <a:ext cx="9171319" cy="6874935"/>
            <a:chOff x="0" y="0"/>
            <a:chExt cx="9171317" cy="6874934"/>
          </a:xfrm>
        </p:grpSpPr>
        <p:sp>
          <p:nvSpPr>
            <p:cNvPr id="2" name="Shape 2"/>
            <p:cNvSpPr/>
            <p:nvPr/>
          </p:nvSpPr>
          <p:spPr>
            <a:xfrm flipV="1">
              <a:off x="5139296" y="4184073"/>
              <a:ext cx="4022477" cy="2682396"/>
            </a:xfrm>
            <a:prstGeom prst="line">
              <a:avLst/>
            </a:prstGeom>
            <a:noFill/>
            <a:ln w="9525" cap="rnd">
              <a:solidFill>
                <a:srgbClr val="F496CB">
                  <a:alpha val="70000"/>
                </a:srgbClr>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3" name="Shape 3"/>
            <p:cNvSpPr/>
            <p:nvPr/>
          </p:nvSpPr>
          <p:spPr>
            <a:xfrm>
              <a:off x="7051174" y="8468"/>
              <a:ext cx="1219201" cy="6858000"/>
            </a:xfrm>
            <a:prstGeom prst="line">
              <a:avLst/>
            </a:prstGeom>
            <a:noFill/>
            <a:ln w="9525" cap="rnd">
              <a:solidFill>
                <a:srgbClr val="F496CB">
                  <a:alpha val="70000"/>
                </a:srgbClr>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4" name="Shape 4"/>
            <p:cNvSpPr/>
            <p:nvPr/>
          </p:nvSpPr>
          <p:spPr>
            <a:xfrm>
              <a:off x="6900362" y="8469"/>
              <a:ext cx="2269444" cy="6866466"/>
            </a:xfrm>
            <a:custGeom>
              <a:avLst/>
              <a:gdLst/>
              <a:ahLst/>
              <a:cxnLst>
                <a:cxn ang="0">
                  <a:pos x="wd2" y="hd2"/>
                </a:cxn>
                <a:cxn ang="5400000">
                  <a:pos x="wd2" y="hd2"/>
                </a:cxn>
                <a:cxn ang="10800000">
                  <a:pos x="wd2" y="hd2"/>
                </a:cxn>
                <a:cxn ang="16200000">
                  <a:pos x="wd2" y="hd2"/>
                </a:cxn>
              </a:cxnLst>
              <a:rect l="0" t="0" r="r" b="b"/>
              <a:pathLst>
                <a:path w="21577" h="21600" extrusionOk="0">
                  <a:moveTo>
                    <a:pt x="19239" y="0"/>
                  </a:moveTo>
                  <a:lnTo>
                    <a:pt x="0" y="21573"/>
                  </a:lnTo>
                  <a:lnTo>
                    <a:pt x="21573" y="21600"/>
                  </a:lnTo>
                  <a:cubicBezTo>
                    <a:pt x="21600" y="14409"/>
                    <a:pt x="21466" y="7218"/>
                    <a:pt x="21493" y="27"/>
                  </a:cubicBezTo>
                  <a:lnTo>
                    <a:pt x="19239" y="0"/>
                  </a:lnTo>
                  <a:close/>
                </a:path>
              </a:pathLst>
            </a:custGeom>
            <a:solidFill>
              <a:srgbClr val="F496CB">
                <a:alpha val="36000"/>
              </a:srgbClr>
            </a:solidFill>
            <a:ln w="12700" cap="flat">
              <a:noFill/>
              <a:miter lim="400000"/>
            </a:ln>
            <a:effectLst/>
          </p:spPr>
          <p:txBody>
            <a:bodyPr wrap="square" lIns="0" tIns="0" rIns="0" bIns="0" numCol="1" anchor="t">
              <a:noAutofit/>
            </a:bodyPr>
            <a:lstStyle/>
            <a:p>
              <a:pPr lvl="0"/>
              <a:endParaRPr/>
            </a:p>
          </p:txBody>
        </p:sp>
        <p:sp>
          <p:nvSpPr>
            <p:cNvPr id="5" name="Shape 5"/>
            <p:cNvSpPr/>
            <p:nvPr/>
          </p:nvSpPr>
          <p:spPr>
            <a:xfrm>
              <a:off x="7213625" y="1"/>
              <a:ext cx="1948148" cy="6866467"/>
            </a:xfrm>
            <a:custGeom>
              <a:avLst/>
              <a:gdLst/>
              <a:ahLst/>
              <a:cxnLst>
                <a:cxn ang="0">
                  <a:pos x="wd2" y="hd2"/>
                </a:cxn>
                <a:cxn ang="5400000">
                  <a:pos x="wd2" y="hd2"/>
                </a:cxn>
                <a:cxn ang="10800000">
                  <a:pos x="wd2" y="hd2"/>
                </a:cxn>
                <a:cxn ang="16200000">
                  <a:pos x="wd2" y="hd2"/>
                </a:cxn>
              </a:cxnLst>
              <a:rect l="0" t="0" r="r" b="b"/>
              <a:pathLst>
                <a:path w="21578" h="21600" extrusionOk="0">
                  <a:moveTo>
                    <a:pt x="0" y="0"/>
                  </a:moveTo>
                  <a:lnTo>
                    <a:pt x="13316" y="21600"/>
                  </a:lnTo>
                  <a:lnTo>
                    <a:pt x="21569" y="21600"/>
                  </a:lnTo>
                  <a:cubicBezTo>
                    <a:pt x="21537" y="14400"/>
                    <a:pt x="21600" y="7200"/>
                    <a:pt x="21569" y="0"/>
                  </a:cubicBezTo>
                  <a:lnTo>
                    <a:pt x="0" y="0"/>
                  </a:lnTo>
                  <a:close/>
                </a:path>
              </a:pathLst>
            </a:custGeom>
            <a:solidFill>
              <a:srgbClr val="F496CB">
                <a:alpha val="20000"/>
              </a:srgbClr>
            </a:solidFill>
            <a:ln w="12700" cap="flat">
              <a:noFill/>
              <a:miter lim="400000"/>
            </a:ln>
            <a:effectLst/>
          </p:spPr>
          <p:txBody>
            <a:bodyPr wrap="square" lIns="0" tIns="0" rIns="0" bIns="0" numCol="1" anchor="t">
              <a:noAutofit/>
            </a:bodyPr>
            <a:lstStyle/>
            <a:p>
              <a:pPr lvl="0"/>
              <a:endParaRPr/>
            </a:p>
          </p:txBody>
        </p:sp>
        <p:sp>
          <p:nvSpPr>
            <p:cNvPr id="6" name="Shape 6"/>
            <p:cNvSpPr/>
            <p:nvPr/>
          </p:nvSpPr>
          <p:spPr>
            <a:xfrm>
              <a:off x="6646362" y="3928533"/>
              <a:ext cx="2513566" cy="29379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44" y="0"/>
                  </a:lnTo>
                  <a:cubicBezTo>
                    <a:pt x="21563" y="7200"/>
                    <a:pt x="21581" y="14400"/>
                    <a:pt x="21600" y="21600"/>
                  </a:cubicBezTo>
                  <a:lnTo>
                    <a:pt x="0" y="21600"/>
                  </a:lnTo>
                  <a:close/>
                </a:path>
              </a:pathLst>
            </a:custGeom>
            <a:solidFill>
              <a:srgbClr val="F496CB">
                <a:alpha val="72000"/>
              </a:srgbClr>
            </a:solidFill>
            <a:ln w="12700" cap="flat">
              <a:noFill/>
              <a:miter lim="400000"/>
            </a:ln>
            <a:effectLst/>
          </p:spPr>
          <p:txBody>
            <a:bodyPr wrap="square" lIns="0" tIns="0" rIns="0" bIns="0" numCol="1" anchor="t">
              <a:noAutofit/>
            </a:bodyPr>
            <a:lstStyle/>
            <a:p>
              <a:pPr lvl="0"/>
              <a:endParaRPr/>
            </a:p>
          </p:txBody>
        </p:sp>
        <p:sp>
          <p:nvSpPr>
            <p:cNvPr id="7" name="Shape 7"/>
            <p:cNvSpPr/>
            <p:nvPr/>
          </p:nvSpPr>
          <p:spPr>
            <a:xfrm>
              <a:off x="7018896" y="1"/>
              <a:ext cx="2142876" cy="68664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8716" y="21600"/>
                  </a:lnTo>
                  <a:lnTo>
                    <a:pt x="21600" y="21573"/>
                  </a:lnTo>
                  <a:lnTo>
                    <a:pt x="21600" y="0"/>
                  </a:lnTo>
                  <a:lnTo>
                    <a:pt x="0" y="0"/>
                  </a:lnTo>
                  <a:close/>
                </a:path>
              </a:pathLst>
            </a:custGeom>
            <a:solidFill>
              <a:srgbClr val="EB3D9F">
                <a:alpha val="50000"/>
              </a:srgbClr>
            </a:solidFill>
            <a:ln w="12700" cap="flat">
              <a:noFill/>
              <a:miter lim="400000"/>
            </a:ln>
            <a:effectLst/>
          </p:spPr>
          <p:txBody>
            <a:bodyPr wrap="square" lIns="0" tIns="0" rIns="0" bIns="0" numCol="1" anchor="t">
              <a:noAutofit/>
            </a:bodyPr>
            <a:lstStyle/>
            <a:p>
              <a:pPr lvl="0"/>
              <a:endParaRPr/>
            </a:p>
          </p:txBody>
        </p:sp>
        <p:sp>
          <p:nvSpPr>
            <p:cNvPr id="8" name="Shape 8"/>
            <p:cNvSpPr/>
            <p:nvPr/>
          </p:nvSpPr>
          <p:spPr>
            <a:xfrm>
              <a:off x="8304243" y="1"/>
              <a:ext cx="857531" cy="6866467"/>
            </a:xfrm>
            <a:custGeom>
              <a:avLst/>
              <a:gdLst/>
              <a:ahLst/>
              <a:cxnLst>
                <a:cxn ang="0">
                  <a:pos x="wd2" y="hd2"/>
                </a:cxn>
                <a:cxn ang="5400000">
                  <a:pos x="wd2" y="hd2"/>
                </a:cxn>
                <a:cxn ang="10800000">
                  <a:pos x="wd2" y="hd2"/>
                </a:cxn>
                <a:cxn ang="16200000">
                  <a:pos x="wd2" y="hd2"/>
                </a:cxn>
              </a:cxnLst>
              <a:rect l="0" t="0" r="r" b="b"/>
              <a:pathLst>
                <a:path w="21600" h="21600" extrusionOk="0">
                  <a:moveTo>
                    <a:pt x="17053" y="0"/>
                  </a:moveTo>
                  <a:lnTo>
                    <a:pt x="0" y="21600"/>
                  </a:lnTo>
                  <a:lnTo>
                    <a:pt x="21600" y="21600"/>
                  </a:lnTo>
                  <a:cubicBezTo>
                    <a:pt x="21553" y="14400"/>
                    <a:pt x="21505" y="7200"/>
                    <a:pt x="21458" y="0"/>
                  </a:cubicBezTo>
                  <a:lnTo>
                    <a:pt x="17053" y="0"/>
                  </a:lnTo>
                  <a:close/>
                </a:path>
              </a:pathLst>
            </a:custGeom>
            <a:solidFill>
              <a:srgbClr val="EB3D9F">
                <a:alpha val="66000"/>
              </a:srgbClr>
            </a:solidFill>
            <a:ln w="12700" cap="flat">
              <a:noFill/>
              <a:miter lim="400000"/>
            </a:ln>
            <a:effectLst/>
          </p:spPr>
          <p:txBody>
            <a:bodyPr wrap="square" lIns="0" tIns="0" rIns="0" bIns="0" numCol="1" anchor="t">
              <a:noAutofit/>
            </a:bodyPr>
            <a:lstStyle/>
            <a:p>
              <a:pPr lvl="0"/>
              <a:endParaRPr/>
            </a:p>
          </p:txBody>
        </p:sp>
        <p:sp>
          <p:nvSpPr>
            <p:cNvPr id="9" name="Shape 9"/>
            <p:cNvSpPr/>
            <p:nvPr/>
          </p:nvSpPr>
          <p:spPr>
            <a:xfrm>
              <a:off x="8102631" y="0"/>
              <a:ext cx="1066772" cy="6866467"/>
            </a:xfrm>
            <a:custGeom>
              <a:avLst/>
              <a:gdLst/>
              <a:ahLst/>
              <a:cxnLst>
                <a:cxn ang="0">
                  <a:pos x="wd2" y="hd2"/>
                </a:cxn>
                <a:cxn ang="5400000">
                  <a:pos x="wd2" y="hd2"/>
                </a:cxn>
                <a:cxn ang="10800000">
                  <a:pos x="wd2" y="hd2"/>
                </a:cxn>
                <a:cxn ang="16200000">
                  <a:pos x="wd2" y="hd2"/>
                </a:cxn>
              </a:cxnLst>
              <a:rect l="0" t="0" r="r" b="b"/>
              <a:pathLst>
                <a:path w="21556" h="21600" extrusionOk="0">
                  <a:moveTo>
                    <a:pt x="0" y="0"/>
                  </a:moveTo>
                  <a:lnTo>
                    <a:pt x="18966" y="21600"/>
                  </a:lnTo>
                  <a:lnTo>
                    <a:pt x="21552" y="21600"/>
                  </a:lnTo>
                  <a:cubicBezTo>
                    <a:pt x="21600" y="14391"/>
                    <a:pt x="21217" y="7209"/>
                    <a:pt x="21265" y="0"/>
                  </a:cubicBezTo>
                  <a:lnTo>
                    <a:pt x="0" y="0"/>
                  </a:lnTo>
                  <a:close/>
                </a:path>
              </a:pathLst>
            </a:custGeom>
            <a:solidFill>
              <a:srgbClr val="B2136D">
                <a:alpha val="80000"/>
              </a:srgbClr>
            </a:solidFill>
            <a:ln w="12700" cap="flat">
              <a:noFill/>
              <a:miter lim="400000"/>
            </a:ln>
            <a:effectLst/>
          </p:spPr>
          <p:txBody>
            <a:bodyPr wrap="square" lIns="0" tIns="0" rIns="0" bIns="0" numCol="1" anchor="t">
              <a:noAutofit/>
            </a:bodyPr>
            <a:lstStyle/>
            <a:p>
              <a:pPr lvl="0"/>
              <a:endParaRPr/>
            </a:p>
          </p:txBody>
        </p:sp>
        <p:sp>
          <p:nvSpPr>
            <p:cNvPr id="10" name="Shape 10"/>
            <p:cNvSpPr/>
            <p:nvPr/>
          </p:nvSpPr>
          <p:spPr>
            <a:xfrm>
              <a:off x="8077231" y="4902200"/>
              <a:ext cx="1094087" cy="19642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00" y="0"/>
                  </a:lnTo>
                  <a:cubicBezTo>
                    <a:pt x="21533" y="7181"/>
                    <a:pt x="21567" y="14363"/>
                    <a:pt x="21600" y="21544"/>
                  </a:cubicBezTo>
                  <a:lnTo>
                    <a:pt x="0" y="21600"/>
                  </a:lnTo>
                  <a:close/>
                </a:path>
              </a:pathLst>
            </a:custGeom>
            <a:solidFill>
              <a:srgbClr val="B2136D">
                <a:alpha val="76000"/>
              </a:srgbClr>
            </a:solidFill>
            <a:ln w="12700" cap="flat">
              <a:noFill/>
              <a:miter lim="400000"/>
            </a:ln>
            <a:effectLst/>
          </p:spPr>
          <p:txBody>
            <a:bodyPr wrap="square" lIns="0" tIns="0" rIns="0" bIns="0" numCol="1" anchor="t">
              <a:noAutofit/>
            </a:bodyPr>
            <a:lstStyle/>
            <a:p>
              <a:pPr lvl="0"/>
              <a:endParaRPr/>
            </a:p>
          </p:txBody>
        </p:sp>
        <p:sp>
          <p:nvSpPr>
            <p:cNvPr id="11" name="Shape 11"/>
            <p:cNvSpPr/>
            <p:nvPr/>
          </p:nvSpPr>
          <p:spPr>
            <a:xfrm>
              <a:off x="-1" y="4021667"/>
              <a:ext cx="457201" cy="285326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0" y="21536"/>
                  </a:lnTo>
                  <a:cubicBezTo>
                    <a:pt x="133" y="14421"/>
                    <a:pt x="267" y="7307"/>
                    <a:pt x="0" y="0"/>
                  </a:cubicBezTo>
                  <a:close/>
                </a:path>
              </a:pathLst>
            </a:custGeom>
            <a:solidFill>
              <a:srgbClr val="EB3D9F">
                <a:alpha val="70000"/>
              </a:srgbClr>
            </a:solidFill>
            <a:ln w="12700" cap="flat">
              <a:noFill/>
              <a:miter lim="400000"/>
            </a:ln>
            <a:effectLst/>
          </p:spPr>
          <p:txBody>
            <a:bodyPr wrap="square" lIns="0" tIns="0" rIns="0" bIns="0" numCol="1" anchor="t">
              <a:noAutofit/>
            </a:bodyPr>
            <a:lstStyle/>
            <a:p>
              <a:pPr lvl="0"/>
              <a:endParaRPr/>
            </a:p>
          </p:txBody>
        </p:sp>
      </p:grpSp>
      <p:pic>
        <p:nvPicPr>
          <p:cNvPr id="13" name="image1.png"/>
          <p:cNvPicPr/>
          <p:nvPr/>
        </p:nvPicPr>
        <p:blipFill>
          <a:blip r:embed="rId20">
            <a:extLst/>
          </a:blip>
          <a:stretch>
            <a:fillRect/>
          </a:stretch>
        </p:blipFill>
        <p:spPr>
          <a:xfrm>
            <a:off x="-1620688" y="45855"/>
            <a:ext cx="757762" cy="757762"/>
          </a:xfrm>
          <a:prstGeom prst="rect">
            <a:avLst/>
          </a:prstGeom>
          <a:ln w="12700">
            <a:miter lim="400000"/>
          </a:ln>
        </p:spPr>
      </p:pic>
      <p:sp>
        <p:nvSpPr>
          <p:cNvPr id="14" name="Shape 14"/>
          <p:cNvSpPr>
            <a:spLocks noGrp="1"/>
          </p:cNvSpPr>
          <p:nvPr>
            <p:ph type="sldNum" sz="quarter" idx="2"/>
          </p:nvPr>
        </p:nvSpPr>
        <p:spPr>
          <a:xfrm>
            <a:off x="6444676" y="6114705"/>
            <a:ext cx="512638" cy="218441"/>
          </a:xfrm>
          <a:prstGeom prst="rect">
            <a:avLst/>
          </a:prstGeom>
          <a:ln w="12700">
            <a:miter lim="400000"/>
          </a:ln>
        </p:spPr>
        <p:txBody>
          <a:bodyPr lIns="45719" rIns="45719" anchor="ctr">
            <a:spAutoFit/>
          </a:bodyPr>
          <a:lstStyle>
            <a:lvl1pPr algn="r">
              <a:defRPr sz="900">
                <a:solidFill>
                  <a:srgbClr val="8D2853"/>
                </a:solidFill>
              </a:defRPr>
            </a:lvl1pPr>
          </a:lstStyle>
          <a:p>
            <a:pPr lvl="0"/>
            <a:fld id="{86CB4B4D-7CA3-9044-876B-883B54F8677D}" type="slidenum">
              <a:t>‹#›</a:t>
            </a:fld>
            <a:endParaRPr/>
          </a:p>
        </p:txBody>
      </p:sp>
      <p:sp>
        <p:nvSpPr>
          <p:cNvPr id="15" name="Shape 15"/>
          <p:cNvSpPr>
            <a:spLocks noGrp="1"/>
          </p:cNvSpPr>
          <p:nvPr>
            <p:ph type="title"/>
          </p:nvPr>
        </p:nvSpPr>
        <p:spPr>
          <a:xfrm>
            <a:off x="107504" y="0"/>
            <a:ext cx="8928993" cy="1140377"/>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p>
            <a:pPr lvl="0">
              <a:defRPr sz="1800">
                <a:solidFill>
                  <a:srgbClr val="000000"/>
                </a:solidFill>
              </a:defRPr>
            </a:pPr>
            <a:r>
              <a:rPr sz="3600">
                <a:solidFill>
                  <a:srgbClr val="EB3D9F"/>
                </a:solidFill>
              </a:rPr>
              <a:t>Образец заголовка</a:t>
            </a:r>
          </a:p>
        </p:txBody>
      </p:sp>
      <p:sp>
        <p:nvSpPr>
          <p:cNvPr id="16" name="Shape 16"/>
          <p:cNvSpPr>
            <a:spLocks noGrp="1"/>
          </p:cNvSpPr>
          <p:nvPr>
            <p:ph type="body" idx="1"/>
          </p:nvPr>
        </p:nvSpPr>
        <p:spPr>
          <a:xfrm>
            <a:off x="179511" y="1340767"/>
            <a:ext cx="8856986" cy="5517233"/>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defTabSz="457200">
        <a:defRPr sz="3600">
          <a:solidFill>
            <a:srgbClr val="EB3D9F"/>
          </a:solidFill>
          <a:latin typeface="Trebuchet MS"/>
          <a:ea typeface="Trebuchet MS"/>
          <a:cs typeface="Trebuchet MS"/>
          <a:sym typeface="Trebuchet MS"/>
        </a:defRPr>
      </a:lvl1pPr>
      <a:lvl2pPr defTabSz="457200">
        <a:defRPr sz="3600">
          <a:solidFill>
            <a:srgbClr val="EB3D9F"/>
          </a:solidFill>
          <a:latin typeface="Trebuchet MS"/>
          <a:ea typeface="Trebuchet MS"/>
          <a:cs typeface="Trebuchet MS"/>
          <a:sym typeface="Trebuchet MS"/>
        </a:defRPr>
      </a:lvl2pPr>
      <a:lvl3pPr defTabSz="457200">
        <a:defRPr sz="3600">
          <a:solidFill>
            <a:srgbClr val="EB3D9F"/>
          </a:solidFill>
          <a:latin typeface="Trebuchet MS"/>
          <a:ea typeface="Trebuchet MS"/>
          <a:cs typeface="Trebuchet MS"/>
          <a:sym typeface="Trebuchet MS"/>
        </a:defRPr>
      </a:lvl3pPr>
      <a:lvl4pPr defTabSz="457200">
        <a:defRPr sz="3600">
          <a:solidFill>
            <a:srgbClr val="EB3D9F"/>
          </a:solidFill>
          <a:latin typeface="Trebuchet MS"/>
          <a:ea typeface="Trebuchet MS"/>
          <a:cs typeface="Trebuchet MS"/>
          <a:sym typeface="Trebuchet MS"/>
        </a:defRPr>
      </a:lvl4pPr>
      <a:lvl5pPr defTabSz="457200">
        <a:defRPr sz="3600">
          <a:solidFill>
            <a:srgbClr val="EB3D9F"/>
          </a:solidFill>
          <a:latin typeface="Trebuchet MS"/>
          <a:ea typeface="Trebuchet MS"/>
          <a:cs typeface="Trebuchet MS"/>
          <a:sym typeface="Trebuchet MS"/>
        </a:defRPr>
      </a:lvl5pPr>
      <a:lvl6pPr defTabSz="457200">
        <a:defRPr sz="3600">
          <a:solidFill>
            <a:srgbClr val="EB3D9F"/>
          </a:solidFill>
          <a:latin typeface="Trebuchet MS"/>
          <a:ea typeface="Trebuchet MS"/>
          <a:cs typeface="Trebuchet MS"/>
          <a:sym typeface="Trebuchet MS"/>
        </a:defRPr>
      </a:lvl6pPr>
      <a:lvl7pPr defTabSz="457200">
        <a:defRPr sz="3600">
          <a:solidFill>
            <a:srgbClr val="EB3D9F"/>
          </a:solidFill>
          <a:latin typeface="Trebuchet MS"/>
          <a:ea typeface="Trebuchet MS"/>
          <a:cs typeface="Trebuchet MS"/>
          <a:sym typeface="Trebuchet MS"/>
        </a:defRPr>
      </a:lvl7pPr>
      <a:lvl8pPr defTabSz="457200">
        <a:defRPr sz="3600">
          <a:solidFill>
            <a:srgbClr val="EB3D9F"/>
          </a:solidFill>
          <a:latin typeface="Trebuchet MS"/>
          <a:ea typeface="Trebuchet MS"/>
          <a:cs typeface="Trebuchet MS"/>
          <a:sym typeface="Trebuchet MS"/>
        </a:defRPr>
      </a:lvl8pPr>
      <a:lvl9pPr defTabSz="457200">
        <a:defRPr sz="3600">
          <a:solidFill>
            <a:srgbClr val="EB3D9F"/>
          </a:solidFill>
          <a:latin typeface="Trebuchet MS"/>
          <a:ea typeface="Trebuchet MS"/>
          <a:cs typeface="Trebuchet MS"/>
          <a:sym typeface="Trebuchet MS"/>
        </a:defRPr>
      </a:lvl9pPr>
    </p:titleStyle>
    <p:bodyStyle>
      <a:lvl1pPr marL="3429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1pPr>
      <a:lvl2pPr marL="778668" indent="-321468"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2pPr>
      <a:lvl3pPr marL="1208314" indent="-293914"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3pPr>
      <a:lvl4pPr marL="17145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4pPr>
      <a:lvl5pPr marL="21717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5pPr>
      <a:lvl6pPr marL="26289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6pPr>
      <a:lvl7pPr marL="30861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7pPr>
      <a:lvl8pPr marL="35433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8pPr>
      <a:lvl9pPr marL="4000500" indent="-342900" defTabSz="457200">
        <a:spcBef>
          <a:spcPts val="1000"/>
        </a:spcBef>
        <a:buClr>
          <a:srgbClr val="EB3D9F"/>
        </a:buClr>
        <a:buSzPct val="80000"/>
        <a:buFont typeface="Wingdings 3"/>
        <a:buChar char=""/>
        <a:defRPr>
          <a:solidFill>
            <a:srgbClr val="404040"/>
          </a:solidFill>
          <a:latin typeface="Trebuchet MS"/>
          <a:ea typeface="Trebuchet MS"/>
          <a:cs typeface="Trebuchet MS"/>
          <a:sym typeface="Trebuchet MS"/>
        </a:defRPr>
      </a:lvl9pPr>
    </p:bodyStyle>
    <p:otherStyle>
      <a:lvl1pPr algn="r" defTabSz="457200">
        <a:defRPr sz="900">
          <a:solidFill>
            <a:schemeClr val="tx1"/>
          </a:solidFill>
          <a:latin typeface="+mn-lt"/>
          <a:ea typeface="+mn-ea"/>
          <a:cs typeface="+mn-cs"/>
          <a:sym typeface="Trebuchet MS"/>
        </a:defRPr>
      </a:lvl1pPr>
      <a:lvl2pPr indent="457200" algn="r" defTabSz="457200">
        <a:defRPr sz="900">
          <a:solidFill>
            <a:schemeClr val="tx1"/>
          </a:solidFill>
          <a:latin typeface="+mn-lt"/>
          <a:ea typeface="+mn-ea"/>
          <a:cs typeface="+mn-cs"/>
          <a:sym typeface="Trebuchet MS"/>
        </a:defRPr>
      </a:lvl2pPr>
      <a:lvl3pPr indent="914400" algn="r" defTabSz="457200">
        <a:defRPr sz="900">
          <a:solidFill>
            <a:schemeClr val="tx1"/>
          </a:solidFill>
          <a:latin typeface="+mn-lt"/>
          <a:ea typeface="+mn-ea"/>
          <a:cs typeface="+mn-cs"/>
          <a:sym typeface="Trebuchet MS"/>
        </a:defRPr>
      </a:lvl3pPr>
      <a:lvl4pPr indent="1371600" algn="r" defTabSz="457200">
        <a:defRPr sz="900">
          <a:solidFill>
            <a:schemeClr val="tx1"/>
          </a:solidFill>
          <a:latin typeface="+mn-lt"/>
          <a:ea typeface="+mn-ea"/>
          <a:cs typeface="+mn-cs"/>
          <a:sym typeface="Trebuchet MS"/>
        </a:defRPr>
      </a:lvl4pPr>
      <a:lvl5pPr indent="1828800" algn="r" defTabSz="457200">
        <a:defRPr sz="900">
          <a:solidFill>
            <a:schemeClr val="tx1"/>
          </a:solidFill>
          <a:latin typeface="+mn-lt"/>
          <a:ea typeface="+mn-ea"/>
          <a:cs typeface="+mn-cs"/>
          <a:sym typeface="Trebuchet MS"/>
        </a:defRPr>
      </a:lvl5pPr>
      <a:lvl6pPr indent="2286000" algn="r" defTabSz="457200">
        <a:defRPr sz="900">
          <a:solidFill>
            <a:schemeClr val="tx1"/>
          </a:solidFill>
          <a:latin typeface="+mn-lt"/>
          <a:ea typeface="+mn-ea"/>
          <a:cs typeface="+mn-cs"/>
          <a:sym typeface="Trebuchet MS"/>
        </a:defRPr>
      </a:lvl6pPr>
      <a:lvl7pPr indent="2743200" algn="r" defTabSz="457200">
        <a:defRPr sz="900">
          <a:solidFill>
            <a:schemeClr val="tx1"/>
          </a:solidFill>
          <a:latin typeface="+mn-lt"/>
          <a:ea typeface="+mn-ea"/>
          <a:cs typeface="+mn-cs"/>
          <a:sym typeface="Trebuchet MS"/>
        </a:defRPr>
      </a:lvl7pPr>
      <a:lvl8pPr indent="3200400" algn="r" defTabSz="457200">
        <a:defRPr sz="900">
          <a:solidFill>
            <a:schemeClr val="tx1"/>
          </a:solidFill>
          <a:latin typeface="+mn-lt"/>
          <a:ea typeface="+mn-ea"/>
          <a:cs typeface="+mn-cs"/>
          <a:sym typeface="Trebuchet MS"/>
        </a:defRPr>
      </a:lvl8pPr>
      <a:lvl9pPr indent="3657600" algn="r" defTabSz="457200">
        <a:defRPr sz="900">
          <a:solidFill>
            <a:schemeClr val="tx1"/>
          </a:solidFill>
          <a:latin typeface="+mn-lt"/>
          <a:ea typeface="+mn-ea"/>
          <a:cs typeface="+mn-cs"/>
          <a:sym typeface="Trebuchet M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hape 100"/>
          <p:cNvSpPr>
            <a:spLocks noGrp="1"/>
          </p:cNvSpPr>
          <p:nvPr>
            <p:ph type="title"/>
          </p:nvPr>
        </p:nvSpPr>
        <p:spPr>
          <a:xfrm>
            <a:off x="12148" y="116631"/>
            <a:ext cx="8856986" cy="1094503"/>
          </a:xfrm>
          <a:prstGeom prst="rect">
            <a:avLst/>
          </a:prstGeom>
        </p:spPr>
        <p:txBody>
          <a:bodyPr lIns="0" tIns="0" rIns="0" bIns="0">
            <a:normAutofit/>
          </a:bodyPr>
          <a:lstStyle/>
          <a:p>
            <a:pPr lvl="0" algn="ctr" defTabSz="192023">
              <a:defRPr sz="1800">
                <a:solidFill>
                  <a:srgbClr val="000000"/>
                </a:solidFill>
              </a:defRPr>
            </a:pPr>
            <a:r>
              <a:rPr lang="en-US" sz="2267" dirty="0"/>
              <a:t>National </a:t>
            </a:r>
            <a:r>
              <a:rPr lang="en-US" sz="2267" dirty="0" err="1"/>
              <a:t>Pirogov</a:t>
            </a:r>
            <a:r>
              <a:rPr lang="en-US" sz="2267" dirty="0"/>
              <a:t> Memorial Medical University, </a:t>
            </a:r>
            <a:r>
              <a:rPr lang="en-US" sz="2267" dirty="0" err="1"/>
              <a:t>Vinnytsya</a:t>
            </a:r>
            <a:r>
              <a:rPr lang="en-US" sz="2267" dirty="0"/>
              <a:t/>
            </a:r>
            <a:br>
              <a:rPr lang="en-US" sz="2267" dirty="0"/>
            </a:br>
            <a:r>
              <a:rPr lang="en-US" sz="2267" dirty="0"/>
              <a:t>Department of Pharmacy</a:t>
            </a:r>
            <a:br>
              <a:rPr lang="en-US" sz="2267" dirty="0"/>
            </a:br>
            <a:endParaRPr sz="2267" dirty="0"/>
          </a:p>
        </p:txBody>
      </p:sp>
      <p:sp>
        <p:nvSpPr>
          <p:cNvPr id="101" name="Shape 101"/>
          <p:cNvSpPr>
            <a:spLocks noGrp="1"/>
          </p:cNvSpPr>
          <p:nvPr>
            <p:ph type="body" idx="1"/>
          </p:nvPr>
        </p:nvSpPr>
        <p:spPr>
          <a:xfrm>
            <a:off x="15006" y="1968318"/>
            <a:ext cx="9144001" cy="1096900"/>
          </a:xfrm>
          <a:prstGeom prst="rect">
            <a:avLst/>
          </a:prstGeom>
        </p:spPr>
        <p:txBody>
          <a:bodyPr/>
          <a:lstStyle>
            <a:lvl1pPr algn="ctr">
              <a:lnSpc>
                <a:spcPct val="80000"/>
              </a:lnSpc>
              <a:defRPr sz="2000">
                <a:solidFill>
                  <a:srgbClr val="000000"/>
                </a:solidFill>
              </a:defRPr>
            </a:lvl1pPr>
          </a:lstStyle>
          <a:p>
            <a:pPr lvl="0">
              <a:defRPr sz="1800"/>
            </a:pPr>
            <a:r>
              <a:rPr sz="2000" b="1" dirty="0"/>
              <a:t>ANALYSIS OF ECONOMIC ACTIVITY OF PHARMACEUTICAL ENTERPRISES</a:t>
            </a:r>
          </a:p>
        </p:txBody>
      </p:sp>
      <p:sp>
        <p:nvSpPr>
          <p:cNvPr id="102" name="Shape 102"/>
          <p:cNvSpPr/>
          <p:nvPr/>
        </p:nvSpPr>
        <p:spPr>
          <a:xfrm>
            <a:off x="1060709" y="2930238"/>
            <a:ext cx="7128793" cy="14249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a:tabLst>
                <a:tab pos="2959100" algn="r"/>
                <a:tab pos="5930900" algn="r"/>
                <a:tab pos="5930900" algn="r"/>
              </a:tabLst>
            </a:pPr>
            <a:r>
              <a:t>training for second level specialists (master’s) of higher education</a:t>
            </a:r>
          </a:p>
          <a:p>
            <a:pPr lvl="0" algn="ctr">
              <a:tabLst>
                <a:tab pos="2959100" algn="r"/>
                <a:tab pos="5930900" algn="r"/>
                <a:tab pos="5930900" algn="r"/>
              </a:tabLst>
            </a:pPr>
            <a:r>
              <a:t>qualification of educational "Master of Pharmacy"</a:t>
            </a:r>
          </a:p>
          <a:p>
            <a:pPr lvl="0" algn="ctr">
              <a:tabLst>
                <a:tab pos="2959100" algn="r"/>
                <a:tab pos="5930900" algn="r"/>
                <a:tab pos="5930900" algn="r"/>
              </a:tabLst>
            </a:pPr>
            <a:r>
              <a:t>qualification of professional "Pharmacist"</a:t>
            </a:r>
          </a:p>
          <a:p>
            <a:pPr lvl="0" algn="ctr">
              <a:tabLst>
                <a:tab pos="2959100" algn="r"/>
                <a:tab pos="5930900" algn="r"/>
                <a:tab pos="5930900" algn="r"/>
              </a:tabLst>
            </a:pPr>
            <a:r>
              <a:t>Area of ​​Knowledge 22 "Health"</a:t>
            </a:r>
          </a:p>
          <a:p>
            <a:pPr lvl="0" algn="ctr">
              <a:tabLst>
                <a:tab pos="2959100" algn="r"/>
                <a:tab pos="5930900" algn="r"/>
                <a:tab pos="5930900" algn="r"/>
              </a:tabLst>
            </a:pPr>
            <a:r>
              <a:t>specialty 226 "Pharmacy, industrial pharmacy"</a:t>
            </a:r>
          </a:p>
        </p:txBody>
      </p:sp>
      <p:sp>
        <p:nvSpPr>
          <p:cNvPr id="103" name="Shape 103"/>
          <p:cNvSpPr/>
          <p:nvPr/>
        </p:nvSpPr>
        <p:spPr>
          <a:xfrm>
            <a:off x="3124039" y="1481665"/>
            <a:ext cx="2535844"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ctr">
              <a:defRPr sz="2400"/>
            </a:lvl1pPr>
          </a:lstStyle>
          <a:p>
            <a:pPr lvl="0">
              <a:defRPr sz="1800"/>
            </a:pPr>
            <a:r>
              <a:rPr sz="2400"/>
              <a:t>ELECTIVE COURSE</a:t>
            </a:r>
          </a:p>
        </p:txBody>
      </p:sp>
      <p:pic>
        <p:nvPicPr>
          <p:cNvPr id="104" name="image3.png"/>
          <p:cNvPicPr/>
          <p:nvPr/>
        </p:nvPicPr>
        <p:blipFill>
          <a:blip r:embed="rId2">
            <a:extLst/>
          </a:blip>
          <a:stretch>
            <a:fillRect/>
          </a:stretch>
        </p:blipFill>
        <p:spPr>
          <a:xfrm>
            <a:off x="683568" y="4727264"/>
            <a:ext cx="3240360" cy="1743076"/>
          </a:xfrm>
          <a:prstGeom prst="rect">
            <a:avLst/>
          </a:prstGeom>
          <a:ln w="12700">
            <a:miter lim="400000"/>
          </a:ln>
        </p:spPr>
      </p:pic>
      <p:pic>
        <p:nvPicPr>
          <p:cNvPr id="105" name="image4.jpg" descr="Економічний аналіз / ISER"/>
          <p:cNvPicPr/>
          <p:nvPr/>
        </p:nvPicPr>
        <p:blipFill>
          <a:blip r:embed="rId3">
            <a:extLst/>
          </a:blip>
          <a:stretch>
            <a:fillRect/>
          </a:stretch>
        </p:blipFill>
        <p:spPr>
          <a:xfrm>
            <a:off x="4417485" y="4727264"/>
            <a:ext cx="3394875" cy="1743077"/>
          </a:xfrm>
          <a:prstGeom prst="rect">
            <a:avLst/>
          </a:prstGeom>
          <a:ln w="12700">
            <a:miter lim="400000"/>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698710"/>
            <a:ext cx="170656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p:cNvSpPr>
          <p:nvPr>
            <p:ph type="title"/>
          </p:nvPr>
        </p:nvSpPr>
        <p:spPr>
          <a:xfrm>
            <a:off x="609599" y="116631"/>
            <a:ext cx="6347713" cy="648074"/>
          </a:xfrm>
          <a:prstGeom prst="rect">
            <a:avLst/>
          </a:prstGeom>
        </p:spPr>
        <p:txBody>
          <a:bodyPr/>
          <a:lstStyle/>
          <a:p>
            <a:pPr lvl="0" algn="ctr">
              <a:defRPr sz="1800">
                <a:solidFill>
                  <a:srgbClr val="000000"/>
                </a:solidFill>
              </a:defRPr>
            </a:pPr>
            <a:r>
              <a:rPr sz="3600">
                <a:solidFill>
                  <a:srgbClr val="EB3D9F"/>
                </a:solidFill>
              </a:rPr>
              <a:t>Course Characteristics </a:t>
            </a:r>
            <a:r>
              <a:rPr sz="3600">
                <a:solidFill>
                  <a:srgbClr val="EB3D9F"/>
                </a:solidFill>
                <a:latin typeface="Times New Roman"/>
                <a:ea typeface="Times New Roman"/>
                <a:cs typeface="Times New Roman"/>
                <a:sym typeface="Times New Roman"/>
              </a:rPr>
              <a:t> </a:t>
            </a:r>
          </a:p>
        </p:txBody>
      </p:sp>
      <p:sp>
        <p:nvSpPr>
          <p:cNvPr id="108" name="Shape 108"/>
          <p:cNvSpPr>
            <a:spLocks noGrp="1"/>
          </p:cNvSpPr>
          <p:nvPr>
            <p:ph type="body" idx="1"/>
          </p:nvPr>
        </p:nvSpPr>
        <p:spPr>
          <a:xfrm>
            <a:off x="609598" y="908719"/>
            <a:ext cx="7202762" cy="4104458"/>
          </a:xfrm>
          <a:prstGeom prst="rect">
            <a:avLst/>
          </a:prstGeom>
        </p:spPr>
        <p:txBody>
          <a:bodyPr/>
          <a:lstStyle/>
          <a:p>
            <a:pPr marL="0" lvl="0" indent="0">
              <a:spcBef>
                <a:spcPts val="0"/>
              </a:spcBef>
              <a:buClrTx/>
              <a:buSzTx/>
              <a:buFontTx/>
              <a:buNone/>
              <a:defRPr>
                <a:solidFill>
                  <a:srgbClr val="000000"/>
                </a:solidFill>
              </a:defRPr>
            </a:pPr>
            <a:r>
              <a:rPr>
                <a:solidFill>
                  <a:srgbClr val="202124"/>
                </a:solidFill>
                <a:latin typeface="+mn-lt"/>
                <a:ea typeface="+mn-ea"/>
                <a:cs typeface="+mn-cs"/>
                <a:sym typeface="Helvetica"/>
              </a:rPr>
              <a:t>-The elective course "Analysis of economic activity of pharmaceutical companies" belongs to the cycle of disciplines of professionally-oriented training of specialists in the specialty 226 "Pharmacy, industrial pharmacy".</a:t>
            </a:r>
            <a:endParaRPr>
              <a:solidFill>
                <a:srgbClr val="202124"/>
              </a:solidFill>
              <a:latin typeface="Times New Roman"/>
              <a:ea typeface="Times New Roman"/>
              <a:cs typeface="Times New Roman"/>
              <a:sym typeface="Times New Roman"/>
            </a:endParaRPr>
          </a:p>
          <a:p>
            <a:pPr marL="0" lvl="0" indent="0">
              <a:spcBef>
                <a:spcPts val="0"/>
              </a:spcBef>
              <a:buClrTx/>
              <a:buSzTx/>
              <a:buFontTx/>
              <a:buNone/>
              <a:defRPr>
                <a:solidFill>
                  <a:srgbClr val="000000"/>
                </a:solidFill>
              </a:defRPr>
            </a:pPr>
            <a:r>
              <a:rPr>
                <a:solidFill>
                  <a:srgbClr val="202124"/>
                </a:solidFill>
                <a:latin typeface="Times New Roman"/>
                <a:ea typeface="Times New Roman"/>
                <a:cs typeface="Times New Roman"/>
                <a:sym typeface="Times New Roman"/>
              </a:rPr>
              <a:t>-The discipline provides higher education students with basic knowledge on the analysis of economic activity of business entities, mastering the organization and methodology of economic analysis, the formation of the ability to use theoretical knowledge in practice, based on the conceptual foundations of market economy.</a:t>
            </a:r>
            <a:endParaRPr>
              <a:latin typeface="Times New Roman"/>
              <a:ea typeface="Times New Roman"/>
              <a:cs typeface="Times New Roman"/>
              <a:sym typeface="Times New Roman"/>
            </a:endParaRPr>
          </a:p>
          <a:p>
            <a:pPr marL="0" lvl="0" indent="0">
              <a:spcBef>
                <a:spcPts val="0"/>
              </a:spcBef>
              <a:buClrTx/>
              <a:buSzTx/>
              <a:buFontTx/>
              <a:buNone/>
              <a:defRPr>
                <a:solidFill>
                  <a:srgbClr val="000000"/>
                </a:solidFill>
              </a:defRPr>
            </a:pPr>
            <a:r>
              <a:rPr>
                <a:latin typeface="Times New Roman"/>
                <a:ea typeface="Times New Roman"/>
                <a:cs typeface="Times New Roman"/>
                <a:sym typeface="Times New Roman"/>
              </a:rPr>
              <a:t>-This discipline is an important link in shaping the profile of the Master of Pharmacy.</a:t>
            </a:r>
          </a:p>
          <a:p>
            <a:pPr marL="0" lvl="0" indent="0">
              <a:spcBef>
                <a:spcPts val="0"/>
              </a:spcBef>
              <a:buClrTx/>
              <a:buSzTx/>
              <a:buFontTx/>
              <a:buNone/>
              <a:defRPr>
                <a:solidFill>
                  <a:srgbClr val="000000"/>
                </a:solidFill>
              </a:defRPr>
            </a:pPr>
            <a:r>
              <a:rPr>
                <a:latin typeface="Times New Roman"/>
                <a:ea typeface="Times New Roman"/>
                <a:cs typeface="Times New Roman"/>
                <a:sym typeface="Times New Roman"/>
              </a:rPr>
              <a:t>-This discipline refers to an elective discipline.</a:t>
            </a:r>
          </a:p>
        </p:txBody>
      </p:sp>
      <p:pic>
        <p:nvPicPr>
          <p:cNvPr id="109" name="image5.jpg" descr="Економічний аналіз і актуальні тенденції: прогноз на 2019-2021 роки (cічень  2019) » Ukrainian Think Tanks Liaison Office in Brussels"/>
          <p:cNvPicPr/>
          <p:nvPr/>
        </p:nvPicPr>
        <p:blipFill>
          <a:blip r:embed="rId2">
            <a:extLst/>
          </a:blip>
          <a:stretch>
            <a:fillRect/>
          </a:stretch>
        </p:blipFill>
        <p:spPr>
          <a:xfrm>
            <a:off x="5220072" y="4985760"/>
            <a:ext cx="3735368" cy="1771651"/>
          </a:xfrm>
          <a:prstGeom prst="rect">
            <a:avLst/>
          </a:prstGeom>
          <a:ln w="12700">
            <a:miter lim="400000"/>
          </a:ln>
        </p:spPr>
      </p:pic>
      <p:pic>
        <p:nvPicPr>
          <p:cNvPr id="110" name="image6.png"/>
          <p:cNvPicPr/>
          <p:nvPr/>
        </p:nvPicPr>
        <p:blipFill>
          <a:blip r:embed="rId3">
            <a:extLst/>
          </a:blip>
          <a:stretch>
            <a:fillRect/>
          </a:stretch>
        </p:blipFill>
        <p:spPr>
          <a:xfrm>
            <a:off x="910760" y="5013176"/>
            <a:ext cx="3312368" cy="1801285"/>
          </a:xfrm>
          <a:prstGeom prst="rect">
            <a:avLst/>
          </a:prstGeom>
          <a:ln w="12700">
            <a:miter lim="400000"/>
          </a:ln>
        </p:spPr>
      </p:pic>
    </p:spTree>
  </p:cSld>
  <p:clrMapOvr>
    <a:masterClrMapping/>
  </p:clrMapOvr>
  <p:transition spd="med">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p:nvPr/>
        </p:nvSpPr>
        <p:spPr>
          <a:xfrm>
            <a:off x="683567" y="188639"/>
            <a:ext cx="7776866" cy="391389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a:r>
              <a:rPr b="1"/>
              <a:t>Course Characteristics</a:t>
            </a:r>
            <a:endParaRPr sz="2800" b="1">
              <a:latin typeface="Times New Roman"/>
              <a:ea typeface="Times New Roman"/>
              <a:cs typeface="Times New Roman"/>
              <a:sym typeface="Times New Roman"/>
            </a:endParaRPr>
          </a:p>
          <a:p>
            <a:pPr lvl="0" algn="ctr"/>
            <a:endParaRPr sz="2800" b="1">
              <a:latin typeface="Times New Roman"/>
              <a:ea typeface="Times New Roman"/>
              <a:cs typeface="Times New Roman"/>
              <a:sym typeface="Times New Roman"/>
            </a:endParaRPr>
          </a:p>
          <a:p>
            <a:pPr lvl="0"/>
            <a:r>
              <a:rPr sz="2400">
                <a:solidFill>
                  <a:srgbClr val="202124"/>
                </a:solidFill>
                <a:latin typeface="+mn-lt"/>
                <a:ea typeface="+mn-ea"/>
                <a:cs typeface="+mn-cs"/>
                <a:sym typeface="Helvetica"/>
              </a:rPr>
              <a:t>The financial condition of the company is characterized by a set of indicators that reflect the process of formation and use of its funds.</a:t>
            </a:r>
            <a:endParaRPr sz="2400">
              <a:solidFill>
                <a:srgbClr val="202124"/>
              </a:solidFill>
              <a:latin typeface="Times New Roman"/>
              <a:ea typeface="Times New Roman"/>
              <a:cs typeface="Times New Roman"/>
              <a:sym typeface="Times New Roman"/>
            </a:endParaRPr>
          </a:p>
          <a:p>
            <a:pPr lvl="0" algn="just"/>
            <a:endParaRPr sz="2400">
              <a:latin typeface="Times New Roman"/>
              <a:ea typeface="Times New Roman"/>
              <a:cs typeface="Times New Roman"/>
              <a:sym typeface="Times New Roman"/>
            </a:endParaRPr>
          </a:p>
          <a:p>
            <a:pPr lvl="0"/>
            <a:r>
              <a:rPr sz="2400">
                <a:solidFill>
                  <a:srgbClr val="202124"/>
                </a:solidFill>
                <a:latin typeface="Times New Roman"/>
                <a:ea typeface="Times New Roman"/>
                <a:cs typeface="Times New Roman"/>
                <a:sym typeface="Times New Roman"/>
              </a:rPr>
              <a:t>In a market economy, the financial condition of the company essentially reflects the final results of its activities. It is the final results of the company that affect the quality of pharmaceutical care to the population and the level of availability of medicines in pharmacies.</a:t>
            </a:r>
          </a:p>
        </p:txBody>
      </p:sp>
      <p:pic>
        <p:nvPicPr>
          <p:cNvPr id="113" name="image7.jpg" descr="Економічний аналіз підприємства"/>
          <p:cNvPicPr/>
          <p:nvPr/>
        </p:nvPicPr>
        <p:blipFill>
          <a:blip r:embed="rId2">
            <a:extLst/>
          </a:blip>
          <a:stretch>
            <a:fillRect/>
          </a:stretch>
        </p:blipFill>
        <p:spPr>
          <a:xfrm>
            <a:off x="5076056" y="4857286"/>
            <a:ext cx="3547096" cy="1847852"/>
          </a:xfrm>
          <a:prstGeom prst="rect">
            <a:avLst/>
          </a:prstGeom>
          <a:ln w="12700">
            <a:miter lim="400000"/>
          </a:ln>
        </p:spPr>
      </p:pic>
      <p:pic>
        <p:nvPicPr>
          <p:cNvPr id="114" name="image8.png"/>
          <p:cNvPicPr/>
          <p:nvPr/>
        </p:nvPicPr>
        <p:blipFill>
          <a:blip r:embed="rId3">
            <a:extLst/>
          </a:blip>
          <a:stretch>
            <a:fillRect/>
          </a:stretch>
        </p:blipFill>
        <p:spPr>
          <a:xfrm>
            <a:off x="827583" y="4857286"/>
            <a:ext cx="3456385" cy="1847852"/>
          </a:xfrm>
          <a:prstGeom prst="rect">
            <a:avLst/>
          </a:prstGeom>
          <a:ln w="12700">
            <a:miter lim="400000"/>
          </a:ln>
        </p:spPr>
      </p:pic>
    </p:spTree>
  </p:cSld>
  <p:clrMapOvr>
    <a:masterClrMapping/>
  </p:clrMapOvr>
  <p:transition spd="med">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p:nvPr/>
        </p:nvSpPr>
        <p:spPr>
          <a:xfrm>
            <a:off x="467543" y="908719"/>
            <a:ext cx="7704858" cy="2734412"/>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800">
                <a:solidFill>
                  <a:srgbClr val="202124"/>
                </a:solidFill>
                <a:latin typeface="+mn-lt"/>
                <a:ea typeface="+mn-ea"/>
                <a:cs typeface="+mn-cs"/>
                <a:sym typeface="Helvetica"/>
              </a:rPr>
              <a:t>-</a:t>
            </a:r>
            <a:r>
              <a:rPr sz="2100">
                <a:solidFill>
                  <a:srgbClr val="202124"/>
                </a:solidFill>
                <a:latin typeface="+mn-lt"/>
                <a:ea typeface="+mn-ea"/>
                <a:cs typeface="+mn-cs"/>
                <a:sym typeface="Helvetica"/>
              </a:rPr>
              <a:t>Formation of professionally important knowledge, skills and abilities of higher education students in conducting economic analysis of pharmacy enterprises</a:t>
            </a:r>
            <a:endParaRPr sz="2100">
              <a:solidFill>
                <a:srgbClr val="202124"/>
              </a:solidFill>
              <a:latin typeface="Times New Roman"/>
              <a:ea typeface="Times New Roman"/>
              <a:cs typeface="Times New Roman"/>
              <a:sym typeface="Times New Roman"/>
            </a:endParaRPr>
          </a:p>
          <a:p>
            <a:pPr lvl="0"/>
            <a:r>
              <a:rPr sz="2100">
                <a:solidFill>
                  <a:srgbClr val="202124"/>
                </a:solidFill>
                <a:latin typeface="Times New Roman"/>
                <a:ea typeface="Times New Roman"/>
                <a:cs typeface="Times New Roman"/>
                <a:sym typeface="Times New Roman"/>
              </a:rPr>
              <a:t>-Acquisition of system knowledge about the set of indicators that reflect the process of formation and use of financial resources of the pharmacy enterprise;</a:t>
            </a:r>
          </a:p>
          <a:p>
            <a:pPr lvl="0"/>
            <a:r>
              <a:rPr sz="2100">
                <a:solidFill>
                  <a:srgbClr val="202124"/>
                </a:solidFill>
                <a:latin typeface="Times New Roman"/>
                <a:ea typeface="Times New Roman"/>
                <a:cs typeface="Times New Roman"/>
                <a:sym typeface="Times New Roman"/>
              </a:rPr>
              <a:t>-perfect knowledge of methods and techniques of financial analysis of pharmacies.</a:t>
            </a:r>
          </a:p>
        </p:txBody>
      </p:sp>
      <p:sp>
        <p:nvSpPr>
          <p:cNvPr id="117" name="Shape 117"/>
          <p:cNvSpPr>
            <a:spLocks noGrp="1"/>
          </p:cNvSpPr>
          <p:nvPr>
            <p:ph type="title"/>
          </p:nvPr>
        </p:nvSpPr>
        <p:spPr>
          <a:xfrm>
            <a:off x="971599" y="260647"/>
            <a:ext cx="7776866" cy="810504"/>
          </a:xfrm>
          <a:prstGeom prst="rect">
            <a:avLst/>
          </a:prstGeom>
        </p:spPr>
        <p:txBody>
          <a:bodyPr/>
          <a:lstStyle>
            <a:lvl1pPr>
              <a:defRPr sz="2800">
                <a:solidFill>
                  <a:srgbClr val="FF40FF"/>
                </a:solidFill>
                <a:latin typeface="+mn-lt"/>
                <a:ea typeface="+mn-ea"/>
                <a:cs typeface="+mn-cs"/>
                <a:sym typeface="Helvetica"/>
              </a:defRPr>
            </a:lvl1pPr>
          </a:lstStyle>
          <a:p>
            <a:pPr lvl="0">
              <a:defRPr sz="1800">
                <a:solidFill>
                  <a:srgbClr val="000000"/>
                </a:solidFill>
              </a:defRPr>
            </a:pPr>
            <a:r>
              <a:rPr sz="2800">
                <a:solidFill>
                  <a:srgbClr val="FF40FF"/>
                </a:solidFill>
              </a:rPr>
              <a:t>The objectives of the course are:</a:t>
            </a:r>
          </a:p>
        </p:txBody>
      </p:sp>
      <p:pic>
        <p:nvPicPr>
          <p:cNvPr id="118" name="image9.jpg" descr="Статистика, економіка, економічний аналіз (контрольні, ІНДЗ, курсові) -  Освіта / Спорт Луцьк на Olx"/>
          <p:cNvPicPr/>
          <p:nvPr/>
        </p:nvPicPr>
        <p:blipFill>
          <a:blip r:embed="rId2">
            <a:extLst/>
          </a:blip>
          <a:stretch>
            <a:fillRect/>
          </a:stretch>
        </p:blipFill>
        <p:spPr>
          <a:xfrm>
            <a:off x="5580112" y="4149080"/>
            <a:ext cx="3006081" cy="2016225"/>
          </a:xfrm>
          <a:prstGeom prst="rect">
            <a:avLst/>
          </a:prstGeom>
          <a:ln w="12700">
            <a:miter lim="400000"/>
          </a:ln>
        </p:spPr>
      </p:pic>
      <p:pic>
        <p:nvPicPr>
          <p:cNvPr id="119" name="image10.png"/>
          <p:cNvPicPr/>
          <p:nvPr/>
        </p:nvPicPr>
        <p:blipFill>
          <a:blip r:embed="rId3">
            <a:extLst/>
          </a:blip>
          <a:stretch>
            <a:fillRect/>
          </a:stretch>
        </p:blipFill>
        <p:spPr>
          <a:xfrm>
            <a:off x="971599" y="4325039"/>
            <a:ext cx="2952329" cy="2143126"/>
          </a:xfrm>
          <a:prstGeom prst="rect">
            <a:avLst/>
          </a:prstGeom>
          <a:ln w="12700">
            <a:miter lim="400000"/>
          </a:ln>
        </p:spPr>
      </p:pic>
    </p:spTree>
  </p:cSld>
  <p:clrMapOvr>
    <a:masterClrMapping/>
  </p:clrMapOvr>
  <p:transition spd="med">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p:cNvSpPr>
          <p:nvPr>
            <p:ph type="title"/>
          </p:nvPr>
        </p:nvSpPr>
        <p:spPr>
          <a:xfrm>
            <a:off x="107503" y="45855"/>
            <a:ext cx="8928994" cy="934873"/>
          </a:xfrm>
          <a:prstGeom prst="rect">
            <a:avLst/>
          </a:prstGeom>
        </p:spPr>
        <p:txBody>
          <a:bodyPr/>
          <a:lstStyle>
            <a:lvl1pPr>
              <a:defRPr sz="2800">
                <a:solidFill>
                  <a:srgbClr val="FF40FF"/>
                </a:solidFill>
                <a:latin typeface="+mn-lt"/>
                <a:ea typeface="+mn-ea"/>
                <a:cs typeface="+mn-cs"/>
                <a:sym typeface="Helvetica"/>
              </a:defRPr>
            </a:lvl1pPr>
          </a:lstStyle>
          <a:p>
            <a:pPr lvl="0">
              <a:defRPr sz="1800">
                <a:solidFill>
                  <a:srgbClr val="000000"/>
                </a:solidFill>
              </a:defRPr>
            </a:pPr>
            <a:r>
              <a:rPr sz="2800">
                <a:solidFill>
                  <a:srgbClr val="FF40FF"/>
                </a:solidFill>
              </a:rPr>
              <a:t>Advantages of the course</a:t>
            </a:r>
          </a:p>
        </p:txBody>
      </p:sp>
      <p:sp>
        <p:nvSpPr>
          <p:cNvPr id="122" name="Shape 122"/>
          <p:cNvSpPr/>
          <p:nvPr/>
        </p:nvSpPr>
        <p:spPr>
          <a:xfrm>
            <a:off x="307975" y="692695"/>
            <a:ext cx="8368480" cy="269469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100">
                <a:solidFill>
                  <a:srgbClr val="202124"/>
                </a:solidFill>
                <a:latin typeface="+mn-lt"/>
                <a:ea typeface="+mn-ea"/>
                <a:cs typeface="+mn-cs"/>
                <a:sym typeface="Helvetica"/>
              </a:rPr>
              <a:t>This course involves mastering the material on:</a:t>
            </a:r>
          </a:p>
          <a:p>
            <a:pPr lvl="0"/>
            <a:r>
              <a:rPr sz="2100">
                <a:solidFill>
                  <a:srgbClr val="202124"/>
                </a:solidFill>
                <a:latin typeface="+mn-lt"/>
                <a:ea typeface="+mn-ea"/>
                <a:cs typeface="+mn-cs"/>
                <a:sym typeface="Helvetica"/>
              </a:rPr>
              <a:t>-identification of key indicators of economic analysis, such as profit, income and profitability;</a:t>
            </a:r>
          </a:p>
          <a:p>
            <a:pPr lvl="0"/>
            <a:r>
              <a:rPr sz="2100">
                <a:solidFill>
                  <a:srgbClr val="202124"/>
                </a:solidFill>
                <a:latin typeface="+mn-lt"/>
                <a:ea typeface="+mn-ea"/>
                <a:cs typeface="+mn-cs"/>
                <a:sym typeface="Helvetica"/>
              </a:rPr>
              <a:t>-ability to make the right management decisions based on economic calculations;</a:t>
            </a:r>
            <a:endParaRPr sz="2400">
              <a:solidFill>
                <a:srgbClr val="202124"/>
              </a:solidFill>
              <a:latin typeface="Times New Roman"/>
              <a:ea typeface="Times New Roman"/>
              <a:cs typeface="Times New Roman"/>
              <a:sym typeface="Times New Roman"/>
            </a:endParaRPr>
          </a:p>
          <a:p>
            <a:pPr lvl="0"/>
            <a:r>
              <a:rPr sz="2400">
                <a:latin typeface="Times New Roman"/>
                <a:ea typeface="Times New Roman"/>
                <a:cs typeface="Times New Roman"/>
                <a:sym typeface="Times New Roman"/>
              </a:rPr>
              <a:t>-implementation of forecasting and planning of economic processes for the development of programs and recommendations for further effective development, profitable activities of the enterprise.</a:t>
            </a:r>
          </a:p>
        </p:txBody>
      </p:sp>
      <p:pic>
        <p:nvPicPr>
          <p:cNvPr id="123" name="image11.png"/>
          <p:cNvPicPr/>
          <p:nvPr/>
        </p:nvPicPr>
        <p:blipFill>
          <a:blip r:embed="rId2">
            <a:extLst/>
          </a:blip>
          <a:stretch>
            <a:fillRect/>
          </a:stretch>
        </p:blipFill>
        <p:spPr>
          <a:xfrm>
            <a:off x="5076056" y="4393203"/>
            <a:ext cx="3156199" cy="2075291"/>
          </a:xfrm>
          <a:prstGeom prst="rect">
            <a:avLst/>
          </a:prstGeom>
          <a:ln w="12700">
            <a:miter lim="400000"/>
          </a:ln>
        </p:spPr>
      </p:pic>
      <p:pic>
        <p:nvPicPr>
          <p:cNvPr id="124" name="image12.png"/>
          <p:cNvPicPr/>
          <p:nvPr/>
        </p:nvPicPr>
        <p:blipFill>
          <a:blip r:embed="rId3">
            <a:extLst/>
          </a:blip>
          <a:stretch>
            <a:fillRect/>
          </a:stretch>
        </p:blipFill>
        <p:spPr>
          <a:xfrm>
            <a:off x="755576" y="4393203"/>
            <a:ext cx="3384377" cy="1990146"/>
          </a:xfrm>
          <a:prstGeom prst="rect">
            <a:avLst/>
          </a:prstGeom>
          <a:ln w="12700">
            <a:miter lim="400000"/>
          </a:ln>
        </p:spPr>
      </p:pic>
    </p:spTree>
  </p:cSld>
  <p:clrMapOvr>
    <a:masterClrMapping/>
  </p:clrMapOvr>
  <p:transition spd="med">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Shape 126"/>
          <p:cNvSpPr>
            <a:spLocks noGrp="1"/>
          </p:cNvSpPr>
          <p:nvPr>
            <p:ph type="title"/>
          </p:nvPr>
        </p:nvSpPr>
        <p:spPr>
          <a:xfrm>
            <a:off x="107504" y="188639"/>
            <a:ext cx="8534401" cy="1320801"/>
          </a:xfrm>
          <a:prstGeom prst="rect">
            <a:avLst/>
          </a:prstGeom>
        </p:spPr>
        <p:txBody>
          <a:bodyPr/>
          <a:lstStyle/>
          <a:p>
            <a:pPr lvl="0" algn="ctr">
              <a:defRPr sz="1800">
                <a:solidFill>
                  <a:srgbClr val="000000"/>
                </a:solidFill>
              </a:defRPr>
            </a:pPr>
            <a:r>
              <a:rPr sz="3600">
                <a:solidFill>
                  <a:srgbClr val="EB3D9F"/>
                </a:solidFill>
              </a:rPr>
              <a:t>Program learning outcomes (PLO):</a:t>
            </a:r>
            <a:r>
              <a:rPr sz="3600">
                <a:solidFill>
                  <a:srgbClr val="EB3D9F"/>
                </a:solidFill>
                <a:latin typeface="Times New Roman"/>
                <a:ea typeface="Times New Roman"/>
                <a:cs typeface="Times New Roman"/>
                <a:sym typeface="Times New Roman"/>
              </a:rPr>
              <a:t/>
            </a:r>
            <a:br>
              <a:rPr sz="3600">
                <a:solidFill>
                  <a:srgbClr val="EB3D9F"/>
                </a:solidFill>
                <a:latin typeface="Times New Roman"/>
                <a:ea typeface="Times New Roman"/>
                <a:cs typeface="Times New Roman"/>
                <a:sym typeface="Times New Roman"/>
              </a:rPr>
            </a:br>
            <a:endParaRPr sz="3600">
              <a:solidFill>
                <a:srgbClr val="EB3D9F"/>
              </a:solidFill>
              <a:latin typeface="Times New Roman"/>
              <a:ea typeface="Times New Roman"/>
              <a:cs typeface="Times New Roman"/>
              <a:sym typeface="Times New Roman"/>
            </a:endParaRPr>
          </a:p>
        </p:txBody>
      </p:sp>
      <p:sp>
        <p:nvSpPr>
          <p:cNvPr id="127" name="Shape 127"/>
          <p:cNvSpPr>
            <a:spLocks noGrp="1"/>
          </p:cNvSpPr>
          <p:nvPr>
            <p:ph type="body" idx="1"/>
          </p:nvPr>
        </p:nvSpPr>
        <p:spPr>
          <a:xfrm>
            <a:off x="107503" y="764704"/>
            <a:ext cx="8712970" cy="5276659"/>
          </a:xfrm>
          <a:prstGeom prst="rect">
            <a:avLst/>
          </a:prstGeom>
        </p:spPr>
        <p:txBody>
          <a:bodyPr/>
          <a:lstStyle/>
          <a:p>
            <a:pPr marL="381000" lvl="0" indent="-381000">
              <a:defRPr>
                <a:solidFill>
                  <a:srgbClr val="000000"/>
                </a:solidFill>
              </a:defRPr>
            </a:pPr>
            <a:r>
              <a:rPr sz="2000">
                <a:latin typeface="Times New Roman"/>
                <a:ea typeface="Times New Roman"/>
                <a:cs typeface="Times New Roman"/>
                <a:sym typeface="Times New Roman"/>
              </a:rPr>
              <a:t>PLO 10. Adheres to the norms of communication in professional interaction with colleagues, managers, consumers, works effectively in a team.</a:t>
            </a:r>
          </a:p>
          <a:p>
            <a:pPr marL="381000" lvl="0" indent="-381000">
              <a:defRPr>
                <a:solidFill>
                  <a:srgbClr val="000000"/>
                </a:solidFill>
              </a:defRPr>
            </a:pPr>
            <a:r>
              <a:rPr sz="2000">
                <a:latin typeface="Times New Roman"/>
                <a:ea typeface="Times New Roman"/>
                <a:cs typeface="Times New Roman"/>
                <a:sym typeface="Times New Roman"/>
              </a:rPr>
              <a:t>-PLO 11. Uses methods for assessing performance indicators; identify reserves to increase labor efficiency.</a:t>
            </a:r>
          </a:p>
          <a:p>
            <a:pPr marL="381000" lvl="0" indent="-381000">
              <a:defRPr>
                <a:solidFill>
                  <a:srgbClr val="000000"/>
                </a:solidFill>
              </a:defRPr>
            </a:pPr>
            <a:r>
              <a:rPr sz="2000">
                <a:latin typeface="Times New Roman"/>
                <a:ea typeface="Times New Roman"/>
                <a:cs typeface="Times New Roman"/>
                <a:sym typeface="Times New Roman"/>
              </a:rPr>
              <a:t>PLO 20. Carries out a set of organizational and managerial measures to provide the population and health care facilities with medicines and other products of the pharmaceutical range. Carries out all types of accounting in pharmacies, administrative records, processes of commodity analysis.</a:t>
            </a:r>
          </a:p>
          <a:p>
            <a:pPr marL="381000" lvl="0" indent="-381000">
              <a:defRPr>
                <a:solidFill>
                  <a:srgbClr val="000000"/>
                </a:solidFill>
              </a:defRPr>
            </a:pPr>
            <a:r>
              <a:rPr sz="2000">
                <a:latin typeface="Times New Roman"/>
                <a:ea typeface="Times New Roman"/>
                <a:cs typeface="Times New Roman"/>
                <a:sym typeface="Times New Roman"/>
              </a:rPr>
              <a:t>PLO 21. Calculates the main economic indicators of pharmacies, as well as taxes and fees to form all types of prices (wholesale, purchase and retail) for medicines and other products of the pharmaceutical range.</a:t>
            </a:r>
          </a:p>
          <a:p>
            <a:pPr marL="381000" lvl="0" indent="-381000">
              <a:defRPr>
                <a:solidFill>
                  <a:srgbClr val="000000"/>
                </a:solidFill>
              </a:defRPr>
            </a:pPr>
            <a:r>
              <a:rPr sz="2000">
                <a:latin typeface="Times New Roman"/>
                <a:ea typeface="Times New Roman"/>
                <a:cs typeface="Times New Roman"/>
                <a:sym typeface="Times New Roman"/>
              </a:rPr>
              <a:t>PLO 24. Plans and implements professional activities on the basis of regulations of Ukraine and recommendations of good pharmaceutical practice.</a:t>
            </a:r>
          </a:p>
        </p:txBody>
      </p:sp>
    </p:spTree>
  </p:cSld>
  <p:clrMapOvr>
    <a:masterClrMapping/>
  </p:clrMapOvr>
  <p:transition spd="med">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Shape 129"/>
          <p:cNvSpPr>
            <a:spLocks noGrp="1"/>
          </p:cNvSpPr>
          <p:nvPr>
            <p:ph type="title"/>
          </p:nvPr>
        </p:nvSpPr>
        <p:spPr>
          <a:xfrm>
            <a:off x="9062" y="116632"/>
            <a:ext cx="8928994" cy="862865"/>
          </a:xfrm>
          <a:prstGeom prst="rect">
            <a:avLst/>
          </a:prstGeom>
        </p:spPr>
        <p:txBody>
          <a:bodyPr/>
          <a:lstStyle>
            <a:lvl1pPr>
              <a:defRPr sz="2800">
                <a:solidFill>
                  <a:srgbClr val="EF2CCC"/>
                </a:solidFill>
                <a:latin typeface="+mn-lt"/>
                <a:ea typeface="+mn-ea"/>
                <a:cs typeface="+mn-cs"/>
                <a:sym typeface="Helvetica"/>
              </a:defRPr>
            </a:lvl1pPr>
          </a:lstStyle>
          <a:p>
            <a:pPr lvl="0">
              <a:defRPr sz="1800">
                <a:solidFill>
                  <a:srgbClr val="000000"/>
                </a:solidFill>
              </a:defRPr>
            </a:pPr>
            <a:r>
              <a:rPr sz="2800">
                <a:solidFill>
                  <a:srgbClr val="EF2CCC"/>
                </a:solidFill>
              </a:rPr>
              <a:t>Forms and methods of teaching</a:t>
            </a:r>
          </a:p>
        </p:txBody>
      </p:sp>
      <p:pic>
        <p:nvPicPr>
          <p:cNvPr id="130" name="image13.jpg" descr="Студенти-медики через карантин будуть навчатися частково дистанційно - ITMED"/>
          <p:cNvPicPr/>
          <p:nvPr/>
        </p:nvPicPr>
        <p:blipFill>
          <a:blip r:embed="rId2">
            <a:extLst/>
          </a:blip>
          <a:stretch>
            <a:fillRect/>
          </a:stretch>
        </p:blipFill>
        <p:spPr>
          <a:xfrm>
            <a:off x="6012160" y="4221088"/>
            <a:ext cx="3248051" cy="2581585"/>
          </a:xfrm>
          <a:prstGeom prst="rect">
            <a:avLst/>
          </a:prstGeom>
          <a:ln w="12700">
            <a:miter lim="400000"/>
          </a:ln>
        </p:spPr>
      </p:pic>
      <p:sp>
        <p:nvSpPr>
          <p:cNvPr id="131" name="Shape 131"/>
          <p:cNvSpPr/>
          <p:nvPr/>
        </p:nvSpPr>
        <p:spPr>
          <a:xfrm>
            <a:off x="467543" y="970960"/>
            <a:ext cx="5760642" cy="446215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000">
                <a:latin typeface="Times New Roman"/>
                <a:ea typeface="Times New Roman"/>
                <a:cs typeface="Times New Roman"/>
                <a:sym typeface="Times New Roman"/>
              </a:rPr>
              <a:t>Methods of study :</a:t>
            </a:r>
          </a:p>
          <a:p>
            <a:pPr lvl="0"/>
            <a:r>
              <a:rPr sz="2000">
                <a:latin typeface="Times New Roman"/>
                <a:ea typeface="Times New Roman"/>
                <a:cs typeface="Times New Roman"/>
                <a:sym typeface="Times New Roman"/>
              </a:rPr>
              <a:t>-verbal (story, explanation, conversation);</a:t>
            </a:r>
          </a:p>
          <a:p>
            <a:pPr lvl="0"/>
            <a:r>
              <a:rPr sz="2000">
                <a:solidFill>
                  <a:srgbClr val="202124"/>
                </a:solidFill>
                <a:latin typeface="Times New Roman"/>
                <a:ea typeface="Times New Roman"/>
                <a:cs typeface="Times New Roman"/>
                <a:sym typeface="Times New Roman"/>
              </a:rPr>
              <a:t>-explanatory-demonstration (multimedia lectures with audio elements);</a:t>
            </a:r>
          </a:p>
          <a:p>
            <a:pPr lvl="0"/>
            <a:r>
              <a:rPr sz="2000">
                <a:solidFill>
                  <a:srgbClr val="202124"/>
                </a:solidFill>
                <a:latin typeface="Times New Roman"/>
                <a:ea typeface="Times New Roman"/>
                <a:cs typeface="Times New Roman"/>
                <a:sym typeface="Times New Roman"/>
              </a:rPr>
              <a:t>-visual (demonstration of short videos, showing the work of pharmacies);</a:t>
            </a:r>
          </a:p>
          <a:p>
            <a:pPr lvl="0"/>
            <a:r>
              <a:rPr sz="2000">
                <a:solidFill>
                  <a:srgbClr val="202124"/>
                </a:solidFill>
                <a:latin typeface="Times New Roman"/>
                <a:ea typeface="Times New Roman"/>
                <a:cs typeface="Times New Roman"/>
                <a:sym typeface="Times New Roman"/>
              </a:rPr>
              <a:t>-inductive (generalization of observation results).</a:t>
            </a:r>
          </a:p>
          <a:p>
            <a:pPr lvl="0"/>
            <a:r>
              <a:rPr sz="2000">
                <a:solidFill>
                  <a:srgbClr val="202124"/>
                </a:solidFill>
                <a:latin typeface="Times New Roman"/>
                <a:ea typeface="Times New Roman"/>
                <a:cs typeface="Times New Roman"/>
                <a:sym typeface="Times New Roman"/>
              </a:rPr>
              <a:t>-Our meetings include the use of advanced computer technologies, business games, conferences, talks, discussions, dialogues, competitions, various innovative technologies, training.</a:t>
            </a:r>
          </a:p>
          <a:p>
            <a:pPr lvl="0"/>
            <a:r>
              <a:rPr sz="2000">
                <a:latin typeface="Times New Roman"/>
                <a:ea typeface="Times New Roman"/>
                <a:cs typeface="Times New Roman"/>
                <a:sym typeface="Times New Roman"/>
              </a:rPr>
              <a:t>-Our classes will be attended by modern heads of pharmaceutical companies, managers, representatives, coaches, inspectors.</a:t>
            </a:r>
          </a:p>
        </p:txBody>
      </p:sp>
    </p:spTree>
  </p:cSld>
  <p:clrMapOvr>
    <a:masterClrMapping/>
  </p:clrMapOvr>
  <p:transition spd="med">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p:cNvSpPr>
          <p:nvPr>
            <p:ph type="title"/>
          </p:nvPr>
        </p:nvSpPr>
        <p:spPr>
          <a:xfrm>
            <a:off x="107503" y="45855"/>
            <a:ext cx="8928994" cy="1006881"/>
          </a:xfrm>
          <a:prstGeom prst="rect">
            <a:avLst/>
          </a:prstGeom>
        </p:spPr>
        <p:txBody>
          <a:bodyPr/>
          <a:lstStyle>
            <a:lvl1pPr>
              <a:defRPr sz="2800">
                <a:solidFill>
                  <a:srgbClr val="FF40FF"/>
                </a:solidFill>
                <a:latin typeface="+mn-lt"/>
                <a:ea typeface="+mn-ea"/>
                <a:cs typeface="+mn-cs"/>
                <a:sym typeface="Helvetica"/>
              </a:defRPr>
            </a:lvl1pPr>
          </a:lstStyle>
          <a:p>
            <a:pPr lvl="0">
              <a:defRPr sz="1800">
                <a:solidFill>
                  <a:srgbClr val="000000"/>
                </a:solidFill>
              </a:defRPr>
            </a:pPr>
            <a:r>
              <a:rPr sz="2800">
                <a:solidFill>
                  <a:srgbClr val="FF40FF"/>
                </a:solidFill>
              </a:rPr>
              <a:t>Logistics</a:t>
            </a:r>
          </a:p>
        </p:txBody>
      </p:sp>
      <p:sp>
        <p:nvSpPr>
          <p:cNvPr id="134" name="Shape 134"/>
          <p:cNvSpPr/>
          <p:nvPr/>
        </p:nvSpPr>
        <p:spPr>
          <a:xfrm>
            <a:off x="323529" y="836712"/>
            <a:ext cx="6912768" cy="456159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300">
                <a:solidFill>
                  <a:srgbClr val="202124"/>
                </a:solidFill>
                <a:latin typeface="+mn-lt"/>
                <a:ea typeface="+mn-ea"/>
                <a:cs typeface="+mn-cs"/>
                <a:sym typeface="Helvetica"/>
              </a:rPr>
              <a:t>To conduct the educational process, the Department of Pharmacy has full logistics:</a:t>
            </a:r>
            <a:endParaRPr sz="2400">
              <a:solidFill>
                <a:srgbClr val="202124"/>
              </a:solidFill>
              <a:latin typeface="Times New Roman"/>
              <a:ea typeface="Times New Roman"/>
              <a:cs typeface="Times New Roman"/>
              <a:sym typeface="Times New Roman"/>
            </a:endParaRPr>
          </a:p>
          <a:p>
            <a:pPr marL="381000" lvl="0" indent="-381000">
              <a:buSzPct val="100000"/>
              <a:buFont typeface="Arial"/>
              <a:buChar char="•"/>
            </a:pPr>
            <a:r>
              <a:rPr sz="2400">
                <a:latin typeface="Times New Roman"/>
                <a:ea typeface="Times New Roman"/>
                <a:cs typeface="Times New Roman"/>
                <a:sym typeface="Times New Roman"/>
              </a:rPr>
              <a:t>equipped classrooms, computers connected to the Internet, laptops, multimedia projectors, scanners, printers;</a:t>
            </a:r>
          </a:p>
          <a:p>
            <a:pPr marL="381000" lvl="0" indent="-381000">
              <a:buSzPct val="100000"/>
              <a:buFont typeface="Arial"/>
              <a:buChar char="•"/>
            </a:pPr>
            <a:r>
              <a:rPr sz="2400">
                <a:latin typeface="Times New Roman"/>
                <a:ea typeface="Times New Roman"/>
                <a:cs typeface="Times New Roman"/>
                <a:sym typeface="Times New Roman"/>
              </a:rPr>
              <a:t>materials for presentations of lectures with audio accompaniment;</a:t>
            </a:r>
          </a:p>
          <a:p>
            <a:pPr marL="381000" lvl="0" indent="-381000">
              <a:buSzPct val="100000"/>
              <a:buFont typeface="Arial"/>
              <a:buChar char="•"/>
            </a:pPr>
            <a:r>
              <a:rPr sz="2400">
                <a:latin typeface="Times New Roman"/>
                <a:ea typeface="Times New Roman"/>
                <a:cs typeface="Times New Roman"/>
                <a:sym typeface="Times New Roman"/>
              </a:rPr>
              <a:t>Methodical recommendations for practical classes and independent work for students;</a:t>
            </a:r>
          </a:p>
          <a:p>
            <a:pPr marL="381000" lvl="0" indent="-381000">
              <a:buSzPct val="100000"/>
              <a:buFont typeface="Arial"/>
              <a:buChar char="•"/>
            </a:pPr>
            <a:r>
              <a:rPr sz="2400">
                <a:latin typeface="Times New Roman"/>
                <a:ea typeface="Times New Roman"/>
                <a:cs typeface="Times New Roman"/>
                <a:sym typeface="Times New Roman"/>
              </a:rPr>
              <a:t>List of theoretical questions for final control</a:t>
            </a:r>
          </a:p>
          <a:p>
            <a:pPr marL="381000" lvl="0" indent="-381000">
              <a:buClr>
                <a:srgbClr val="000000"/>
              </a:buClr>
              <a:buSzPct val="100000"/>
              <a:buFont typeface="Arial"/>
              <a:buChar char="•"/>
            </a:pPr>
            <a:r>
              <a:rPr sz="2400">
                <a:latin typeface="Times New Roman"/>
                <a:ea typeface="Times New Roman"/>
                <a:cs typeface="Times New Roman"/>
                <a:sym typeface="Times New Roman"/>
              </a:rPr>
              <a:t>Tests </a:t>
            </a:r>
          </a:p>
          <a:p>
            <a:pPr marL="381000" lvl="0" indent="-381000">
              <a:buClr>
                <a:srgbClr val="000000"/>
              </a:buClr>
              <a:buSzPct val="100000"/>
              <a:buFont typeface="Arial"/>
              <a:buChar char="•"/>
            </a:pPr>
            <a:r>
              <a:rPr sz="2400">
                <a:latin typeface="Times New Roman"/>
                <a:ea typeface="Times New Roman"/>
                <a:cs typeface="Times New Roman"/>
                <a:sym typeface="Times New Roman"/>
              </a:rPr>
              <a:t>Situational tasks </a:t>
            </a:r>
          </a:p>
        </p:txBody>
      </p:sp>
      <p:pic>
        <p:nvPicPr>
          <p:cNvPr id="135" name="image14.png"/>
          <p:cNvPicPr/>
          <p:nvPr/>
        </p:nvPicPr>
        <p:blipFill>
          <a:blip r:embed="rId2">
            <a:extLst/>
          </a:blip>
          <a:stretch>
            <a:fillRect/>
          </a:stretch>
        </p:blipFill>
        <p:spPr>
          <a:xfrm>
            <a:off x="6588224" y="4437112"/>
            <a:ext cx="2105026" cy="2171701"/>
          </a:xfrm>
          <a:prstGeom prst="rect">
            <a:avLst/>
          </a:prstGeom>
          <a:ln w="12700">
            <a:miter lim="400000"/>
          </a:ln>
        </p:spPr>
      </p:pic>
    </p:spTree>
  </p:cSld>
  <p:clrMapOvr>
    <a:masterClrMapping/>
  </p:clrMapOvr>
  <p:transition spd="med">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p:nvPr/>
        </p:nvSpPr>
        <p:spPr>
          <a:xfrm>
            <a:off x="179511" y="44623"/>
            <a:ext cx="7128793" cy="3114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2800">
                <a:solidFill>
                  <a:srgbClr val="202124"/>
                </a:solidFill>
                <a:latin typeface="+mn-lt"/>
                <a:ea typeface="+mn-ea"/>
                <a:cs typeface="+mn-cs"/>
                <a:sym typeface="Helvetica"/>
              </a:defRPr>
            </a:lvl1pPr>
          </a:lstStyle>
          <a:p>
            <a:pPr lvl="0">
              <a:defRPr sz="1800">
                <a:solidFill>
                  <a:srgbClr val="000000"/>
                </a:solidFill>
              </a:defRPr>
            </a:pPr>
            <a:r>
              <a:rPr sz="2800">
                <a:solidFill>
                  <a:srgbClr val="202124"/>
                </a:solidFill>
              </a:rPr>
              <a:t>So, for those who want to be fluent in all methods of economic analysis, who want to have a profitable pharmacy, who want to be able to predict bankruptcy and know all the ways to overcome it - then join us, for the course "Analysis of economic activity of pharmaceutical companies" !! !!</a:t>
            </a:r>
          </a:p>
        </p:txBody>
      </p:sp>
      <p:pic>
        <p:nvPicPr>
          <p:cNvPr id="138" name="image15.png"/>
          <p:cNvPicPr/>
          <p:nvPr/>
        </p:nvPicPr>
        <p:blipFill>
          <a:blip r:embed="rId2">
            <a:extLst/>
          </a:blip>
          <a:stretch>
            <a:fillRect/>
          </a:stretch>
        </p:blipFill>
        <p:spPr>
          <a:xfrm>
            <a:off x="4067943" y="3584054"/>
            <a:ext cx="3888433" cy="2869283"/>
          </a:xfrm>
          <a:prstGeom prst="rect">
            <a:avLst/>
          </a:prstGeom>
          <a:ln w="12700">
            <a:miter lim="400000"/>
          </a:ln>
        </p:spPr>
      </p:pic>
      <p:pic>
        <p:nvPicPr>
          <p:cNvPr id="139" name="image16.png"/>
          <p:cNvPicPr/>
          <p:nvPr/>
        </p:nvPicPr>
        <p:blipFill>
          <a:blip r:embed="rId3">
            <a:extLst/>
          </a:blip>
          <a:stretch>
            <a:fillRect/>
          </a:stretch>
        </p:blipFill>
        <p:spPr>
          <a:xfrm>
            <a:off x="323527" y="3584054"/>
            <a:ext cx="3384377" cy="2797275"/>
          </a:xfrm>
          <a:prstGeom prst="rect">
            <a:avLst/>
          </a:prstGeom>
          <a:ln w="12700">
            <a:miter lim="400000"/>
          </a:ln>
        </p:spPr>
      </p:pic>
    </p:spTree>
  </p:cSld>
  <p:clrMapOvr>
    <a:masterClrMapping/>
  </p:clrMapOvr>
  <p:transition spd="med">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 name="image17.png" descr="Музыкальные поздравления с днем Татьяны."/>
          <p:cNvPicPr/>
          <p:nvPr/>
        </p:nvPicPr>
        <p:blipFill>
          <a:blip r:embed="rId2">
            <a:extLst/>
          </a:blip>
          <a:stretch>
            <a:fillRect/>
          </a:stretch>
        </p:blipFill>
        <p:spPr>
          <a:xfrm>
            <a:off x="5148064" y="2852935"/>
            <a:ext cx="2733676" cy="3600453"/>
          </a:xfrm>
          <a:prstGeom prst="rect">
            <a:avLst/>
          </a:prstGeom>
          <a:ln w="12700">
            <a:miter lim="400000"/>
          </a:ln>
        </p:spPr>
      </p:pic>
      <p:pic>
        <p:nvPicPr>
          <p:cNvPr id="142" name="image18.png"/>
          <p:cNvPicPr/>
          <p:nvPr/>
        </p:nvPicPr>
        <p:blipFill>
          <a:blip r:embed="rId3">
            <a:extLst/>
          </a:blip>
          <a:stretch>
            <a:fillRect/>
          </a:stretch>
        </p:blipFill>
        <p:spPr>
          <a:xfrm>
            <a:off x="683568" y="1196751"/>
            <a:ext cx="4722848" cy="2088233"/>
          </a:xfrm>
          <a:prstGeom prst="rect">
            <a:avLst/>
          </a:prstGeom>
          <a:ln w="12700">
            <a:miter lim="400000"/>
          </a:ln>
        </p:spPr>
      </p:pic>
      <p:sp>
        <p:nvSpPr>
          <p:cNvPr id="143" name="Shape 143"/>
          <p:cNvSpPr>
            <a:spLocks noGrp="1"/>
          </p:cNvSpPr>
          <p:nvPr>
            <p:ph type="title"/>
          </p:nvPr>
        </p:nvSpPr>
        <p:spPr>
          <a:xfrm>
            <a:off x="1259631" y="237761"/>
            <a:ext cx="5826721" cy="801857"/>
          </a:xfrm>
          <a:prstGeom prst="rect">
            <a:avLst/>
          </a:prstGeom>
        </p:spPr>
        <p:txBody>
          <a:bodyPr lIns="0" tIns="0" rIns="0" bIns="0">
            <a:normAutofit/>
          </a:bodyPr>
          <a:lstStyle>
            <a:lvl1pPr defTabSz="397763">
              <a:defRPr sz="4698" b="1"/>
            </a:lvl1pPr>
          </a:lstStyle>
          <a:p>
            <a:pPr lvl="0">
              <a:defRPr sz="1800" b="0">
                <a:solidFill>
                  <a:srgbClr val="000000"/>
                </a:solidFill>
              </a:defRPr>
            </a:pPr>
            <a:r>
              <a:rPr sz="4698" b="1">
                <a:solidFill>
                  <a:srgbClr val="EB3D9F"/>
                </a:solidFill>
              </a:rPr>
              <a:t>Thank you !</a:t>
            </a:r>
          </a:p>
        </p:txBody>
      </p:sp>
    </p:spTree>
  </p:cSld>
  <p:clrMapOvr>
    <a:masterClrMapping/>
  </p:clrMapOvr>
  <p:transition spd="med">
    <p:dissolve/>
  </p:transition>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F496CB"/>
      </a:accent1>
      <a:accent2>
        <a:srgbClr val="BC356F"/>
      </a:accent2>
      <a:accent3>
        <a:srgbClr val="E65331"/>
      </a:accent3>
      <a:accent4>
        <a:srgbClr val="F27E19"/>
      </a:accent4>
      <a:accent5>
        <a:srgbClr val="F2AC19"/>
      </a:accent5>
      <a:accent6>
        <a:srgbClr val="BC80E0"/>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rgbClr val="F496CB"/>
          </a:solidFill>
          <a:prstDash val="solid"/>
          <a:bevel/>
        </a:ln>
        <a:effectLst>
          <a:outerShdw blurRad="38100" dist="254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9050" cap="rnd">
          <a:solidFill>
            <a:srgbClr val="F496CB"/>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F496CB"/>
      </a:accent1>
      <a:accent2>
        <a:srgbClr val="BC356F"/>
      </a:accent2>
      <a:accent3>
        <a:srgbClr val="E65331"/>
      </a:accent3>
      <a:accent4>
        <a:srgbClr val="F27E19"/>
      </a:accent4>
      <a:accent5>
        <a:srgbClr val="F2AC19"/>
      </a:accent5>
      <a:accent6>
        <a:srgbClr val="BC80E0"/>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rgbClr val="F496CB"/>
          </a:solidFill>
          <a:prstDash val="solid"/>
          <a:bevel/>
        </a:ln>
        <a:effectLst>
          <a:outerShdw blurRad="38100" dist="254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9050" cap="rnd">
          <a:solidFill>
            <a:srgbClr val="F496CB"/>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TotalTime>
  <Words>763</Words>
  <Application>Microsoft Office PowerPoint</Application>
  <PresentationFormat>Экран (4:3)</PresentationFormat>
  <Paragraphs>51</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Default</vt:lpstr>
      <vt:lpstr>National Pirogov Memorial Medical University, Vinnytsya Department of Pharmacy </vt:lpstr>
      <vt:lpstr>Course Characteristics  </vt:lpstr>
      <vt:lpstr>Презентация PowerPoint</vt:lpstr>
      <vt:lpstr>The objectives of the course are:</vt:lpstr>
      <vt:lpstr>Advantages of the course</vt:lpstr>
      <vt:lpstr>Program learning outcomes (PLO): </vt:lpstr>
      <vt:lpstr>Forms and methods of teaching</vt:lpstr>
      <vt:lpstr>Logistics</vt:lpstr>
      <vt:lpstr>Презентация PowerPoint</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MINISTRY OF HEALTH OF UKRAINE  VINNITSA NATIONAL MEDICAL UNIVERSITY. N.I PIROGOV  Department of Pharmacy</dc:title>
  <dc:creator>ДОМАШНИЙ</dc:creator>
  <cp:lastModifiedBy>ДОМАШНИЙ</cp:lastModifiedBy>
  <cp:revision>2</cp:revision>
  <dcterms:modified xsi:type="dcterms:W3CDTF">2021-04-12T08:39:48Z</dcterms:modified>
</cp:coreProperties>
</file>