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F6A2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08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ІЇ ЛЮДИНИ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2299855" y="2192102"/>
            <a:ext cx="7852739" cy="1791855"/>
          </a:xfrm>
          <a:prstGeom prst="round2DiagRect">
            <a:avLst/>
          </a:prstGeom>
          <a:solidFill>
            <a:srgbClr val="F2F2F2"/>
          </a:solidFill>
          <a:ln w="57150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2.7. ПРОМЕНЕВА АНАТОМІЯ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  <a:solidFill>
            <a:srgbClr val="F2F2F2"/>
          </a:solidFill>
          <a:ln>
            <a:solidFill>
              <a:schemeClr val="accent2">
                <a:lumMod val="60000"/>
                <a:lumOff val="40000"/>
              </a:schemeClr>
            </a:solidFill>
            <a:prstDash val="sysDash"/>
          </a:ln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2.7. ПРОМЕНЕВА АНАТОМІЯ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800" dirty="0"/>
              <a:t>базові знання </a:t>
            </a:r>
            <a:r>
              <a:rPr lang="uk-UA" sz="2800" dirty="0" smtClean="0"/>
              <a:t>анатомії </a:t>
            </a:r>
            <a:r>
              <a:rPr lang="uk-UA" sz="2800" dirty="0"/>
              <a:t>людини, </a:t>
            </a:r>
            <a:r>
              <a:rPr lang="uk-UA" sz="2800" dirty="0" smtClean="0"/>
              <a:t>медичної </a:t>
            </a:r>
            <a:r>
              <a:rPr lang="uk-UA" sz="2800" dirty="0" smtClean="0"/>
              <a:t>фізики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solidFill>
            <a:srgbClr val="F2F2F2"/>
          </a:solidFill>
          <a:ln>
            <a:solidFill>
              <a:schemeClr val="accent2">
                <a:lumMod val="60000"/>
                <a:lumOff val="40000"/>
              </a:schemeClr>
            </a:solidFill>
            <a:prstDash val="sysDash"/>
          </a:ln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променевих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зображень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окремих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анатомічних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структур в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нормі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фундаментальний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крок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виявлення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патології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243782" y="1237673"/>
            <a:ext cx="5634182" cy="522778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критичне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 smtClean="0"/>
              <a:t>Формує</a:t>
            </a:r>
            <a:r>
              <a:rPr lang="ru-RU" sz="2400" dirty="0" smtClean="0"/>
              <a:t> </a:t>
            </a:r>
            <a:r>
              <a:rPr lang="ru-RU" sz="2400" dirty="0" err="1" smtClean="0"/>
              <a:t>розуміння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зображень</a:t>
            </a:r>
            <a:r>
              <a:rPr lang="ru-RU" sz="2400" dirty="0" smtClean="0"/>
              <a:t> </a:t>
            </a:r>
            <a:r>
              <a:rPr lang="ru-RU" sz="2400" dirty="0" err="1" smtClean="0"/>
              <a:t>анатомічних</a:t>
            </a:r>
            <a:r>
              <a:rPr lang="ru-RU" sz="2400" dirty="0" smtClean="0"/>
              <a:t> структур в </a:t>
            </a:r>
            <a:r>
              <a:rPr lang="ru-RU" sz="2400" dirty="0" err="1" smtClean="0"/>
              <a:t>нормі</a:t>
            </a:r>
            <a:r>
              <a:rPr lang="ru-RU" sz="2400" dirty="0" smtClean="0"/>
              <a:t> при</a:t>
            </a:r>
            <a:r>
              <a:rPr lang="ru-RU" sz="2400" dirty="0" smtClean="0"/>
              <a:t> </a:t>
            </a:r>
            <a:r>
              <a:rPr lang="ru-RU" sz="2400" dirty="0" err="1" smtClean="0"/>
              <a:t>використанні</a:t>
            </a:r>
            <a:r>
              <a:rPr lang="ru-RU" sz="2400" dirty="0" smtClean="0"/>
              <a:t> </a:t>
            </a:r>
            <a:r>
              <a:rPr lang="ru-RU" sz="2400" dirty="0" err="1" smtClean="0"/>
              <a:t>променевих</a:t>
            </a:r>
            <a:r>
              <a:rPr lang="ru-RU" sz="2400" dirty="0" smtClean="0"/>
              <a:t> </a:t>
            </a:r>
            <a:r>
              <a:rPr lang="ru-RU" sz="2400" dirty="0" err="1" smtClean="0"/>
              <a:t>методів</a:t>
            </a:r>
            <a:endParaRPr lang="ru-RU" sz="2400" dirty="0" smtClean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професійну ідентичність лікаря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  <a:solidFill>
            <a:srgbClr val="F2F2F2"/>
          </a:solidFill>
          <a:ln>
            <a:solidFill>
              <a:schemeClr val="accent2">
                <a:lumMod val="60000"/>
                <a:lumOff val="40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9585" y="825802"/>
            <a:ext cx="5279366" cy="5248656"/>
          </a:xfrm>
        </p:spPr>
        <p:txBody>
          <a:bodyPr>
            <a:normAutofit/>
          </a:bodyPr>
          <a:lstStyle/>
          <a:p>
            <a:r>
              <a:rPr lang="uk-UA" sz="2400" dirty="0" smtClean="0"/>
              <a:t>Закономірності формування променевих зображень </a:t>
            </a:r>
          </a:p>
          <a:p>
            <a:r>
              <a:rPr lang="uk-UA" sz="2400" dirty="0" smtClean="0"/>
              <a:t>Основи розуміння базових характеристик анатомічних структур в нормі</a:t>
            </a:r>
            <a:endParaRPr lang="uk-UA" sz="2400" dirty="0" smtClean="0"/>
          </a:p>
          <a:p>
            <a:r>
              <a:rPr lang="uk-UA" sz="2400" dirty="0" smtClean="0"/>
              <a:t>Особливості </a:t>
            </a:r>
            <a:r>
              <a:rPr lang="uk-UA" sz="2400" dirty="0"/>
              <a:t>променевої </a:t>
            </a:r>
            <a:r>
              <a:rPr lang="uk-UA" sz="2400" dirty="0" smtClean="0"/>
              <a:t>візуалізації структур 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Вікові особливості променевих зображень</a:t>
            </a:r>
          </a:p>
          <a:p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  <a:solidFill>
            <a:srgbClr val="F2F2F2"/>
          </a:solidFill>
          <a:ln>
            <a:solidFill>
              <a:schemeClr val="accent2">
                <a:lumMod val="75000"/>
              </a:schemeClr>
            </a:solidFill>
            <a:prstDash val="dash"/>
          </a:ln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76242" y="690456"/>
            <a:ext cx="4579686" cy="4917330"/>
          </a:xfrm>
        </p:spPr>
        <p:txBody>
          <a:bodyPr>
            <a:noAutofit/>
          </a:bodyPr>
          <a:lstStyle/>
          <a:p>
            <a:r>
              <a:rPr lang="uk-UA" sz="2400" dirty="0" smtClean="0"/>
              <a:t>Знати закономірності </a:t>
            </a:r>
            <a:r>
              <a:rPr lang="uk-UA" sz="2400" dirty="0"/>
              <a:t>формування променевих зображень </a:t>
            </a:r>
          </a:p>
          <a:p>
            <a:r>
              <a:rPr lang="uk-UA" sz="2400" dirty="0" smtClean="0"/>
              <a:t>Розуміти базові характеристики </a:t>
            </a:r>
            <a:r>
              <a:rPr lang="uk-UA" sz="2400" dirty="0"/>
              <a:t>анатомічних структур в нормі</a:t>
            </a:r>
          </a:p>
          <a:p>
            <a:r>
              <a:rPr lang="uk-UA" sz="2400" dirty="0" smtClean="0"/>
              <a:t>Знати особливості </a:t>
            </a:r>
            <a:r>
              <a:rPr lang="uk-UA" sz="2400" dirty="0"/>
              <a:t>променевої візуалізації структур 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Розуміти особливості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променевих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зображень з огляду на вікові особливості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ln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7354" y="2924714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2F2F2"/>
          </a:solidFill>
          <a:ln w="31750" cap="sq">
            <a:solidFill>
              <a:schemeClr val="accent2">
                <a:lumMod val="75000"/>
              </a:schemeClr>
            </a:solidFill>
            <a:prstDash val="sysDash"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ln>
            <a:solidFill>
              <a:schemeClr val="accent2">
                <a:lumMod val="60000"/>
                <a:lumOff val="40000"/>
              </a:schemeClr>
            </a:solidFill>
            <a:prstDash val="sysDash"/>
          </a:ln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7215" y="5487985"/>
            <a:ext cx="3800876" cy="20304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ЗВО </a:t>
            </a:r>
            <a:r>
              <a:rPr lang="ru-RU" sz="1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Віктор</a:t>
            </a:r>
            <a:r>
              <a:rPr lang="ru-RU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ДАНИЛЕВИЧ</a:t>
            </a:r>
            <a:endParaRPr lang="ru-RU" sz="1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chemeClr val="accent2">
                <a:lumMod val="60000"/>
                <a:lumOff val="40000"/>
              </a:schemeClr>
            </a:solidFill>
            <a:prstDash val="sysDash"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293923" y="2463808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вул.Пирогова,56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анатомії людини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/>
              <a:t>anatomy</a:t>
            </a:r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28121" t="4083" r="26445" b="37842"/>
          <a:stretch/>
        </p:blipFill>
        <p:spPr>
          <a:xfrm>
            <a:off x="1216446" y="2047425"/>
            <a:ext cx="3649142" cy="3106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264</TotalTime>
  <Words>230</Words>
  <Application>Microsoft Office PowerPoint</Application>
  <PresentationFormat>Широкоэкранный</PresentationFormat>
  <Paragraphs>48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Презентация PowerPoint</vt:lpstr>
      <vt:lpstr>Паспорт ОСВІТНЬОГО КОМПОНЕнТА   ВК 2.7. ПРОМЕНЕВА АНАТОМІЯ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Anatomy VNMU</cp:lastModifiedBy>
  <cp:revision>16</cp:revision>
  <dcterms:created xsi:type="dcterms:W3CDTF">2026-04-08T10:22:59Z</dcterms:created>
  <dcterms:modified xsi:type="dcterms:W3CDTF">2026-04-29T06:42:29Z</dcterms:modified>
</cp:coreProperties>
</file>