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30A853-26DE-4838-8EA2-8D4F26E2A0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13" y="244611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4.3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221 Стоматологія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06397" y="2055754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707CDE-269E-4C9B-998B-897477CA5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81" y="3266983"/>
            <a:ext cx="5065450" cy="349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164</TotalTime>
  <Words>370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4.3. ПОБІЧНА ДІЯ ЛІКІВ</vt:lpstr>
      <vt:lpstr>Паспорт ОСВІТНЬОГО КОМПОНЕнТА   ВК 4.3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29</cp:revision>
  <dcterms:created xsi:type="dcterms:W3CDTF">2026-04-08T10:22:59Z</dcterms:created>
  <dcterms:modified xsi:type="dcterms:W3CDTF">2026-06-27T19:07:10Z</dcterms:modified>
</cp:coreProperties>
</file>