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4.8.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4.8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</a:t>
            </a:r>
            <a:r>
              <a:rPr lang="uk-UA" sz="2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Медична психологія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1967725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198</TotalTime>
  <Words>519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4.8. ВЗАЄМОДІЯ ЛІКІВ НА ЕТАПАХ ФАРМАКОКІНЕТИКИ</vt:lpstr>
      <vt:lpstr>Паспорт ОСВІТНЬОГО КОМПОНЕнТА   ВК 4.8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42</cp:revision>
  <dcterms:created xsi:type="dcterms:W3CDTF">2026-04-08T10:22:59Z</dcterms:created>
  <dcterms:modified xsi:type="dcterms:W3CDTF">2026-06-11T17:13:12Z</dcterms:modified>
</cp:coreProperties>
</file>