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lvl1pPr defTabSz="457200">
      <a:defRPr>
        <a:latin typeface="Trebuchet MS"/>
        <a:ea typeface="Trebuchet MS"/>
        <a:cs typeface="Trebuchet MS"/>
        <a:sym typeface="Trebuchet MS"/>
      </a:defRPr>
    </a:lvl1pPr>
    <a:lvl2pPr indent="457200" defTabSz="457200">
      <a:defRPr>
        <a:latin typeface="Trebuchet MS"/>
        <a:ea typeface="Trebuchet MS"/>
        <a:cs typeface="Trebuchet MS"/>
        <a:sym typeface="Trebuchet MS"/>
      </a:defRPr>
    </a:lvl2pPr>
    <a:lvl3pPr indent="914400" defTabSz="457200">
      <a:defRPr>
        <a:latin typeface="Trebuchet MS"/>
        <a:ea typeface="Trebuchet MS"/>
        <a:cs typeface="Trebuchet MS"/>
        <a:sym typeface="Trebuchet MS"/>
      </a:defRPr>
    </a:lvl3pPr>
    <a:lvl4pPr indent="1371600" defTabSz="457200">
      <a:defRPr>
        <a:latin typeface="Trebuchet MS"/>
        <a:ea typeface="Trebuchet MS"/>
        <a:cs typeface="Trebuchet MS"/>
        <a:sym typeface="Trebuchet MS"/>
      </a:defRPr>
    </a:lvl4pPr>
    <a:lvl5pPr indent="1828800" defTabSz="457200">
      <a:defRPr>
        <a:latin typeface="Trebuchet MS"/>
        <a:ea typeface="Trebuchet MS"/>
        <a:cs typeface="Trebuchet MS"/>
        <a:sym typeface="Trebuchet MS"/>
      </a:defRPr>
    </a:lvl5pPr>
    <a:lvl6pPr indent="2286000" defTabSz="457200">
      <a:defRPr>
        <a:latin typeface="Trebuchet MS"/>
        <a:ea typeface="Trebuchet MS"/>
        <a:cs typeface="Trebuchet MS"/>
        <a:sym typeface="Trebuchet MS"/>
      </a:defRPr>
    </a:lvl6pPr>
    <a:lvl7pPr indent="2743200" defTabSz="457200">
      <a:defRPr>
        <a:latin typeface="Trebuchet MS"/>
        <a:ea typeface="Trebuchet MS"/>
        <a:cs typeface="Trebuchet MS"/>
        <a:sym typeface="Trebuchet MS"/>
      </a:defRPr>
    </a:lvl7pPr>
    <a:lvl8pPr indent="3200400" defTabSz="457200">
      <a:defRPr>
        <a:latin typeface="Trebuchet MS"/>
        <a:ea typeface="Trebuchet MS"/>
        <a:cs typeface="Trebuchet MS"/>
        <a:sym typeface="Trebuchet MS"/>
      </a:defRPr>
    </a:lvl8pPr>
    <a:lvl9pPr indent="3657600" defTabSz="457200">
      <a:defRPr>
        <a:latin typeface="Trebuchet MS"/>
        <a:ea typeface="Trebuchet MS"/>
        <a:cs typeface="Trebuchet MS"/>
        <a:sym typeface="Trebuchet M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BE9CB"/>
          </a:solidFill>
        </a:fill>
      </a:tcStyle>
    </a:wholeTbl>
    <a:band2H>
      <a:tcTxStyle/>
      <a:tcStyle>
        <a:tcBdr/>
        <a:fill>
          <a:solidFill>
            <a:srgbClr val="EEF4E7"/>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0C226"/>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0C226"/>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0C226"/>
          </a:solidFill>
        </a:fill>
      </a:tcStyle>
    </a:firstRow>
  </a:tblStyle>
  <a:tblStyle styleId="{C7B018BB-80A7-4F77-B60F-C8B233D01FF8}"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5E6CB"/>
          </a:solidFill>
        </a:fill>
      </a:tcStyle>
    </a:wholeTbl>
    <a:band2H>
      <a:tcTxStyle/>
      <a:tcStyle>
        <a:tcBdr/>
        <a:fill>
          <a:solidFill>
            <a:srgbClr val="FAF3E7"/>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B91E"/>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B91E"/>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B91E"/>
          </a:solidFill>
        </a:fill>
      </a:tcStyle>
    </a:firstRow>
  </a:tblStyle>
  <a:tblStyle styleId="{EEE7283C-3CF3-47DC-8721-378D4A62B228}"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BD8D0"/>
          </a:solidFill>
        </a:fill>
      </a:tcStyle>
    </a:wholeTbl>
    <a:band2H>
      <a:tcTxStyle/>
      <a:tcStyle>
        <a:tcBdr/>
        <a:fill>
          <a:solidFill>
            <a:srgbClr val="EEEDE9"/>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18655"/>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18655"/>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18655"/>
          </a:solidFill>
        </a:fill>
      </a:tcStyle>
    </a:firstRow>
  </a:tblStyle>
  <a:tblStyle styleId="{CF821DB8-F4EB-4A41-A1BA-3FCAFE7338EE}" styleName="">
    <a:tblBg/>
    <a:wholeTbl>
      <a:tcTxStyle b="on" i="on">
        <a:font>
          <a:latin typeface="Trebuchet MS"/>
          <a:ea typeface="Trebuchet MS"/>
          <a:cs typeface="Trebuchet M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Trebuchet MS"/>
          <a:ea typeface="Trebuchet MS"/>
          <a:cs typeface="Trebuchet M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0C226"/>
          </a:solidFill>
        </a:fill>
      </a:tcStyle>
    </a:firstCol>
    <a:lastRow>
      <a:tcTxStyle b="on" i="on">
        <a:font>
          <a:latin typeface="Trebuchet MS"/>
          <a:ea typeface="Trebuchet MS"/>
          <a:cs typeface="Trebuchet MS"/>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Trebuchet MS"/>
          <a:ea typeface="Trebuchet MS"/>
          <a:cs typeface="Trebuchet MS"/>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90C226"/>
          </a:solidFill>
        </a:fill>
      </a:tcStyle>
    </a:firstRow>
  </a:tblStyle>
  <a:tblStyle styleId="{33BA23B1-9221-436E-865A-0063620EA4FD}" styleName="">
    <a:tblBg/>
    <a:wholeTbl>
      <a:tcTxStyle b="on" i="on">
        <a:font>
          <a:latin typeface="Trebuchet MS"/>
          <a:ea typeface="Trebuchet MS"/>
          <a:cs typeface="Trebuchet M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Trebuchet MS"/>
          <a:ea typeface="Trebuchet MS"/>
          <a:cs typeface="Trebuchet M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Trebuchet MS"/>
          <a:ea typeface="Trebuchet MS"/>
          <a:cs typeface="Trebuchet M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34"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7" name="Shape 97"/>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98" name="Shape 98"/>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4292350092"/>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Титульный слайд">
    <p:bg>
      <p:bgPr>
        <a:solidFill>
          <a:srgbClr val="FFFFFF"/>
        </a:solidFill>
        <a:effectLst/>
      </p:bgPr>
    </p:bg>
    <p:spTree>
      <p:nvGrpSpPr>
        <p:cNvPr id="1" name=""/>
        <p:cNvGrpSpPr/>
        <p:nvPr/>
      </p:nvGrpSpPr>
      <p:grpSpPr>
        <a:xfrm>
          <a:off x="0" y="0"/>
          <a:ext cx="0" cy="0"/>
          <a:chOff x="0" y="0"/>
          <a:chExt cx="0" cy="0"/>
        </a:xfrm>
      </p:grpSpPr>
      <p:grpSp>
        <p:nvGrpSpPr>
          <p:cNvPr id="28" name="Group 28"/>
          <p:cNvGrpSpPr/>
          <p:nvPr/>
        </p:nvGrpSpPr>
        <p:grpSpPr>
          <a:xfrm>
            <a:off x="-8467" y="-8468"/>
            <a:ext cx="9169806" cy="6874935"/>
            <a:chOff x="0" y="0"/>
            <a:chExt cx="9169804" cy="6874934"/>
          </a:xfrm>
        </p:grpSpPr>
        <p:sp>
          <p:nvSpPr>
            <p:cNvPr id="18" name="Shape 18"/>
            <p:cNvSpPr/>
            <p:nvPr/>
          </p:nvSpPr>
          <p:spPr>
            <a:xfrm flipV="1">
              <a:off x="5139295" y="4184073"/>
              <a:ext cx="4022477" cy="2682396"/>
            </a:xfrm>
            <a:prstGeom prst="line">
              <a:avLst/>
            </a:prstGeom>
            <a:noFill/>
            <a:ln w="9525" cap="rnd">
              <a:solidFill>
                <a:srgbClr val="D9D9D9"/>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19" name="Shape 19"/>
            <p:cNvSpPr/>
            <p:nvPr/>
          </p:nvSpPr>
          <p:spPr>
            <a:xfrm>
              <a:off x="7051172" y="8468"/>
              <a:ext cx="1219201" cy="6858000"/>
            </a:xfrm>
            <a:prstGeom prst="line">
              <a:avLst/>
            </a:prstGeom>
            <a:noFill/>
            <a:ln w="9525" cap="rnd">
              <a:solidFill>
                <a:srgbClr val="BFBFBF"/>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20" name="Shape 20"/>
            <p:cNvSpPr/>
            <p:nvPr/>
          </p:nvSpPr>
          <p:spPr>
            <a:xfrm>
              <a:off x="6900361" y="8469"/>
              <a:ext cx="2269444" cy="6866466"/>
            </a:xfrm>
            <a:custGeom>
              <a:avLst/>
              <a:gdLst/>
              <a:ahLst/>
              <a:cxnLst>
                <a:cxn ang="0">
                  <a:pos x="wd2" y="hd2"/>
                </a:cxn>
                <a:cxn ang="5400000">
                  <a:pos x="wd2" y="hd2"/>
                </a:cxn>
                <a:cxn ang="10800000">
                  <a:pos x="wd2" y="hd2"/>
                </a:cxn>
                <a:cxn ang="16200000">
                  <a:pos x="wd2" y="hd2"/>
                </a:cxn>
              </a:cxnLst>
              <a:rect l="0" t="0" r="r" b="b"/>
              <a:pathLst>
                <a:path w="21577" h="21600" extrusionOk="0">
                  <a:moveTo>
                    <a:pt x="19239" y="0"/>
                  </a:moveTo>
                  <a:lnTo>
                    <a:pt x="0" y="21573"/>
                  </a:lnTo>
                  <a:lnTo>
                    <a:pt x="21573" y="21600"/>
                  </a:lnTo>
                  <a:cubicBezTo>
                    <a:pt x="21600" y="14409"/>
                    <a:pt x="21466" y="7218"/>
                    <a:pt x="21493" y="27"/>
                  </a:cubicBezTo>
                  <a:lnTo>
                    <a:pt x="19239" y="0"/>
                  </a:lnTo>
                  <a:close/>
                </a:path>
              </a:pathLst>
            </a:custGeom>
            <a:solidFill>
              <a:srgbClr val="90C226">
                <a:alpha val="30000"/>
              </a:srgbClr>
            </a:solidFill>
            <a:ln w="12700" cap="flat">
              <a:noFill/>
              <a:miter lim="400000"/>
            </a:ln>
            <a:effectLst/>
          </p:spPr>
          <p:txBody>
            <a:bodyPr wrap="square" lIns="0" tIns="0" rIns="0" bIns="0" numCol="1" anchor="t">
              <a:noAutofit/>
            </a:bodyPr>
            <a:lstStyle/>
            <a:p>
              <a:pPr lvl="0"/>
              <a:endParaRPr/>
            </a:p>
          </p:txBody>
        </p:sp>
        <p:sp>
          <p:nvSpPr>
            <p:cNvPr id="21" name="Shape 21"/>
            <p:cNvSpPr/>
            <p:nvPr/>
          </p:nvSpPr>
          <p:spPr>
            <a:xfrm>
              <a:off x="7213624" y="1"/>
              <a:ext cx="1948148" cy="6866467"/>
            </a:xfrm>
            <a:custGeom>
              <a:avLst/>
              <a:gdLst/>
              <a:ahLst/>
              <a:cxnLst>
                <a:cxn ang="0">
                  <a:pos x="wd2" y="hd2"/>
                </a:cxn>
                <a:cxn ang="5400000">
                  <a:pos x="wd2" y="hd2"/>
                </a:cxn>
                <a:cxn ang="10800000">
                  <a:pos x="wd2" y="hd2"/>
                </a:cxn>
                <a:cxn ang="16200000">
                  <a:pos x="wd2" y="hd2"/>
                </a:cxn>
              </a:cxnLst>
              <a:rect l="0" t="0" r="r" b="b"/>
              <a:pathLst>
                <a:path w="21578" h="21600" extrusionOk="0">
                  <a:moveTo>
                    <a:pt x="0" y="0"/>
                  </a:moveTo>
                  <a:lnTo>
                    <a:pt x="13316" y="21600"/>
                  </a:lnTo>
                  <a:lnTo>
                    <a:pt x="21569" y="21600"/>
                  </a:lnTo>
                  <a:cubicBezTo>
                    <a:pt x="21537" y="14400"/>
                    <a:pt x="21600" y="7200"/>
                    <a:pt x="21569" y="0"/>
                  </a:cubicBezTo>
                  <a:lnTo>
                    <a:pt x="0" y="0"/>
                  </a:lnTo>
                  <a:close/>
                </a:path>
              </a:pathLst>
            </a:custGeom>
            <a:solidFill>
              <a:srgbClr val="90C226">
                <a:alpha val="20000"/>
              </a:srgbClr>
            </a:solidFill>
            <a:ln w="12700" cap="flat">
              <a:noFill/>
              <a:miter lim="400000"/>
            </a:ln>
            <a:effectLst/>
          </p:spPr>
          <p:txBody>
            <a:bodyPr wrap="square" lIns="0" tIns="0" rIns="0" bIns="0" numCol="1" anchor="t">
              <a:noAutofit/>
            </a:bodyPr>
            <a:lstStyle/>
            <a:p>
              <a:pPr lvl="0"/>
              <a:endParaRPr/>
            </a:p>
          </p:txBody>
        </p:sp>
        <p:sp>
          <p:nvSpPr>
            <p:cNvPr id="22" name="Shape 22"/>
            <p:cNvSpPr/>
            <p:nvPr/>
          </p:nvSpPr>
          <p:spPr>
            <a:xfrm>
              <a:off x="6646361" y="3928533"/>
              <a:ext cx="2513566" cy="29379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44" y="0"/>
                  </a:lnTo>
                  <a:cubicBezTo>
                    <a:pt x="21563" y="7200"/>
                    <a:pt x="21581" y="14400"/>
                    <a:pt x="21600" y="21600"/>
                  </a:cubicBezTo>
                  <a:lnTo>
                    <a:pt x="0" y="21600"/>
                  </a:lnTo>
                  <a:close/>
                </a:path>
              </a:pathLst>
            </a:custGeom>
            <a:solidFill>
              <a:srgbClr val="54A021">
                <a:alpha val="72000"/>
              </a:srgbClr>
            </a:solidFill>
            <a:ln w="12700" cap="flat">
              <a:noFill/>
              <a:miter lim="400000"/>
            </a:ln>
            <a:effectLst/>
          </p:spPr>
          <p:txBody>
            <a:bodyPr wrap="square" lIns="0" tIns="0" rIns="0" bIns="0" numCol="1" anchor="t">
              <a:noAutofit/>
            </a:bodyPr>
            <a:lstStyle/>
            <a:p>
              <a:pPr lvl="0"/>
              <a:endParaRPr/>
            </a:p>
          </p:txBody>
        </p:sp>
        <p:sp>
          <p:nvSpPr>
            <p:cNvPr id="23" name="Shape 23"/>
            <p:cNvSpPr/>
            <p:nvPr/>
          </p:nvSpPr>
          <p:spPr>
            <a:xfrm>
              <a:off x="7018894" y="1"/>
              <a:ext cx="2142877" cy="68664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8716" y="21600"/>
                  </a:lnTo>
                  <a:lnTo>
                    <a:pt x="21600" y="21573"/>
                  </a:lnTo>
                  <a:lnTo>
                    <a:pt x="21600" y="0"/>
                  </a:lnTo>
                  <a:lnTo>
                    <a:pt x="0" y="0"/>
                  </a:lnTo>
                  <a:close/>
                </a:path>
              </a:pathLst>
            </a:custGeom>
            <a:solidFill>
              <a:srgbClr val="3F7819">
                <a:alpha val="70000"/>
              </a:srgbClr>
            </a:solidFill>
            <a:ln w="12700" cap="flat">
              <a:noFill/>
              <a:miter lim="400000"/>
            </a:ln>
            <a:effectLst/>
          </p:spPr>
          <p:txBody>
            <a:bodyPr wrap="square" lIns="0" tIns="0" rIns="0" bIns="0" numCol="1" anchor="t">
              <a:noAutofit/>
            </a:bodyPr>
            <a:lstStyle/>
            <a:p>
              <a:pPr lvl="0"/>
              <a:endParaRPr/>
            </a:p>
          </p:txBody>
        </p:sp>
        <p:sp>
          <p:nvSpPr>
            <p:cNvPr id="24" name="Shape 24"/>
            <p:cNvSpPr/>
            <p:nvPr/>
          </p:nvSpPr>
          <p:spPr>
            <a:xfrm>
              <a:off x="8304241" y="1"/>
              <a:ext cx="857532" cy="6866467"/>
            </a:xfrm>
            <a:custGeom>
              <a:avLst/>
              <a:gdLst/>
              <a:ahLst/>
              <a:cxnLst>
                <a:cxn ang="0">
                  <a:pos x="wd2" y="hd2"/>
                </a:cxn>
                <a:cxn ang="5400000">
                  <a:pos x="wd2" y="hd2"/>
                </a:cxn>
                <a:cxn ang="10800000">
                  <a:pos x="wd2" y="hd2"/>
                </a:cxn>
                <a:cxn ang="16200000">
                  <a:pos x="wd2" y="hd2"/>
                </a:cxn>
              </a:cxnLst>
              <a:rect l="0" t="0" r="r" b="b"/>
              <a:pathLst>
                <a:path w="21600" h="21600" extrusionOk="0">
                  <a:moveTo>
                    <a:pt x="17053" y="0"/>
                  </a:moveTo>
                  <a:lnTo>
                    <a:pt x="0" y="21600"/>
                  </a:lnTo>
                  <a:lnTo>
                    <a:pt x="21600" y="21600"/>
                  </a:lnTo>
                  <a:cubicBezTo>
                    <a:pt x="21553" y="14400"/>
                    <a:pt x="21505" y="7200"/>
                    <a:pt x="21458" y="0"/>
                  </a:cubicBezTo>
                  <a:lnTo>
                    <a:pt x="17053" y="0"/>
                  </a:lnTo>
                  <a:close/>
                </a:path>
              </a:pathLst>
            </a:custGeom>
            <a:solidFill>
              <a:srgbClr val="C0E474">
                <a:alpha val="70000"/>
              </a:srgbClr>
            </a:solidFill>
            <a:ln w="12700" cap="flat">
              <a:noFill/>
              <a:miter lim="400000"/>
            </a:ln>
            <a:effectLst/>
          </p:spPr>
          <p:txBody>
            <a:bodyPr wrap="square" lIns="0" tIns="0" rIns="0" bIns="0" numCol="1" anchor="t">
              <a:noAutofit/>
            </a:bodyPr>
            <a:lstStyle/>
            <a:p>
              <a:pPr lvl="0"/>
              <a:endParaRPr/>
            </a:p>
          </p:txBody>
        </p:sp>
        <p:sp>
          <p:nvSpPr>
            <p:cNvPr id="25" name="Shape 25"/>
            <p:cNvSpPr/>
            <p:nvPr/>
          </p:nvSpPr>
          <p:spPr>
            <a:xfrm>
              <a:off x="8085696" y="0"/>
              <a:ext cx="1066772" cy="6866467"/>
            </a:xfrm>
            <a:custGeom>
              <a:avLst/>
              <a:gdLst/>
              <a:ahLst/>
              <a:cxnLst>
                <a:cxn ang="0">
                  <a:pos x="wd2" y="hd2"/>
                </a:cxn>
                <a:cxn ang="5400000">
                  <a:pos x="wd2" y="hd2"/>
                </a:cxn>
                <a:cxn ang="10800000">
                  <a:pos x="wd2" y="hd2"/>
                </a:cxn>
                <a:cxn ang="16200000">
                  <a:pos x="wd2" y="hd2"/>
                </a:cxn>
              </a:cxnLst>
              <a:rect l="0" t="0" r="r" b="b"/>
              <a:pathLst>
                <a:path w="21556" h="21600" extrusionOk="0">
                  <a:moveTo>
                    <a:pt x="0" y="0"/>
                  </a:moveTo>
                  <a:lnTo>
                    <a:pt x="18966" y="21600"/>
                  </a:lnTo>
                  <a:lnTo>
                    <a:pt x="21552" y="21600"/>
                  </a:lnTo>
                  <a:cubicBezTo>
                    <a:pt x="21600" y="14391"/>
                    <a:pt x="21217" y="7209"/>
                    <a:pt x="21265" y="0"/>
                  </a:cubicBezTo>
                  <a:lnTo>
                    <a:pt x="0" y="0"/>
                  </a:lnTo>
                  <a:close/>
                </a:path>
              </a:pathLst>
            </a:custGeom>
            <a:solidFill>
              <a:srgbClr val="90C226">
                <a:alpha val="64999"/>
              </a:srgbClr>
            </a:solidFill>
            <a:ln w="12700" cap="flat">
              <a:noFill/>
              <a:miter lim="400000"/>
            </a:ln>
            <a:effectLst/>
          </p:spPr>
          <p:txBody>
            <a:bodyPr wrap="square" lIns="0" tIns="0" rIns="0" bIns="0" numCol="1" anchor="t">
              <a:noAutofit/>
            </a:bodyPr>
            <a:lstStyle/>
            <a:p>
              <a:pPr lvl="0"/>
              <a:endParaRPr/>
            </a:p>
          </p:txBody>
        </p:sp>
        <p:sp>
          <p:nvSpPr>
            <p:cNvPr id="26" name="Shape 26"/>
            <p:cNvSpPr/>
            <p:nvPr/>
          </p:nvSpPr>
          <p:spPr>
            <a:xfrm>
              <a:off x="8068762" y="4902200"/>
              <a:ext cx="1094087" cy="19642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00" y="0"/>
                  </a:lnTo>
                  <a:cubicBezTo>
                    <a:pt x="21533" y="7181"/>
                    <a:pt x="21567" y="14363"/>
                    <a:pt x="21600" y="21544"/>
                  </a:cubicBezTo>
                  <a:lnTo>
                    <a:pt x="0" y="21600"/>
                  </a:lnTo>
                  <a:close/>
                </a:path>
              </a:pathLst>
            </a:custGeom>
            <a:solidFill>
              <a:srgbClr val="90C226">
                <a:alpha val="80000"/>
              </a:srgbClr>
            </a:solidFill>
            <a:ln w="12700" cap="flat">
              <a:noFill/>
              <a:miter lim="400000"/>
            </a:ln>
            <a:effectLst/>
          </p:spPr>
          <p:txBody>
            <a:bodyPr wrap="square" lIns="0" tIns="0" rIns="0" bIns="0" numCol="1" anchor="t">
              <a:noAutofit/>
            </a:bodyPr>
            <a:lstStyle/>
            <a:p>
              <a:pPr lvl="0"/>
              <a:endParaRPr/>
            </a:p>
          </p:txBody>
        </p:sp>
        <p:sp>
          <p:nvSpPr>
            <p:cNvPr id="27" name="Shape 27"/>
            <p:cNvSpPr/>
            <p:nvPr/>
          </p:nvSpPr>
          <p:spPr>
            <a:xfrm>
              <a:off x="-1" y="0"/>
              <a:ext cx="863601" cy="5698067"/>
            </a:xfrm>
            <a:custGeom>
              <a:avLst/>
              <a:gdLst/>
              <a:ahLst/>
              <a:cxnLst>
                <a:cxn ang="0">
                  <a:pos x="wd2" y="hd2"/>
                </a:cxn>
                <a:cxn ang="5400000">
                  <a:pos x="wd2" y="hd2"/>
                </a:cxn>
                <a:cxn ang="10800000">
                  <a:pos x="wd2" y="hd2"/>
                </a:cxn>
                <a:cxn ang="16200000">
                  <a:pos x="wd2" y="hd2"/>
                </a:cxn>
              </a:cxnLst>
              <a:rect l="0" t="0" r="r" b="b"/>
              <a:pathLst>
                <a:path w="21600" h="21600" extrusionOk="0">
                  <a:moveTo>
                    <a:pt x="0" y="32"/>
                  </a:moveTo>
                  <a:lnTo>
                    <a:pt x="21600" y="0"/>
                  </a:lnTo>
                  <a:lnTo>
                    <a:pt x="21600" y="64"/>
                  </a:lnTo>
                  <a:lnTo>
                    <a:pt x="0" y="21600"/>
                  </a:lnTo>
                  <a:lnTo>
                    <a:pt x="0" y="32"/>
                  </a:lnTo>
                  <a:close/>
                </a:path>
              </a:pathLst>
            </a:custGeom>
            <a:solidFill>
              <a:srgbClr val="90C226">
                <a:alpha val="85000"/>
              </a:srgbClr>
            </a:solidFill>
            <a:ln w="12700" cap="flat">
              <a:noFill/>
              <a:miter lim="400000"/>
            </a:ln>
            <a:effectLst/>
          </p:spPr>
          <p:txBody>
            <a:bodyPr wrap="square" lIns="0" tIns="0" rIns="0" bIns="0" numCol="1" anchor="t">
              <a:noAutofit/>
            </a:bodyPr>
            <a:lstStyle/>
            <a:p>
              <a:pPr lvl="0"/>
              <a:endParaRPr/>
            </a:p>
          </p:txBody>
        </p:sp>
      </p:grpSp>
      <p:sp>
        <p:nvSpPr>
          <p:cNvPr id="29" name="Shape 29"/>
          <p:cNvSpPr>
            <a:spLocks noGrp="1"/>
          </p:cNvSpPr>
          <p:nvPr>
            <p:ph type="title"/>
          </p:nvPr>
        </p:nvSpPr>
        <p:spPr>
          <a:xfrm>
            <a:off x="1130595" y="2404534"/>
            <a:ext cx="5826720" cy="1646303"/>
          </a:xfrm>
          <a:prstGeom prst="rect">
            <a:avLst/>
          </a:prstGeom>
        </p:spPr>
        <p:txBody>
          <a:bodyPr anchor="b">
            <a:noAutofit/>
          </a:bodyPr>
          <a:lstStyle>
            <a:lvl1pPr algn="r">
              <a:defRPr sz="5400"/>
            </a:lvl1pPr>
          </a:lstStyle>
          <a:p>
            <a:pPr lvl="0">
              <a:defRPr sz="1800">
                <a:solidFill>
                  <a:srgbClr val="000000"/>
                </a:solidFill>
              </a:defRPr>
            </a:pPr>
            <a:r>
              <a:rPr sz="5400">
                <a:solidFill>
                  <a:srgbClr val="90C226"/>
                </a:solidFill>
              </a:rPr>
              <a:t>Образец заголовка</a:t>
            </a:r>
          </a:p>
        </p:txBody>
      </p:sp>
      <p:sp>
        <p:nvSpPr>
          <p:cNvPr id="30" name="Shape 30"/>
          <p:cNvSpPr>
            <a:spLocks noGrp="1"/>
          </p:cNvSpPr>
          <p:nvPr>
            <p:ph type="body" idx="1"/>
          </p:nvPr>
        </p:nvSpPr>
        <p:spPr>
          <a:xfrm>
            <a:off x="1130595" y="4050834"/>
            <a:ext cx="5826720" cy="1096900"/>
          </a:xfrm>
          <a:prstGeom prst="rect">
            <a:avLst/>
          </a:prstGeom>
        </p:spPr>
        <p:txBody>
          <a:bodyPr/>
          <a:lstStyle>
            <a:lvl1pPr marL="0" indent="0" algn="r">
              <a:buClrTx/>
              <a:buSzTx/>
              <a:buFontTx/>
              <a:buNone/>
              <a:defRPr>
                <a:solidFill>
                  <a:srgbClr val="808080"/>
                </a:solidFill>
              </a:defRPr>
            </a:lvl1pPr>
          </a:lstStyle>
          <a:p>
            <a:pPr lvl="0">
              <a:defRPr>
                <a:solidFill>
                  <a:srgbClr val="000000"/>
                </a:solidFill>
              </a:defRPr>
            </a:pPr>
            <a:r>
              <a:rPr>
                <a:solidFill>
                  <a:srgbClr val="808080"/>
                </a:solidFill>
              </a:rPr>
              <a:t>Образец подзаголовка</a:t>
            </a:r>
          </a:p>
        </p:txBody>
      </p:sp>
      <p:sp>
        <p:nvSpPr>
          <p:cNvPr id="31" name="Shape 31"/>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Заголовок и объект">
    <p:bg>
      <p:bgPr>
        <a:solidFill>
          <a:srgbClr val="FFFFFF"/>
        </a:solidFill>
        <a:effectLst/>
      </p:bgPr>
    </p:bg>
    <p:spTree>
      <p:nvGrpSpPr>
        <p:cNvPr id="1" name=""/>
        <p:cNvGrpSpPr/>
        <p:nvPr/>
      </p:nvGrpSpPr>
      <p:grpSpPr>
        <a:xfrm>
          <a:off x="0" y="0"/>
          <a:ext cx="0" cy="0"/>
          <a:chOff x="0" y="0"/>
          <a:chExt cx="0" cy="0"/>
        </a:xfrm>
      </p:grpSpPr>
      <p:sp>
        <p:nvSpPr>
          <p:cNvPr id="33" name="Shape 33"/>
          <p:cNvSpPr>
            <a:spLocks noGrp="1"/>
          </p:cNvSpPr>
          <p:nvPr>
            <p:ph type="title"/>
          </p:nvPr>
        </p:nvSpPr>
        <p:spPr>
          <a:xfrm>
            <a:off x="609598" y="609600"/>
            <a:ext cx="6347714" cy="1550991"/>
          </a:xfrm>
          <a:prstGeom prst="rect">
            <a:avLst/>
          </a:prstGeom>
        </p:spPr>
        <p:txBody>
          <a:bodyPr anchor="t"/>
          <a:lstStyle/>
          <a:p>
            <a:pPr lvl="0">
              <a:defRPr sz="1800">
                <a:solidFill>
                  <a:srgbClr val="000000"/>
                </a:solidFill>
              </a:defRPr>
            </a:pPr>
            <a:r>
              <a:rPr sz="3600">
                <a:solidFill>
                  <a:srgbClr val="90C226"/>
                </a:solidFill>
              </a:rPr>
              <a:t>Образец заголовка</a:t>
            </a:r>
          </a:p>
        </p:txBody>
      </p:sp>
      <p:sp>
        <p:nvSpPr>
          <p:cNvPr id="34" name="Shape 34"/>
          <p:cNvSpPr>
            <a:spLocks noGrp="1"/>
          </p:cNvSpPr>
          <p:nvPr>
            <p:ph type="body" idx="1"/>
          </p:nvPr>
        </p:nvSpPr>
        <p:spPr>
          <a:xfrm>
            <a:off x="609598" y="2160590"/>
            <a:ext cx="6347716" cy="4697410"/>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35" name="Shape 35"/>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Заголовок раздела">
    <p:bg>
      <p:bgPr>
        <a:solidFill>
          <a:srgbClr val="FFFFFF"/>
        </a:solidFill>
        <a:effectLst/>
      </p:bgPr>
    </p:bg>
    <p:spTree>
      <p:nvGrpSpPr>
        <p:cNvPr id="1" name=""/>
        <p:cNvGrpSpPr/>
        <p:nvPr/>
      </p:nvGrpSpPr>
      <p:grpSpPr>
        <a:xfrm>
          <a:off x="0" y="0"/>
          <a:ext cx="0" cy="0"/>
          <a:chOff x="0" y="0"/>
          <a:chExt cx="0" cy="0"/>
        </a:xfrm>
      </p:grpSpPr>
      <p:sp>
        <p:nvSpPr>
          <p:cNvPr id="37" name="Shape 37"/>
          <p:cNvSpPr>
            <a:spLocks noGrp="1"/>
          </p:cNvSpPr>
          <p:nvPr>
            <p:ph type="title"/>
          </p:nvPr>
        </p:nvSpPr>
        <p:spPr>
          <a:xfrm>
            <a:off x="609598" y="2700868"/>
            <a:ext cx="6347715" cy="1826582"/>
          </a:xfrm>
          <a:prstGeom prst="rect">
            <a:avLst/>
          </a:prstGeom>
        </p:spPr>
        <p:txBody>
          <a:bodyPr anchor="b"/>
          <a:lstStyle>
            <a:lvl1pPr>
              <a:defRPr sz="4000"/>
            </a:lvl1pPr>
          </a:lstStyle>
          <a:p>
            <a:pPr lvl="0">
              <a:defRPr sz="1800">
                <a:solidFill>
                  <a:srgbClr val="000000"/>
                </a:solidFill>
              </a:defRPr>
            </a:pPr>
            <a:r>
              <a:rPr sz="4000">
                <a:solidFill>
                  <a:srgbClr val="90C226"/>
                </a:solidFill>
              </a:rPr>
              <a:t>Образец заголовка</a:t>
            </a:r>
          </a:p>
        </p:txBody>
      </p:sp>
      <p:sp>
        <p:nvSpPr>
          <p:cNvPr id="38" name="Shape 38"/>
          <p:cNvSpPr>
            <a:spLocks noGrp="1"/>
          </p:cNvSpPr>
          <p:nvPr>
            <p:ph type="body" idx="1"/>
          </p:nvPr>
        </p:nvSpPr>
        <p:spPr>
          <a:xfrm>
            <a:off x="609598" y="4527448"/>
            <a:ext cx="6347715" cy="860401"/>
          </a:xfrm>
          <a:prstGeom prst="rect">
            <a:avLst/>
          </a:prstGeom>
        </p:spPr>
        <p:txBody>
          <a:bodyPr/>
          <a:lstStyle>
            <a:lvl1pPr marL="0" indent="0">
              <a:buClrTx/>
              <a:buSzTx/>
              <a:buFontTx/>
              <a:buNone/>
              <a:defRPr sz="2000">
                <a:solidFill>
                  <a:srgbClr val="808080"/>
                </a:solidFill>
              </a:defRPr>
            </a:lvl1pPr>
          </a:lstStyle>
          <a:p>
            <a:pPr lvl="0">
              <a:defRPr sz="1800">
                <a:solidFill>
                  <a:srgbClr val="000000"/>
                </a:solidFill>
              </a:defRPr>
            </a:pPr>
            <a:r>
              <a:rPr sz="2000">
                <a:solidFill>
                  <a:srgbClr val="808080"/>
                </a:solidFill>
              </a:rPr>
              <a:t>Образец текста</a:t>
            </a:r>
          </a:p>
        </p:txBody>
      </p:sp>
      <p:sp>
        <p:nvSpPr>
          <p:cNvPr id="39" name="Shape 39"/>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Два объекта">
    <p:bg>
      <p:bgPr>
        <a:solidFill>
          <a:srgbClr val="FFFFFF"/>
        </a:solidFill>
        <a:effectLst/>
      </p:bgPr>
    </p:bg>
    <p:spTree>
      <p:nvGrpSpPr>
        <p:cNvPr id="1" name=""/>
        <p:cNvGrpSpPr/>
        <p:nvPr/>
      </p:nvGrpSpPr>
      <p:grpSpPr>
        <a:xfrm>
          <a:off x="0" y="0"/>
          <a:ext cx="0" cy="0"/>
          <a:chOff x="0" y="0"/>
          <a:chExt cx="0" cy="0"/>
        </a:xfrm>
      </p:grpSpPr>
      <p:sp>
        <p:nvSpPr>
          <p:cNvPr id="41" name="Shape 41"/>
          <p:cNvSpPr>
            <a:spLocks noGrp="1"/>
          </p:cNvSpPr>
          <p:nvPr>
            <p:ph type="title"/>
          </p:nvPr>
        </p:nvSpPr>
        <p:spPr>
          <a:xfrm>
            <a:off x="609600" y="609600"/>
            <a:ext cx="6347715" cy="1550990"/>
          </a:xfrm>
          <a:prstGeom prst="rect">
            <a:avLst/>
          </a:prstGeom>
        </p:spPr>
        <p:txBody>
          <a:bodyPr anchor="t"/>
          <a:lstStyle/>
          <a:p>
            <a:pPr lvl="0">
              <a:defRPr sz="1800">
                <a:solidFill>
                  <a:srgbClr val="000000"/>
                </a:solidFill>
              </a:defRPr>
            </a:pPr>
            <a:r>
              <a:rPr sz="3600">
                <a:solidFill>
                  <a:srgbClr val="90C226"/>
                </a:solidFill>
              </a:rPr>
              <a:t>Образец заголовка</a:t>
            </a:r>
          </a:p>
        </p:txBody>
      </p:sp>
      <p:sp>
        <p:nvSpPr>
          <p:cNvPr id="42" name="Shape 42"/>
          <p:cNvSpPr>
            <a:spLocks noGrp="1"/>
          </p:cNvSpPr>
          <p:nvPr>
            <p:ph type="body" idx="1"/>
          </p:nvPr>
        </p:nvSpPr>
        <p:spPr>
          <a:xfrm>
            <a:off x="609600" y="2160589"/>
            <a:ext cx="3088109" cy="4697411"/>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43" name="Shape 43"/>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Сравнение">
    <p:bg>
      <p:bgPr>
        <a:solidFill>
          <a:srgbClr val="FFFFFF"/>
        </a:solidFill>
        <a:effectLst/>
      </p:bgPr>
    </p:bg>
    <p:spTree>
      <p:nvGrpSpPr>
        <p:cNvPr id="1" name=""/>
        <p:cNvGrpSpPr/>
        <p:nvPr/>
      </p:nvGrpSpPr>
      <p:grpSpPr>
        <a:xfrm>
          <a:off x="0" y="0"/>
          <a:ext cx="0" cy="0"/>
          <a:chOff x="0" y="0"/>
          <a:chExt cx="0" cy="0"/>
        </a:xfrm>
      </p:grpSpPr>
      <p:sp>
        <p:nvSpPr>
          <p:cNvPr id="45" name="Shape 45"/>
          <p:cNvSpPr>
            <a:spLocks noGrp="1"/>
          </p:cNvSpPr>
          <p:nvPr>
            <p:ph type="title"/>
          </p:nvPr>
        </p:nvSpPr>
        <p:spPr>
          <a:xfrm>
            <a:off x="609598" y="609600"/>
            <a:ext cx="6347714" cy="1436092"/>
          </a:xfrm>
          <a:prstGeom prst="rect">
            <a:avLst/>
          </a:prstGeom>
        </p:spPr>
        <p:txBody>
          <a:bodyPr anchor="t"/>
          <a:lstStyle/>
          <a:p>
            <a:pPr lvl="0">
              <a:defRPr sz="1800">
                <a:solidFill>
                  <a:srgbClr val="000000"/>
                </a:solidFill>
              </a:defRPr>
            </a:pPr>
            <a:r>
              <a:rPr sz="3600">
                <a:solidFill>
                  <a:srgbClr val="90C226"/>
                </a:solidFill>
              </a:rPr>
              <a:t>Образец заголовка</a:t>
            </a:r>
          </a:p>
        </p:txBody>
      </p:sp>
      <p:sp>
        <p:nvSpPr>
          <p:cNvPr id="46" name="Shape 46"/>
          <p:cNvSpPr>
            <a:spLocks noGrp="1"/>
          </p:cNvSpPr>
          <p:nvPr>
            <p:ph type="body" idx="1"/>
          </p:nvPr>
        </p:nvSpPr>
        <p:spPr>
          <a:xfrm>
            <a:off x="609598" y="2045691"/>
            <a:ext cx="3090673" cy="691555"/>
          </a:xfrm>
          <a:prstGeom prst="rect">
            <a:avLst/>
          </a:prstGeom>
        </p:spPr>
        <p:txBody>
          <a:bodyPr anchor="b">
            <a:noAutofit/>
          </a:bodyPr>
          <a:lstStyle>
            <a:lvl1pPr marL="0" indent="0">
              <a:buClrTx/>
              <a:buSzTx/>
              <a:buFontTx/>
              <a:buNone/>
              <a:defRPr sz="2400"/>
            </a:lvl1pPr>
          </a:lstStyle>
          <a:p>
            <a:pPr lvl="0">
              <a:defRPr sz="1800">
                <a:solidFill>
                  <a:srgbClr val="000000"/>
                </a:solidFill>
              </a:defRPr>
            </a:pPr>
            <a:r>
              <a:rPr sz="2400">
                <a:solidFill>
                  <a:srgbClr val="404040"/>
                </a:solidFill>
              </a:rPr>
              <a:t>Образец текста</a:t>
            </a:r>
          </a:p>
        </p:txBody>
      </p:sp>
      <p:sp>
        <p:nvSpPr>
          <p:cNvPr id="47" name="Shape 47"/>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Только заголовок">
    <p:bg>
      <p:bgPr>
        <a:solidFill>
          <a:srgbClr val="FFFFFF"/>
        </a:solidFill>
        <a:effectLst/>
      </p:bgPr>
    </p:bg>
    <p:spTree>
      <p:nvGrpSpPr>
        <p:cNvPr id="1" name=""/>
        <p:cNvGrpSpPr/>
        <p:nvPr/>
      </p:nvGrpSpPr>
      <p:grpSpPr>
        <a:xfrm>
          <a:off x="0" y="0"/>
          <a:ext cx="0" cy="0"/>
          <a:chOff x="0" y="0"/>
          <a:chExt cx="0" cy="0"/>
        </a:xfrm>
      </p:grpSpPr>
      <p:sp>
        <p:nvSpPr>
          <p:cNvPr id="49" name="Shape 49"/>
          <p:cNvSpPr>
            <a:spLocks noGrp="1"/>
          </p:cNvSpPr>
          <p:nvPr>
            <p:ph type="title"/>
          </p:nvPr>
        </p:nvSpPr>
        <p:spPr>
          <a:xfrm>
            <a:off x="609598" y="609600"/>
            <a:ext cx="6347716" cy="1320800"/>
          </a:xfrm>
          <a:prstGeom prst="rect">
            <a:avLst/>
          </a:prstGeom>
        </p:spPr>
        <p:txBody>
          <a:bodyPr anchor="t"/>
          <a:lstStyle/>
          <a:p>
            <a:pPr lvl="0">
              <a:defRPr sz="1800">
                <a:solidFill>
                  <a:srgbClr val="000000"/>
                </a:solidFill>
              </a:defRPr>
            </a:pPr>
            <a:r>
              <a:rPr sz="3600">
                <a:solidFill>
                  <a:srgbClr val="90C226"/>
                </a:solidFill>
              </a:rPr>
              <a:t>Образец заголовка</a:t>
            </a:r>
          </a:p>
        </p:txBody>
      </p:sp>
      <p:sp>
        <p:nvSpPr>
          <p:cNvPr id="50" name="Shape 50"/>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Пустой слайд">
    <p:bg>
      <p:bgPr>
        <a:solidFill>
          <a:srgbClr val="FFFFFF"/>
        </a:solidFill>
        <a:effectLst/>
      </p:bgPr>
    </p:bg>
    <p:spTree>
      <p:nvGrpSpPr>
        <p:cNvPr id="1" name=""/>
        <p:cNvGrpSpPr/>
        <p:nvPr/>
      </p:nvGrpSpPr>
      <p:grpSpPr>
        <a:xfrm>
          <a:off x="0" y="0"/>
          <a:ext cx="0" cy="0"/>
          <a:chOff x="0" y="0"/>
          <a:chExt cx="0" cy="0"/>
        </a:xfrm>
      </p:grpSpPr>
      <p:sp>
        <p:nvSpPr>
          <p:cNvPr id="52" name="Shape 52"/>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Объект с подписью">
    <p:bg>
      <p:bgPr>
        <a:solidFill>
          <a:srgbClr val="FFFFFF"/>
        </a:solidFill>
        <a:effectLst/>
      </p:bgPr>
    </p:bg>
    <p:spTree>
      <p:nvGrpSpPr>
        <p:cNvPr id="1" name=""/>
        <p:cNvGrpSpPr/>
        <p:nvPr/>
      </p:nvGrpSpPr>
      <p:grpSpPr>
        <a:xfrm>
          <a:off x="0" y="0"/>
          <a:ext cx="0" cy="0"/>
          <a:chOff x="0" y="0"/>
          <a:chExt cx="0" cy="0"/>
        </a:xfrm>
      </p:grpSpPr>
      <p:sp>
        <p:nvSpPr>
          <p:cNvPr id="54" name="Shape 54"/>
          <p:cNvSpPr>
            <a:spLocks noGrp="1"/>
          </p:cNvSpPr>
          <p:nvPr>
            <p:ph type="title"/>
          </p:nvPr>
        </p:nvSpPr>
        <p:spPr>
          <a:xfrm>
            <a:off x="609598" y="0"/>
            <a:ext cx="2790183" cy="2777070"/>
          </a:xfrm>
          <a:prstGeom prst="rect">
            <a:avLst/>
          </a:prstGeom>
        </p:spPr>
        <p:txBody>
          <a:bodyPr anchor="b"/>
          <a:lstStyle>
            <a:lvl1pPr>
              <a:defRPr sz="2000"/>
            </a:lvl1pPr>
          </a:lstStyle>
          <a:p>
            <a:pPr lvl="0">
              <a:defRPr sz="1800">
                <a:solidFill>
                  <a:srgbClr val="000000"/>
                </a:solidFill>
              </a:defRPr>
            </a:pPr>
            <a:r>
              <a:rPr sz="2000">
                <a:solidFill>
                  <a:srgbClr val="90C226"/>
                </a:solidFill>
              </a:rPr>
              <a:t>Образец заголовка</a:t>
            </a:r>
          </a:p>
        </p:txBody>
      </p:sp>
      <p:sp>
        <p:nvSpPr>
          <p:cNvPr id="55" name="Shape 55"/>
          <p:cNvSpPr>
            <a:spLocks noGrp="1"/>
          </p:cNvSpPr>
          <p:nvPr>
            <p:ph type="body" idx="1"/>
          </p:nvPr>
        </p:nvSpPr>
        <p:spPr>
          <a:xfrm>
            <a:off x="3571275" y="514925"/>
            <a:ext cx="3386038" cy="6343075"/>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56" name="Shape 56"/>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Рисунок с подписью">
    <p:bg>
      <p:bgPr>
        <a:solidFill>
          <a:srgbClr val="FFFFFF"/>
        </a:solidFill>
        <a:effectLst/>
      </p:bgPr>
    </p:bg>
    <p:spTree>
      <p:nvGrpSpPr>
        <p:cNvPr id="1" name=""/>
        <p:cNvGrpSpPr/>
        <p:nvPr/>
      </p:nvGrpSpPr>
      <p:grpSpPr>
        <a:xfrm>
          <a:off x="0" y="0"/>
          <a:ext cx="0" cy="0"/>
          <a:chOff x="0" y="0"/>
          <a:chExt cx="0" cy="0"/>
        </a:xfrm>
      </p:grpSpPr>
      <p:sp>
        <p:nvSpPr>
          <p:cNvPr id="58" name="Shape 58"/>
          <p:cNvSpPr>
            <a:spLocks noGrp="1"/>
          </p:cNvSpPr>
          <p:nvPr>
            <p:ph type="title"/>
          </p:nvPr>
        </p:nvSpPr>
        <p:spPr>
          <a:xfrm>
            <a:off x="609598" y="4800600"/>
            <a:ext cx="6347716" cy="566738"/>
          </a:xfrm>
          <a:prstGeom prst="rect">
            <a:avLst/>
          </a:prstGeom>
        </p:spPr>
        <p:txBody>
          <a:bodyPr anchor="b"/>
          <a:lstStyle>
            <a:lvl1pPr>
              <a:defRPr sz="2400"/>
            </a:lvl1pPr>
          </a:lstStyle>
          <a:p>
            <a:pPr lvl="0">
              <a:defRPr sz="1800">
                <a:solidFill>
                  <a:srgbClr val="000000"/>
                </a:solidFill>
              </a:defRPr>
            </a:pPr>
            <a:r>
              <a:rPr sz="2400">
                <a:solidFill>
                  <a:srgbClr val="90C226"/>
                </a:solidFill>
              </a:rPr>
              <a:t>Образец заголовка</a:t>
            </a:r>
          </a:p>
        </p:txBody>
      </p:sp>
      <p:sp>
        <p:nvSpPr>
          <p:cNvPr id="59" name="Shape 59"/>
          <p:cNvSpPr>
            <a:spLocks noGrp="1"/>
          </p:cNvSpPr>
          <p:nvPr>
            <p:ph type="body" idx="1"/>
          </p:nvPr>
        </p:nvSpPr>
        <p:spPr>
          <a:xfrm>
            <a:off x="609598" y="5367337"/>
            <a:ext cx="6347716" cy="674025"/>
          </a:xfrm>
          <a:prstGeom prst="rect">
            <a:avLst/>
          </a:prstGeom>
        </p:spPr>
        <p:txBody>
          <a:bodyPr/>
          <a:lstStyle>
            <a:lvl1pPr marL="0" indent="0">
              <a:buClrTx/>
              <a:buSzTx/>
              <a:buFontTx/>
              <a:buNone/>
              <a:defRPr sz="1200"/>
            </a:lvl1pPr>
          </a:lstStyle>
          <a:p>
            <a:pPr lvl="0">
              <a:defRPr sz="1800">
                <a:solidFill>
                  <a:srgbClr val="000000"/>
                </a:solidFill>
              </a:defRPr>
            </a:pPr>
            <a:r>
              <a:rPr sz="1200">
                <a:solidFill>
                  <a:srgbClr val="404040"/>
                </a:solidFill>
              </a:rPr>
              <a:t>Образец текста</a:t>
            </a:r>
          </a:p>
        </p:txBody>
      </p:sp>
      <p:sp>
        <p:nvSpPr>
          <p:cNvPr id="60" name="Shape 60"/>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Заголовок и подпись">
    <p:bg>
      <p:bgPr>
        <a:solidFill>
          <a:srgbClr val="FFFFFF"/>
        </a:solidFill>
        <a:effectLst/>
      </p:bgPr>
    </p:bg>
    <p:spTree>
      <p:nvGrpSpPr>
        <p:cNvPr id="1" name=""/>
        <p:cNvGrpSpPr/>
        <p:nvPr/>
      </p:nvGrpSpPr>
      <p:grpSpPr>
        <a:xfrm>
          <a:off x="0" y="0"/>
          <a:ext cx="0" cy="0"/>
          <a:chOff x="0" y="0"/>
          <a:chExt cx="0" cy="0"/>
        </a:xfrm>
      </p:grpSpPr>
      <p:sp>
        <p:nvSpPr>
          <p:cNvPr id="62" name="Shape 62"/>
          <p:cNvSpPr>
            <a:spLocks noGrp="1"/>
          </p:cNvSpPr>
          <p:nvPr>
            <p:ph type="title"/>
          </p:nvPr>
        </p:nvSpPr>
        <p:spPr>
          <a:xfrm>
            <a:off x="609600" y="414184"/>
            <a:ext cx="6347715" cy="3794432"/>
          </a:xfrm>
          <a:prstGeom prst="rect">
            <a:avLst/>
          </a:prstGeom>
        </p:spPr>
        <p:txBody>
          <a:bodyPr/>
          <a:lstStyle>
            <a:lvl1pPr>
              <a:defRPr sz="4400"/>
            </a:lvl1pPr>
          </a:lstStyle>
          <a:p>
            <a:pPr lvl="0">
              <a:defRPr sz="1800">
                <a:solidFill>
                  <a:srgbClr val="000000"/>
                </a:solidFill>
              </a:defRPr>
            </a:pPr>
            <a:r>
              <a:rPr sz="4400">
                <a:solidFill>
                  <a:srgbClr val="90C226"/>
                </a:solidFill>
              </a:rPr>
              <a:t>Образец заголовка</a:t>
            </a:r>
          </a:p>
        </p:txBody>
      </p:sp>
      <p:sp>
        <p:nvSpPr>
          <p:cNvPr id="63" name="Shape 63"/>
          <p:cNvSpPr>
            <a:spLocks noGrp="1"/>
          </p:cNvSpPr>
          <p:nvPr>
            <p:ph type="body" idx="1"/>
          </p:nvPr>
        </p:nvSpPr>
        <p:spPr>
          <a:xfrm>
            <a:off x="609600" y="4208615"/>
            <a:ext cx="6347715" cy="2094532"/>
          </a:xfrm>
          <a:prstGeom prst="rect">
            <a:avLst/>
          </a:prstGeom>
        </p:spPr>
        <p:txBody>
          <a:bodyPr anchor="ctr"/>
          <a:lstStyle>
            <a:lvl1pPr marL="0" indent="0">
              <a:buClrTx/>
              <a:buSzTx/>
              <a:buFontTx/>
              <a:buNone/>
            </a:lvl1pPr>
          </a:lstStyle>
          <a:p>
            <a:pPr lvl="0">
              <a:defRPr>
                <a:solidFill>
                  <a:srgbClr val="000000"/>
                </a:solidFill>
              </a:defRPr>
            </a:pPr>
            <a:r>
              <a:rPr>
                <a:solidFill>
                  <a:srgbClr val="404040"/>
                </a:solidFill>
              </a:rPr>
              <a:t>Образец текста</a:t>
            </a:r>
          </a:p>
        </p:txBody>
      </p:sp>
      <p:sp>
        <p:nvSpPr>
          <p:cNvPr id="64" name="Shape 64"/>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Цитата с подписью">
    <p:bg>
      <p:bgPr>
        <a:solidFill>
          <a:srgbClr val="FFFFFF"/>
        </a:solidFill>
        <a:effectLst/>
      </p:bgPr>
    </p:bg>
    <p:spTree>
      <p:nvGrpSpPr>
        <p:cNvPr id="1" name=""/>
        <p:cNvGrpSpPr/>
        <p:nvPr/>
      </p:nvGrpSpPr>
      <p:grpSpPr>
        <a:xfrm>
          <a:off x="0" y="0"/>
          <a:ext cx="0" cy="0"/>
          <a:chOff x="0" y="0"/>
          <a:chExt cx="0" cy="0"/>
        </a:xfrm>
      </p:grpSpPr>
      <p:sp>
        <p:nvSpPr>
          <p:cNvPr id="66" name="Shape 66"/>
          <p:cNvSpPr>
            <a:spLocks noGrp="1"/>
          </p:cNvSpPr>
          <p:nvPr>
            <p:ph type="title"/>
          </p:nvPr>
        </p:nvSpPr>
        <p:spPr>
          <a:xfrm>
            <a:off x="774885" y="609600"/>
            <a:ext cx="6072183" cy="3022600"/>
          </a:xfrm>
          <a:prstGeom prst="rect">
            <a:avLst/>
          </a:prstGeom>
        </p:spPr>
        <p:txBody>
          <a:bodyPr/>
          <a:lstStyle>
            <a:lvl1pPr>
              <a:defRPr sz="4400"/>
            </a:lvl1pPr>
          </a:lstStyle>
          <a:p>
            <a:pPr lvl="0">
              <a:defRPr sz="1800">
                <a:solidFill>
                  <a:srgbClr val="000000"/>
                </a:solidFill>
              </a:defRPr>
            </a:pPr>
            <a:r>
              <a:rPr sz="4400">
                <a:solidFill>
                  <a:srgbClr val="90C226"/>
                </a:solidFill>
              </a:rPr>
              <a:t>Образец заголовка</a:t>
            </a:r>
          </a:p>
        </p:txBody>
      </p:sp>
      <p:sp>
        <p:nvSpPr>
          <p:cNvPr id="67" name="Shape 67"/>
          <p:cNvSpPr>
            <a:spLocks noGrp="1"/>
          </p:cNvSpPr>
          <p:nvPr>
            <p:ph type="body" idx="1"/>
          </p:nvPr>
        </p:nvSpPr>
        <p:spPr>
          <a:xfrm>
            <a:off x="1101073" y="3632200"/>
            <a:ext cx="5419806" cy="381000"/>
          </a:xfrm>
          <a:prstGeom prst="rect">
            <a:avLst/>
          </a:prstGeom>
        </p:spPr>
        <p:txBody>
          <a:bodyPr anchor="ctr">
            <a:noAutofit/>
          </a:bodyPr>
          <a:lstStyle>
            <a:lvl1pPr marL="0" indent="0">
              <a:buClrTx/>
              <a:buSzTx/>
              <a:buFontTx/>
              <a:buNone/>
              <a:defRPr sz="1600">
                <a:solidFill>
                  <a:srgbClr val="808080"/>
                </a:solidFill>
              </a:defRPr>
            </a:lvl1pPr>
          </a:lstStyle>
          <a:p>
            <a:pPr lvl="0">
              <a:defRPr sz="1800">
                <a:solidFill>
                  <a:srgbClr val="000000"/>
                </a:solidFill>
              </a:defRPr>
            </a:pPr>
            <a:r>
              <a:rPr sz="1600">
                <a:solidFill>
                  <a:srgbClr val="808080"/>
                </a:solidFill>
              </a:rPr>
              <a:t>Образец текста</a:t>
            </a:r>
          </a:p>
        </p:txBody>
      </p:sp>
      <p:sp>
        <p:nvSpPr>
          <p:cNvPr id="68" name="Shape 68"/>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
        <p:nvSpPr>
          <p:cNvPr id="69" name="Shape 69"/>
          <p:cNvSpPr/>
          <p:nvPr/>
        </p:nvSpPr>
        <p:spPr>
          <a:xfrm>
            <a:off x="482710" y="469465"/>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C0E474"/>
                </a:solidFill>
                <a:latin typeface="Arial"/>
                <a:ea typeface="Arial"/>
                <a:cs typeface="Arial"/>
                <a:sym typeface="Arial"/>
              </a:defRPr>
            </a:lvl1pPr>
          </a:lstStyle>
          <a:p>
            <a:pPr lvl="0">
              <a:defRPr sz="1800">
                <a:solidFill>
                  <a:srgbClr val="000000"/>
                </a:solidFill>
              </a:defRPr>
            </a:pPr>
            <a:r>
              <a:rPr sz="8000">
                <a:solidFill>
                  <a:srgbClr val="C0E474"/>
                </a:solidFill>
              </a:rPr>
              <a:t>“</a:t>
            </a:r>
          </a:p>
        </p:txBody>
      </p:sp>
      <p:sp>
        <p:nvSpPr>
          <p:cNvPr id="70" name="Shape 70"/>
          <p:cNvSpPr/>
          <p:nvPr/>
        </p:nvSpPr>
        <p:spPr>
          <a:xfrm>
            <a:off x="6747698" y="2565643"/>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C0E474"/>
                </a:solidFill>
                <a:latin typeface="Arial"/>
                <a:ea typeface="Arial"/>
                <a:cs typeface="Arial"/>
                <a:sym typeface="Arial"/>
              </a:defRPr>
            </a:lvl1pPr>
          </a:lstStyle>
          <a:p>
            <a:pPr lvl="0">
              <a:defRPr sz="1800">
                <a:solidFill>
                  <a:srgbClr val="000000"/>
                </a:solidFill>
              </a:defRPr>
            </a:pPr>
            <a:r>
              <a:rPr sz="8000">
                <a:solidFill>
                  <a:srgbClr val="C0E474"/>
                </a:solidFill>
              </a:rPr>
              <a:t>”</a:t>
            </a: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Карточка имени">
    <p:bg>
      <p:bgPr>
        <a:solidFill>
          <a:srgbClr val="FFFFFF"/>
        </a:solidFill>
        <a:effectLst/>
      </p:bgPr>
    </p:bg>
    <p:spTree>
      <p:nvGrpSpPr>
        <p:cNvPr id="1" name=""/>
        <p:cNvGrpSpPr/>
        <p:nvPr/>
      </p:nvGrpSpPr>
      <p:grpSpPr>
        <a:xfrm>
          <a:off x="0" y="0"/>
          <a:ext cx="0" cy="0"/>
          <a:chOff x="0" y="0"/>
          <a:chExt cx="0" cy="0"/>
        </a:xfrm>
      </p:grpSpPr>
      <p:sp>
        <p:nvSpPr>
          <p:cNvPr id="72" name="Shape 72"/>
          <p:cNvSpPr>
            <a:spLocks noGrp="1"/>
          </p:cNvSpPr>
          <p:nvPr>
            <p:ph type="title"/>
          </p:nvPr>
        </p:nvSpPr>
        <p:spPr>
          <a:xfrm>
            <a:off x="609598" y="217488"/>
            <a:ext cx="6347715" cy="4309961"/>
          </a:xfrm>
          <a:prstGeom prst="rect">
            <a:avLst/>
          </a:prstGeom>
        </p:spPr>
        <p:txBody>
          <a:bodyPr anchor="b"/>
          <a:lstStyle>
            <a:lvl1pPr>
              <a:defRPr sz="4400"/>
            </a:lvl1pPr>
          </a:lstStyle>
          <a:p>
            <a:pPr lvl="0">
              <a:defRPr sz="1800">
                <a:solidFill>
                  <a:srgbClr val="000000"/>
                </a:solidFill>
              </a:defRPr>
            </a:pPr>
            <a:r>
              <a:rPr sz="4400">
                <a:solidFill>
                  <a:srgbClr val="90C226"/>
                </a:solidFill>
              </a:rPr>
              <a:t>Образец заголовка</a:t>
            </a:r>
          </a:p>
        </p:txBody>
      </p:sp>
      <p:sp>
        <p:nvSpPr>
          <p:cNvPr id="73" name="Shape 73"/>
          <p:cNvSpPr>
            <a:spLocks noGrp="1"/>
          </p:cNvSpPr>
          <p:nvPr>
            <p:ph type="body" idx="1"/>
          </p:nvPr>
        </p:nvSpPr>
        <p:spPr>
          <a:xfrm>
            <a:off x="609598" y="4527448"/>
            <a:ext cx="6347715" cy="2330552"/>
          </a:xfrm>
          <a:prstGeom prst="rect">
            <a:avLst/>
          </a:prstGeom>
        </p:spPr>
        <p:txBody>
          <a:bodyPr/>
          <a:lstStyle>
            <a:lvl1pPr marL="0" indent="0">
              <a:buClrTx/>
              <a:buSzTx/>
              <a:buFontTx/>
              <a:buNone/>
            </a:lvl1pPr>
          </a:lstStyle>
          <a:p>
            <a:pPr lvl="0">
              <a:defRPr>
                <a:solidFill>
                  <a:srgbClr val="000000"/>
                </a:solidFill>
              </a:defRPr>
            </a:pPr>
            <a:r>
              <a:rPr>
                <a:solidFill>
                  <a:srgbClr val="404040"/>
                </a:solidFill>
              </a:rPr>
              <a:t>Образец текста</a:t>
            </a:r>
          </a:p>
        </p:txBody>
      </p:sp>
      <p:sp>
        <p:nvSpPr>
          <p:cNvPr id="74" name="Shape 74"/>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Цитата карточки имени">
    <p:bg>
      <p:bgPr>
        <a:solidFill>
          <a:srgbClr val="FFFFFF"/>
        </a:solidFill>
        <a:effectLst/>
      </p:bgPr>
    </p:bg>
    <p:spTree>
      <p:nvGrpSpPr>
        <p:cNvPr id="1" name=""/>
        <p:cNvGrpSpPr/>
        <p:nvPr/>
      </p:nvGrpSpPr>
      <p:grpSpPr>
        <a:xfrm>
          <a:off x="0" y="0"/>
          <a:ext cx="0" cy="0"/>
          <a:chOff x="0" y="0"/>
          <a:chExt cx="0" cy="0"/>
        </a:xfrm>
      </p:grpSpPr>
      <p:sp>
        <p:nvSpPr>
          <p:cNvPr id="76" name="Shape 76"/>
          <p:cNvSpPr>
            <a:spLocks noGrp="1"/>
          </p:cNvSpPr>
          <p:nvPr>
            <p:ph type="title"/>
          </p:nvPr>
        </p:nvSpPr>
        <p:spPr>
          <a:xfrm>
            <a:off x="774885" y="509665"/>
            <a:ext cx="6072183" cy="3222470"/>
          </a:xfrm>
          <a:prstGeom prst="rect">
            <a:avLst/>
          </a:prstGeom>
        </p:spPr>
        <p:txBody>
          <a:bodyPr/>
          <a:lstStyle>
            <a:lvl1pPr>
              <a:defRPr sz="4400"/>
            </a:lvl1pPr>
          </a:lstStyle>
          <a:p>
            <a:pPr lvl="0">
              <a:defRPr sz="1800">
                <a:solidFill>
                  <a:srgbClr val="000000"/>
                </a:solidFill>
              </a:defRPr>
            </a:pPr>
            <a:r>
              <a:rPr sz="4400">
                <a:solidFill>
                  <a:srgbClr val="90C226"/>
                </a:solidFill>
              </a:rPr>
              <a:t>Образец заголовка</a:t>
            </a:r>
          </a:p>
        </p:txBody>
      </p:sp>
      <p:sp>
        <p:nvSpPr>
          <p:cNvPr id="77" name="Shape 77"/>
          <p:cNvSpPr>
            <a:spLocks noGrp="1"/>
          </p:cNvSpPr>
          <p:nvPr>
            <p:ph type="body" idx="1"/>
          </p:nvPr>
        </p:nvSpPr>
        <p:spPr>
          <a:xfrm>
            <a:off x="609596" y="3732134"/>
            <a:ext cx="6347718" cy="795315"/>
          </a:xfrm>
          <a:prstGeom prst="rect">
            <a:avLst/>
          </a:prstGeom>
        </p:spPr>
        <p:txBody>
          <a:bodyPr anchor="b">
            <a:noAutofit/>
          </a:bodyPr>
          <a:lstStyle>
            <a:lvl1pPr marL="0" indent="0">
              <a:buClrTx/>
              <a:buSzTx/>
              <a:buFontTx/>
              <a:buNone/>
              <a:defRPr sz="2400"/>
            </a:lvl1pPr>
          </a:lstStyle>
          <a:p>
            <a:pPr lvl="0">
              <a:defRPr sz="1800">
                <a:solidFill>
                  <a:srgbClr val="000000"/>
                </a:solidFill>
              </a:defRPr>
            </a:pPr>
            <a:r>
              <a:rPr sz="2400">
                <a:solidFill>
                  <a:srgbClr val="404040"/>
                </a:solidFill>
              </a:rPr>
              <a:t>Образец текста</a:t>
            </a:r>
          </a:p>
        </p:txBody>
      </p:sp>
      <p:sp>
        <p:nvSpPr>
          <p:cNvPr id="78" name="Shape 78"/>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
        <p:nvSpPr>
          <p:cNvPr id="79" name="Shape 79"/>
          <p:cNvSpPr/>
          <p:nvPr/>
        </p:nvSpPr>
        <p:spPr>
          <a:xfrm>
            <a:off x="482710" y="469465"/>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C0E474"/>
                </a:solidFill>
                <a:latin typeface="Arial"/>
                <a:ea typeface="Arial"/>
                <a:cs typeface="Arial"/>
                <a:sym typeface="Arial"/>
              </a:defRPr>
            </a:lvl1pPr>
          </a:lstStyle>
          <a:p>
            <a:pPr lvl="0">
              <a:defRPr sz="1800">
                <a:solidFill>
                  <a:srgbClr val="000000"/>
                </a:solidFill>
              </a:defRPr>
            </a:pPr>
            <a:r>
              <a:rPr sz="8000">
                <a:solidFill>
                  <a:srgbClr val="C0E474"/>
                </a:solidFill>
              </a:rPr>
              <a:t>“</a:t>
            </a:r>
          </a:p>
        </p:txBody>
      </p:sp>
      <p:sp>
        <p:nvSpPr>
          <p:cNvPr id="80" name="Shape 80"/>
          <p:cNvSpPr/>
          <p:nvPr/>
        </p:nvSpPr>
        <p:spPr>
          <a:xfrm>
            <a:off x="6747698" y="2565643"/>
            <a:ext cx="457320" cy="122660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8000">
                <a:solidFill>
                  <a:srgbClr val="C0E474"/>
                </a:solidFill>
                <a:latin typeface="Arial"/>
                <a:ea typeface="Arial"/>
                <a:cs typeface="Arial"/>
                <a:sym typeface="Arial"/>
              </a:defRPr>
            </a:lvl1pPr>
          </a:lstStyle>
          <a:p>
            <a:pPr lvl="0">
              <a:defRPr sz="1800">
                <a:solidFill>
                  <a:srgbClr val="000000"/>
                </a:solidFill>
              </a:defRPr>
            </a:pPr>
            <a:r>
              <a:rPr sz="8000">
                <a:solidFill>
                  <a:srgbClr val="C0E474"/>
                </a:solidFill>
              </a:rPr>
              <a:t>”</a:t>
            </a: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Истина или ложь">
    <p:bg>
      <p:bgPr>
        <a:solidFill>
          <a:srgbClr val="FFFFFF"/>
        </a:solidFill>
        <a:effectLst/>
      </p:bgPr>
    </p:bg>
    <p:spTree>
      <p:nvGrpSpPr>
        <p:cNvPr id="1" name=""/>
        <p:cNvGrpSpPr/>
        <p:nvPr/>
      </p:nvGrpSpPr>
      <p:grpSpPr>
        <a:xfrm>
          <a:off x="0" y="0"/>
          <a:ext cx="0" cy="0"/>
          <a:chOff x="0" y="0"/>
          <a:chExt cx="0" cy="0"/>
        </a:xfrm>
      </p:grpSpPr>
      <p:sp>
        <p:nvSpPr>
          <p:cNvPr id="82" name="Shape 82"/>
          <p:cNvSpPr>
            <a:spLocks noGrp="1"/>
          </p:cNvSpPr>
          <p:nvPr>
            <p:ph type="title"/>
          </p:nvPr>
        </p:nvSpPr>
        <p:spPr>
          <a:xfrm>
            <a:off x="615848" y="509665"/>
            <a:ext cx="6341465" cy="3222470"/>
          </a:xfrm>
          <a:prstGeom prst="rect">
            <a:avLst/>
          </a:prstGeom>
        </p:spPr>
        <p:txBody>
          <a:bodyPr/>
          <a:lstStyle>
            <a:lvl1pPr>
              <a:defRPr sz="4400"/>
            </a:lvl1pPr>
          </a:lstStyle>
          <a:p>
            <a:pPr lvl="0">
              <a:defRPr sz="1800">
                <a:solidFill>
                  <a:srgbClr val="000000"/>
                </a:solidFill>
              </a:defRPr>
            </a:pPr>
            <a:r>
              <a:rPr sz="4400">
                <a:solidFill>
                  <a:srgbClr val="90C226"/>
                </a:solidFill>
              </a:rPr>
              <a:t>Образец заголовка</a:t>
            </a:r>
          </a:p>
        </p:txBody>
      </p:sp>
      <p:sp>
        <p:nvSpPr>
          <p:cNvPr id="83" name="Shape 83"/>
          <p:cNvSpPr>
            <a:spLocks noGrp="1"/>
          </p:cNvSpPr>
          <p:nvPr>
            <p:ph type="body" idx="1"/>
          </p:nvPr>
        </p:nvSpPr>
        <p:spPr>
          <a:xfrm>
            <a:off x="609596" y="3732134"/>
            <a:ext cx="6347718" cy="795315"/>
          </a:xfrm>
          <a:prstGeom prst="rect">
            <a:avLst/>
          </a:prstGeom>
        </p:spPr>
        <p:txBody>
          <a:bodyPr anchor="b">
            <a:noAutofit/>
          </a:bodyPr>
          <a:lstStyle>
            <a:lvl1pPr marL="0" indent="0">
              <a:buClrTx/>
              <a:buSzTx/>
              <a:buFontTx/>
              <a:buNone/>
              <a:defRPr sz="2400">
                <a:solidFill>
                  <a:srgbClr val="90C226"/>
                </a:solidFill>
              </a:defRPr>
            </a:lvl1pPr>
          </a:lstStyle>
          <a:p>
            <a:pPr lvl="0">
              <a:defRPr sz="1800">
                <a:solidFill>
                  <a:srgbClr val="000000"/>
                </a:solidFill>
              </a:defRPr>
            </a:pPr>
            <a:r>
              <a:rPr sz="2400">
                <a:solidFill>
                  <a:srgbClr val="90C226"/>
                </a:solidFill>
              </a:rPr>
              <a:t>Образец текста</a:t>
            </a:r>
          </a:p>
        </p:txBody>
      </p:sp>
      <p:sp>
        <p:nvSpPr>
          <p:cNvPr id="84" name="Shape 84"/>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Заголовок и вертикальный текст">
    <p:bg>
      <p:bgPr>
        <a:solidFill>
          <a:srgbClr val="FFFFFF"/>
        </a:solidFill>
        <a:effectLst/>
      </p:bgPr>
    </p:bg>
    <p:spTree>
      <p:nvGrpSpPr>
        <p:cNvPr id="1" name=""/>
        <p:cNvGrpSpPr/>
        <p:nvPr/>
      </p:nvGrpSpPr>
      <p:grpSpPr>
        <a:xfrm>
          <a:off x="0" y="0"/>
          <a:ext cx="0" cy="0"/>
          <a:chOff x="0" y="0"/>
          <a:chExt cx="0" cy="0"/>
        </a:xfrm>
      </p:grpSpPr>
      <p:sp>
        <p:nvSpPr>
          <p:cNvPr id="86" name="Shape 86"/>
          <p:cNvSpPr>
            <a:spLocks noGrp="1"/>
          </p:cNvSpPr>
          <p:nvPr>
            <p:ph type="title"/>
          </p:nvPr>
        </p:nvSpPr>
        <p:spPr>
          <a:xfrm>
            <a:off x="609598" y="609600"/>
            <a:ext cx="6347714" cy="1550991"/>
          </a:xfrm>
          <a:prstGeom prst="rect">
            <a:avLst/>
          </a:prstGeom>
        </p:spPr>
        <p:txBody>
          <a:bodyPr anchor="t"/>
          <a:lstStyle/>
          <a:p>
            <a:pPr lvl="0">
              <a:defRPr sz="1800">
                <a:solidFill>
                  <a:srgbClr val="000000"/>
                </a:solidFill>
              </a:defRPr>
            </a:pPr>
            <a:r>
              <a:rPr sz="3600">
                <a:solidFill>
                  <a:srgbClr val="90C226"/>
                </a:solidFill>
              </a:rPr>
              <a:t>Образец заголовка</a:t>
            </a:r>
          </a:p>
        </p:txBody>
      </p:sp>
      <p:sp>
        <p:nvSpPr>
          <p:cNvPr id="87" name="Shape 87"/>
          <p:cNvSpPr>
            <a:spLocks noGrp="1"/>
          </p:cNvSpPr>
          <p:nvPr>
            <p:ph type="body" idx="1"/>
          </p:nvPr>
        </p:nvSpPr>
        <p:spPr>
          <a:xfrm>
            <a:off x="609598" y="2160590"/>
            <a:ext cx="6347716" cy="4697410"/>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88" name="Shape 88"/>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Вертикальный заголовок и текст">
    <p:bg>
      <p:bgPr>
        <a:solidFill>
          <a:srgbClr val="FFFFFF"/>
        </a:solidFill>
        <a:effectLst/>
      </p:bgPr>
    </p:bg>
    <p:spTree>
      <p:nvGrpSpPr>
        <p:cNvPr id="1" name=""/>
        <p:cNvGrpSpPr/>
        <p:nvPr/>
      </p:nvGrpSpPr>
      <p:grpSpPr>
        <a:xfrm>
          <a:off x="0" y="0"/>
          <a:ext cx="0" cy="0"/>
          <a:chOff x="0" y="0"/>
          <a:chExt cx="0" cy="0"/>
        </a:xfrm>
      </p:grpSpPr>
      <p:sp>
        <p:nvSpPr>
          <p:cNvPr id="90" name="Shape 90"/>
          <p:cNvSpPr>
            <a:spLocks noGrp="1"/>
          </p:cNvSpPr>
          <p:nvPr>
            <p:ph type="title"/>
          </p:nvPr>
        </p:nvSpPr>
        <p:spPr>
          <a:xfrm>
            <a:off x="5977311" y="0"/>
            <a:ext cx="978813" cy="6470652"/>
          </a:xfrm>
          <a:prstGeom prst="rect">
            <a:avLst/>
          </a:prstGeom>
        </p:spPr>
        <p:txBody>
          <a:bodyPr/>
          <a:lstStyle/>
          <a:p>
            <a:pPr lvl="0">
              <a:defRPr sz="1800">
                <a:solidFill>
                  <a:srgbClr val="000000"/>
                </a:solidFill>
              </a:defRPr>
            </a:pPr>
            <a:r>
              <a:rPr sz="3600">
                <a:solidFill>
                  <a:srgbClr val="90C226"/>
                </a:solidFill>
              </a:rPr>
              <a:t>Образец заголовка</a:t>
            </a:r>
          </a:p>
        </p:txBody>
      </p:sp>
      <p:sp>
        <p:nvSpPr>
          <p:cNvPr id="91" name="Shape 91"/>
          <p:cNvSpPr>
            <a:spLocks noGrp="1"/>
          </p:cNvSpPr>
          <p:nvPr>
            <p:ph type="body" idx="1"/>
          </p:nvPr>
        </p:nvSpPr>
        <p:spPr>
          <a:xfrm>
            <a:off x="609598" y="609600"/>
            <a:ext cx="5195027" cy="6248400"/>
          </a:xfrm>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
        <p:nvSpPr>
          <p:cNvPr id="92" name="Shape 92"/>
          <p:cNvSpPr>
            <a:spLocks noGrp="1"/>
          </p:cNvSpPr>
          <p:nvPr>
            <p:ph type="sldNum" sz="quarter" idx="2"/>
          </p:nvPr>
        </p:nvSpPr>
        <p:spPr>
          <a:prstGeom prst="rect">
            <a:avLst/>
          </a:prstGeom>
        </p:spPr>
        <p:txBody>
          <a:bodyPr/>
          <a:lstStyle>
            <a:lvl1pPr>
              <a:defRPr>
                <a:solidFill>
                  <a:srgbClr val="90C226"/>
                </a:solidFill>
              </a:defRPr>
            </a:lvl1pPr>
          </a:lstStyle>
          <a:p>
            <a:pPr lv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1_Заголовок и объект">
    <p:spTree>
      <p:nvGrpSpPr>
        <p:cNvPr id="1" name=""/>
        <p:cNvGrpSpPr/>
        <p:nvPr/>
      </p:nvGrpSpPr>
      <p:grpSpPr>
        <a:xfrm>
          <a:off x="0" y="0"/>
          <a:ext cx="0" cy="0"/>
          <a:chOff x="0" y="0"/>
          <a:chExt cx="0" cy="0"/>
        </a:xfrm>
      </p:grpSpPr>
      <p:sp>
        <p:nvSpPr>
          <p:cNvPr id="94" name="Shape 94"/>
          <p:cNvSpPr>
            <a:spLocks noGrp="1"/>
          </p:cNvSpPr>
          <p:nvPr>
            <p:ph type="sldNum" sz="quarter" idx="2"/>
          </p:nvPr>
        </p:nvSpPr>
        <p:spPr>
          <a:prstGeom prst="rect">
            <a:avLst/>
          </a:prstGeom>
        </p:spPr>
        <p:txBody>
          <a:bodyPr/>
          <a:lstStyle/>
          <a:p>
            <a:pPr lvl="0"/>
            <a:fld id="{86CB4B4D-7CA3-9044-876B-883B54F8677D}" type="slidenum">
              <a:t>‹#›</a:t>
            </a:fld>
            <a:endParaRPr/>
          </a:p>
        </p:txBody>
      </p:sp>
      <p:sp>
        <p:nvSpPr>
          <p:cNvPr id="95" name="Shape 95"/>
          <p:cNvSpPr>
            <a:spLocks noGrp="1"/>
          </p:cNvSpPr>
          <p:nvPr>
            <p:ph type="title"/>
          </p:nvPr>
        </p:nvSpPr>
        <p:spPr>
          <a:prstGeom prst="rect">
            <a:avLst/>
          </a:prstGeom>
        </p:spPr>
        <p:txBody>
          <a:bodyPr/>
          <a:lstStyle/>
          <a:p>
            <a:pPr lvl="0">
              <a:defRPr sz="1800">
                <a:solidFill>
                  <a:srgbClr val="000000"/>
                </a:solidFill>
              </a:defRPr>
            </a:pPr>
            <a:r>
              <a:rPr sz="3600">
                <a:solidFill>
                  <a:srgbClr val="90C226"/>
                </a:solidFill>
              </a:rPr>
              <a:t>Образец заголовка</a:t>
            </a:r>
          </a:p>
        </p:txBody>
      </p:sp>
      <p:sp>
        <p:nvSpPr>
          <p:cNvPr id="96" name="Shape 96"/>
          <p:cNvSpPr>
            <a:spLocks noGrp="1"/>
          </p:cNvSpPr>
          <p:nvPr>
            <p:ph type="body" idx="1"/>
          </p:nvPr>
        </p:nvSpPr>
        <p:spPr>
          <a:prstGeom prst="rect">
            <a:avLst/>
          </a:prstGeom>
        </p:spPr>
        <p:txBody>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9"/>
          <a:srcRect/>
          <a:stretch>
            <a:fillRect/>
          </a:stretch>
        </a:blipFill>
        <a:effectLst/>
      </p:bgPr>
    </p:bg>
    <p:spTree>
      <p:nvGrpSpPr>
        <p:cNvPr id="1" name=""/>
        <p:cNvGrpSpPr/>
        <p:nvPr/>
      </p:nvGrpSpPr>
      <p:grpSpPr>
        <a:xfrm>
          <a:off x="0" y="0"/>
          <a:ext cx="0" cy="0"/>
          <a:chOff x="0" y="0"/>
          <a:chExt cx="0" cy="0"/>
        </a:xfrm>
      </p:grpSpPr>
      <p:grpSp>
        <p:nvGrpSpPr>
          <p:cNvPr id="12" name="Group 12"/>
          <p:cNvGrpSpPr/>
          <p:nvPr/>
        </p:nvGrpSpPr>
        <p:grpSpPr>
          <a:xfrm>
            <a:off x="-8467" y="-8468"/>
            <a:ext cx="9169805" cy="6874935"/>
            <a:chOff x="0" y="0"/>
            <a:chExt cx="9169804" cy="6874934"/>
          </a:xfrm>
        </p:grpSpPr>
        <p:sp>
          <p:nvSpPr>
            <p:cNvPr id="2" name="Shape 2"/>
            <p:cNvSpPr/>
            <p:nvPr/>
          </p:nvSpPr>
          <p:spPr>
            <a:xfrm>
              <a:off x="0" y="4021667"/>
              <a:ext cx="457201" cy="285326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600"/>
                  </a:lnTo>
                  <a:lnTo>
                    <a:pt x="0" y="21536"/>
                  </a:lnTo>
                  <a:cubicBezTo>
                    <a:pt x="133" y="14421"/>
                    <a:pt x="267" y="7307"/>
                    <a:pt x="0" y="0"/>
                  </a:cubicBezTo>
                  <a:close/>
                </a:path>
              </a:pathLst>
            </a:custGeom>
            <a:solidFill>
              <a:srgbClr val="90C226">
                <a:alpha val="85000"/>
              </a:srgbClr>
            </a:solidFill>
            <a:ln w="12700" cap="flat">
              <a:noFill/>
              <a:miter lim="400000"/>
            </a:ln>
            <a:effectLst/>
          </p:spPr>
          <p:txBody>
            <a:bodyPr wrap="square" lIns="0" tIns="0" rIns="0" bIns="0" numCol="1" anchor="t">
              <a:noAutofit/>
            </a:bodyPr>
            <a:lstStyle/>
            <a:p>
              <a:pPr lvl="0"/>
              <a:endParaRPr/>
            </a:p>
          </p:txBody>
        </p:sp>
        <p:sp>
          <p:nvSpPr>
            <p:cNvPr id="3" name="Shape 3"/>
            <p:cNvSpPr/>
            <p:nvPr/>
          </p:nvSpPr>
          <p:spPr>
            <a:xfrm flipV="1">
              <a:off x="5139296" y="4184073"/>
              <a:ext cx="4022475" cy="2682396"/>
            </a:xfrm>
            <a:prstGeom prst="line">
              <a:avLst/>
            </a:prstGeom>
            <a:noFill/>
            <a:ln w="9525" cap="rnd">
              <a:solidFill>
                <a:srgbClr val="D9D9D9"/>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4" name="Shape 4"/>
            <p:cNvSpPr/>
            <p:nvPr/>
          </p:nvSpPr>
          <p:spPr>
            <a:xfrm>
              <a:off x="7051173" y="8468"/>
              <a:ext cx="1219200" cy="6858000"/>
            </a:xfrm>
            <a:prstGeom prst="line">
              <a:avLst/>
            </a:prstGeom>
            <a:noFill/>
            <a:ln w="9525" cap="rnd">
              <a:solidFill>
                <a:srgbClr val="BFBFBF"/>
              </a:solidFill>
              <a:prstDash val="solid"/>
              <a:bevel/>
            </a:ln>
            <a:effectLst/>
          </p:spPr>
          <p:txBody>
            <a:bodyPr wrap="square" lIns="0" tIns="0" rIns="0" bIns="0" numCol="1" anchor="t">
              <a:noAutofit/>
            </a:bodyPr>
            <a:lstStyle/>
            <a:p>
              <a:pPr lvl="0">
                <a:defRPr sz="1200">
                  <a:latin typeface="+mn-lt"/>
                  <a:ea typeface="+mn-ea"/>
                  <a:cs typeface="+mn-cs"/>
                  <a:sym typeface="Helvetica"/>
                </a:defRPr>
              </a:pPr>
              <a:endParaRPr/>
            </a:p>
          </p:txBody>
        </p:sp>
        <p:sp>
          <p:nvSpPr>
            <p:cNvPr id="5" name="Shape 5"/>
            <p:cNvSpPr/>
            <p:nvPr/>
          </p:nvSpPr>
          <p:spPr>
            <a:xfrm>
              <a:off x="6900362" y="8469"/>
              <a:ext cx="2269443" cy="6866466"/>
            </a:xfrm>
            <a:custGeom>
              <a:avLst/>
              <a:gdLst/>
              <a:ahLst/>
              <a:cxnLst>
                <a:cxn ang="0">
                  <a:pos x="wd2" y="hd2"/>
                </a:cxn>
                <a:cxn ang="5400000">
                  <a:pos x="wd2" y="hd2"/>
                </a:cxn>
                <a:cxn ang="10800000">
                  <a:pos x="wd2" y="hd2"/>
                </a:cxn>
                <a:cxn ang="16200000">
                  <a:pos x="wd2" y="hd2"/>
                </a:cxn>
              </a:cxnLst>
              <a:rect l="0" t="0" r="r" b="b"/>
              <a:pathLst>
                <a:path w="21577" h="21600" extrusionOk="0">
                  <a:moveTo>
                    <a:pt x="19239" y="0"/>
                  </a:moveTo>
                  <a:lnTo>
                    <a:pt x="0" y="21573"/>
                  </a:lnTo>
                  <a:lnTo>
                    <a:pt x="21573" y="21600"/>
                  </a:lnTo>
                  <a:cubicBezTo>
                    <a:pt x="21600" y="14409"/>
                    <a:pt x="21466" y="7218"/>
                    <a:pt x="21493" y="27"/>
                  </a:cubicBezTo>
                  <a:lnTo>
                    <a:pt x="19239" y="0"/>
                  </a:lnTo>
                  <a:close/>
                </a:path>
              </a:pathLst>
            </a:custGeom>
            <a:solidFill>
              <a:srgbClr val="90C226">
                <a:alpha val="30000"/>
              </a:srgbClr>
            </a:solidFill>
            <a:ln w="12700" cap="flat">
              <a:noFill/>
              <a:miter lim="400000"/>
            </a:ln>
            <a:effectLst/>
          </p:spPr>
          <p:txBody>
            <a:bodyPr wrap="square" lIns="0" tIns="0" rIns="0" bIns="0" numCol="1" anchor="t">
              <a:noAutofit/>
            </a:bodyPr>
            <a:lstStyle/>
            <a:p>
              <a:pPr lvl="0"/>
              <a:endParaRPr/>
            </a:p>
          </p:txBody>
        </p:sp>
        <p:sp>
          <p:nvSpPr>
            <p:cNvPr id="6" name="Shape 6"/>
            <p:cNvSpPr/>
            <p:nvPr/>
          </p:nvSpPr>
          <p:spPr>
            <a:xfrm>
              <a:off x="7213624" y="1"/>
              <a:ext cx="1948149" cy="6866467"/>
            </a:xfrm>
            <a:custGeom>
              <a:avLst/>
              <a:gdLst/>
              <a:ahLst/>
              <a:cxnLst>
                <a:cxn ang="0">
                  <a:pos x="wd2" y="hd2"/>
                </a:cxn>
                <a:cxn ang="5400000">
                  <a:pos x="wd2" y="hd2"/>
                </a:cxn>
                <a:cxn ang="10800000">
                  <a:pos x="wd2" y="hd2"/>
                </a:cxn>
                <a:cxn ang="16200000">
                  <a:pos x="wd2" y="hd2"/>
                </a:cxn>
              </a:cxnLst>
              <a:rect l="0" t="0" r="r" b="b"/>
              <a:pathLst>
                <a:path w="21578" h="21600" extrusionOk="0">
                  <a:moveTo>
                    <a:pt x="0" y="0"/>
                  </a:moveTo>
                  <a:lnTo>
                    <a:pt x="13316" y="21600"/>
                  </a:lnTo>
                  <a:lnTo>
                    <a:pt x="21569" y="21600"/>
                  </a:lnTo>
                  <a:cubicBezTo>
                    <a:pt x="21537" y="14400"/>
                    <a:pt x="21600" y="7200"/>
                    <a:pt x="21569" y="0"/>
                  </a:cubicBezTo>
                  <a:lnTo>
                    <a:pt x="0" y="0"/>
                  </a:lnTo>
                  <a:close/>
                </a:path>
              </a:pathLst>
            </a:custGeom>
            <a:solidFill>
              <a:srgbClr val="90C226">
                <a:alpha val="20000"/>
              </a:srgbClr>
            </a:solidFill>
            <a:ln w="12700" cap="flat">
              <a:noFill/>
              <a:miter lim="400000"/>
            </a:ln>
            <a:effectLst/>
          </p:spPr>
          <p:txBody>
            <a:bodyPr wrap="square" lIns="0" tIns="0" rIns="0" bIns="0" numCol="1" anchor="t">
              <a:noAutofit/>
            </a:bodyPr>
            <a:lstStyle/>
            <a:p>
              <a:pPr lvl="0"/>
              <a:endParaRPr/>
            </a:p>
          </p:txBody>
        </p:sp>
        <p:sp>
          <p:nvSpPr>
            <p:cNvPr id="7" name="Shape 7"/>
            <p:cNvSpPr/>
            <p:nvPr/>
          </p:nvSpPr>
          <p:spPr>
            <a:xfrm>
              <a:off x="6646362" y="3928533"/>
              <a:ext cx="2513566" cy="29379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44" y="0"/>
                  </a:lnTo>
                  <a:cubicBezTo>
                    <a:pt x="21563" y="7200"/>
                    <a:pt x="21581" y="14400"/>
                    <a:pt x="21600" y="21600"/>
                  </a:cubicBezTo>
                  <a:lnTo>
                    <a:pt x="0" y="21600"/>
                  </a:lnTo>
                  <a:close/>
                </a:path>
              </a:pathLst>
            </a:custGeom>
            <a:solidFill>
              <a:srgbClr val="54A021">
                <a:alpha val="72000"/>
              </a:srgbClr>
            </a:solidFill>
            <a:ln w="12700" cap="flat">
              <a:noFill/>
              <a:miter lim="400000"/>
            </a:ln>
            <a:effectLst/>
          </p:spPr>
          <p:txBody>
            <a:bodyPr wrap="square" lIns="0" tIns="0" rIns="0" bIns="0" numCol="1" anchor="t">
              <a:noAutofit/>
            </a:bodyPr>
            <a:lstStyle/>
            <a:p>
              <a:pPr lvl="0"/>
              <a:endParaRPr/>
            </a:p>
          </p:txBody>
        </p:sp>
        <p:sp>
          <p:nvSpPr>
            <p:cNvPr id="8" name="Shape 8"/>
            <p:cNvSpPr/>
            <p:nvPr/>
          </p:nvSpPr>
          <p:spPr>
            <a:xfrm>
              <a:off x="7018895" y="1"/>
              <a:ext cx="2142877" cy="68664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8716" y="21600"/>
                  </a:lnTo>
                  <a:lnTo>
                    <a:pt x="21600" y="21573"/>
                  </a:lnTo>
                  <a:lnTo>
                    <a:pt x="21600" y="0"/>
                  </a:lnTo>
                  <a:lnTo>
                    <a:pt x="0" y="0"/>
                  </a:lnTo>
                  <a:close/>
                </a:path>
              </a:pathLst>
            </a:custGeom>
            <a:solidFill>
              <a:srgbClr val="3F7819">
                <a:alpha val="70000"/>
              </a:srgbClr>
            </a:solidFill>
            <a:ln w="12700" cap="flat">
              <a:noFill/>
              <a:miter lim="400000"/>
            </a:ln>
            <a:effectLst/>
          </p:spPr>
          <p:txBody>
            <a:bodyPr wrap="square" lIns="0" tIns="0" rIns="0" bIns="0" numCol="1" anchor="t">
              <a:noAutofit/>
            </a:bodyPr>
            <a:lstStyle/>
            <a:p>
              <a:pPr lvl="0"/>
              <a:endParaRPr/>
            </a:p>
          </p:txBody>
        </p:sp>
        <p:sp>
          <p:nvSpPr>
            <p:cNvPr id="9" name="Shape 9"/>
            <p:cNvSpPr/>
            <p:nvPr/>
          </p:nvSpPr>
          <p:spPr>
            <a:xfrm>
              <a:off x="8304242" y="1"/>
              <a:ext cx="857531" cy="6866467"/>
            </a:xfrm>
            <a:custGeom>
              <a:avLst/>
              <a:gdLst/>
              <a:ahLst/>
              <a:cxnLst>
                <a:cxn ang="0">
                  <a:pos x="wd2" y="hd2"/>
                </a:cxn>
                <a:cxn ang="5400000">
                  <a:pos x="wd2" y="hd2"/>
                </a:cxn>
                <a:cxn ang="10800000">
                  <a:pos x="wd2" y="hd2"/>
                </a:cxn>
                <a:cxn ang="16200000">
                  <a:pos x="wd2" y="hd2"/>
                </a:cxn>
              </a:cxnLst>
              <a:rect l="0" t="0" r="r" b="b"/>
              <a:pathLst>
                <a:path w="21600" h="21600" extrusionOk="0">
                  <a:moveTo>
                    <a:pt x="17053" y="0"/>
                  </a:moveTo>
                  <a:lnTo>
                    <a:pt x="0" y="21600"/>
                  </a:lnTo>
                  <a:lnTo>
                    <a:pt x="21600" y="21600"/>
                  </a:lnTo>
                  <a:cubicBezTo>
                    <a:pt x="21553" y="14400"/>
                    <a:pt x="21505" y="7200"/>
                    <a:pt x="21458" y="0"/>
                  </a:cubicBezTo>
                  <a:lnTo>
                    <a:pt x="17053" y="0"/>
                  </a:lnTo>
                  <a:close/>
                </a:path>
              </a:pathLst>
            </a:custGeom>
            <a:solidFill>
              <a:srgbClr val="C0E474">
                <a:alpha val="70000"/>
              </a:srgbClr>
            </a:solidFill>
            <a:ln w="12700" cap="flat">
              <a:noFill/>
              <a:miter lim="400000"/>
            </a:ln>
            <a:effectLst/>
          </p:spPr>
          <p:txBody>
            <a:bodyPr wrap="square" lIns="0" tIns="0" rIns="0" bIns="0" numCol="1" anchor="t">
              <a:noAutofit/>
            </a:bodyPr>
            <a:lstStyle/>
            <a:p>
              <a:pPr lvl="0"/>
              <a:endParaRPr/>
            </a:p>
          </p:txBody>
        </p:sp>
        <p:sp>
          <p:nvSpPr>
            <p:cNvPr id="10" name="Shape 10"/>
            <p:cNvSpPr/>
            <p:nvPr/>
          </p:nvSpPr>
          <p:spPr>
            <a:xfrm>
              <a:off x="8085697" y="0"/>
              <a:ext cx="1066772" cy="6866467"/>
            </a:xfrm>
            <a:custGeom>
              <a:avLst/>
              <a:gdLst/>
              <a:ahLst/>
              <a:cxnLst>
                <a:cxn ang="0">
                  <a:pos x="wd2" y="hd2"/>
                </a:cxn>
                <a:cxn ang="5400000">
                  <a:pos x="wd2" y="hd2"/>
                </a:cxn>
                <a:cxn ang="10800000">
                  <a:pos x="wd2" y="hd2"/>
                </a:cxn>
                <a:cxn ang="16200000">
                  <a:pos x="wd2" y="hd2"/>
                </a:cxn>
              </a:cxnLst>
              <a:rect l="0" t="0" r="r" b="b"/>
              <a:pathLst>
                <a:path w="21556" h="21600" extrusionOk="0">
                  <a:moveTo>
                    <a:pt x="0" y="0"/>
                  </a:moveTo>
                  <a:lnTo>
                    <a:pt x="18966" y="21600"/>
                  </a:lnTo>
                  <a:lnTo>
                    <a:pt x="21552" y="21600"/>
                  </a:lnTo>
                  <a:cubicBezTo>
                    <a:pt x="21600" y="14391"/>
                    <a:pt x="21217" y="7209"/>
                    <a:pt x="21265" y="0"/>
                  </a:cubicBezTo>
                  <a:lnTo>
                    <a:pt x="0" y="0"/>
                  </a:lnTo>
                  <a:close/>
                </a:path>
              </a:pathLst>
            </a:custGeom>
            <a:solidFill>
              <a:srgbClr val="90C226">
                <a:alpha val="64999"/>
              </a:srgbClr>
            </a:solidFill>
            <a:ln w="12700" cap="flat">
              <a:noFill/>
              <a:miter lim="400000"/>
            </a:ln>
            <a:effectLst/>
          </p:spPr>
          <p:txBody>
            <a:bodyPr wrap="square" lIns="0" tIns="0" rIns="0" bIns="0" numCol="1" anchor="t">
              <a:noAutofit/>
            </a:bodyPr>
            <a:lstStyle/>
            <a:p>
              <a:pPr lvl="0"/>
              <a:endParaRPr/>
            </a:p>
          </p:txBody>
        </p:sp>
        <p:sp>
          <p:nvSpPr>
            <p:cNvPr id="11" name="Shape 11"/>
            <p:cNvSpPr/>
            <p:nvPr/>
          </p:nvSpPr>
          <p:spPr>
            <a:xfrm>
              <a:off x="8068763" y="4902200"/>
              <a:ext cx="1094087" cy="19642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500" y="0"/>
                  </a:lnTo>
                  <a:cubicBezTo>
                    <a:pt x="21533" y="7181"/>
                    <a:pt x="21567" y="14363"/>
                    <a:pt x="21600" y="21544"/>
                  </a:cubicBezTo>
                  <a:lnTo>
                    <a:pt x="0" y="21600"/>
                  </a:lnTo>
                  <a:close/>
                </a:path>
              </a:pathLst>
            </a:custGeom>
            <a:solidFill>
              <a:srgbClr val="90C226">
                <a:alpha val="80000"/>
              </a:srgbClr>
            </a:solidFill>
            <a:ln w="12700" cap="flat">
              <a:noFill/>
              <a:miter lim="400000"/>
            </a:ln>
            <a:effectLst/>
          </p:spPr>
          <p:txBody>
            <a:bodyPr wrap="square" lIns="0" tIns="0" rIns="0" bIns="0" numCol="1" anchor="t">
              <a:noAutofit/>
            </a:bodyPr>
            <a:lstStyle/>
            <a:p>
              <a:pPr lvl="0"/>
              <a:endParaRPr/>
            </a:p>
          </p:txBody>
        </p:sp>
      </p:grpSp>
      <p:pic>
        <p:nvPicPr>
          <p:cNvPr id="13" name="image1.png"/>
          <p:cNvPicPr/>
          <p:nvPr/>
        </p:nvPicPr>
        <p:blipFill>
          <a:blip r:embed="rId20">
            <a:extLst/>
          </a:blip>
          <a:stretch>
            <a:fillRect/>
          </a:stretch>
        </p:blipFill>
        <p:spPr>
          <a:xfrm>
            <a:off x="-1620688" y="45855"/>
            <a:ext cx="757762" cy="757762"/>
          </a:xfrm>
          <a:prstGeom prst="rect">
            <a:avLst/>
          </a:prstGeom>
          <a:ln w="12700">
            <a:miter lim="400000"/>
          </a:ln>
        </p:spPr>
      </p:pic>
      <p:sp>
        <p:nvSpPr>
          <p:cNvPr id="14" name="Shape 14"/>
          <p:cNvSpPr>
            <a:spLocks noGrp="1"/>
          </p:cNvSpPr>
          <p:nvPr>
            <p:ph type="sldNum" sz="quarter" idx="2"/>
          </p:nvPr>
        </p:nvSpPr>
        <p:spPr>
          <a:xfrm>
            <a:off x="6444676" y="6114705"/>
            <a:ext cx="512638" cy="218441"/>
          </a:xfrm>
          <a:prstGeom prst="rect">
            <a:avLst/>
          </a:prstGeom>
          <a:ln w="12700">
            <a:miter lim="400000"/>
          </a:ln>
        </p:spPr>
        <p:txBody>
          <a:bodyPr lIns="45719" rIns="45719" anchor="ctr">
            <a:spAutoFit/>
          </a:bodyPr>
          <a:lstStyle>
            <a:lvl1pPr algn="r">
              <a:defRPr sz="900">
                <a:solidFill>
                  <a:srgbClr val="3F7819"/>
                </a:solidFill>
              </a:defRPr>
            </a:lvl1pPr>
          </a:lstStyle>
          <a:p>
            <a:pPr lvl="0"/>
            <a:fld id="{86CB4B4D-7CA3-9044-876B-883B54F8677D}" type="slidenum">
              <a:t>‹#›</a:t>
            </a:fld>
            <a:endParaRPr/>
          </a:p>
        </p:txBody>
      </p:sp>
      <p:sp>
        <p:nvSpPr>
          <p:cNvPr id="15" name="Shape 15"/>
          <p:cNvSpPr>
            <a:spLocks noGrp="1"/>
          </p:cNvSpPr>
          <p:nvPr>
            <p:ph type="title"/>
          </p:nvPr>
        </p:nvSpPr>
        <p:spPr>
          <a:xfrm>
            <a:off x="107504" y="0"/>
            <a:ext cx="8928993" cy="1140377"/>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rmAutofit/>
          </a:bodyPr>
          <a:lstStyle/>
          <a:p>
            <a:pPr lvl="0">
              <a:defRPr sz="1800">
                <a:solidFill>
                  <a:srgbClr val="000000"/>
                </a:solidFill>
              </a:defRPr>
            </a:pPr>
            <a:r>
              <a:rPr sz="3600">
                <a:solidFill>
                  <a:srgbClr val="90C226"/>
                </a:solidFill>
              </a:rPr>
              <a:t>Образец заголовка</a:t>
            </a:r>
          </a:p>
        </p:txBody>
      </p:sp>
      <p:sp>
        <p:nvSpPr>
          <p:cNvPr id="16" name="Shape 16"/>
          <p:cNvSpPr>
            <a:spLocks noGrp="1"/>
          </p:cNvSpPr>
          <p:nvPr>
            <p:ph type="body" idx="1"/>
          </p:nvPr>
        </p:nvSpPr>
        <p:spPr>
          <a:xfrm>
            <a:off x="179511" y="1340767"/>
            <a:ext cx="8856986" cy="5517233"/>
          </a:xfrm>
          <a:prstGeom prst="rect">
            <a:avLst/>
          </a:prstGeom>
          <a:ln w="12700">
            <a:miter lim="400000"/>
          </a:ln>
          <a:extLst>
            <a:ext uri="{C572A759-6A51-4108-AA02-DFA0A04FC94B}">
              <ma14:wrappingTextBoxFlag xmlns="" xmlns:ma14="http://schemas.microsoft.com/office/mac/drawingml/2011/main" val="1"/>
            </a:ext>
          </a:extLst>
        </p:spPr>
        <p:txBody>
          <a:bodyPr lIns="45719" rIns="45719">
            <a:normAutofit/>
          </a:bodyPr>
          <a:lstStyle/>
          <a:p>
            <a:pPr lvl="0">
              <a:defRPr>
                <a:solidFill>
                  <a:srgbClr val="000000"/>
                </a:solidFill>
              </a:defRPr>
            </a:pPr>
            <a:r>
              <a:rPr>
                <a:solidFill>
                  <a:srgbClr val="404040"/>
                </a:solidFill>
              </a:rPr>
              <a:t>Образец текста</a:t>
            </a:r>
          </a:p>
          <a:p>
            <a:pPr lvl="1">
              <a:defRPr>
                <a:solidFill>
                  <a:srgbClr val="000000"/>
                </a:solidFill>
              </a:defRPr>
            </a:pPr>
            <a:r>
              <a:rPr>
                <a:solidFill>
                  <a:srgbClr val="404040"/>
                </a:solidFill>
              </a:rPr>
              <a:t>Второй уровень</a:t>
            </a:r>
          </a:p>
          <a:p>
            <a:pPr lvl="2">
              <a:defRPr>
                <a:solidFill>
                  <a:srgbClr val="000000"/>
                </a:solidFill>
              </a:defRPr>
            </a:pPr>
            <a:r>
              <a:rPr>
                <a:solidFill>
                  <a:srgbClr val="404040"/>
                </a:solidFill>
              </a:rPr>
              <a:t>Третий уровень</a:t>
            </a:r>
          </a:p>
          <a:p>
            <a:pPr lvl="3">
              <a:defRPr>
                <a:solidFill>
                  <a:srgbClr val="000000"/>
                </a:solidFill>
              </a:defRPr>
            </a:pPr>
            <a:r>
              <a:rPr>
                <a:solidFill>
                  <a:srgbClr val="404040"/>
                </a:solidFill>
              </a:rPr>
              <a:t>Четвертый уровень</a:t>
            </a:r>
          </a:p>
          <a:p>
            <a:pPr lvl="4">
              <a:defRPr>
                <a:solidFill>
                  <a:srgbClr val="000000"/>
                </a:solidFill>
              </a:defRPr>
            </a:pPr>
            <a:r>
              <a:rPr>
                <a:solidFill>
                  <a:srgbClr val="404040"/>
                </a:solidFill>
              </a:rPr>
              <a:t>Пятый уровень</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med"/>
  <p:txStyles>
    <p:titleStyle>
      <a:lvl1pPr defTabSz="457200">
        <a:defRPr sz="3600">
          <a:solidFill>
            <a:srgbClr val="90C226"/>
          </a:solidFill>
          <a:latin typeface="Trebuchet MS"/>
          <a:ea typeface="Trebuchet MS"/>
          <a:cs typeface="Trebuchet MS"/>
          <a:sym typeface="Trebuchet MS"/>
        </a:defRPr>
      </a:lvl1pPr>
      <a:lvl2pPr defTabSz="457200">
        <a:defRPr sz="3600">
          <a:solidFill>
            <a:srgbClr val="90C226"/>
          </a:solidFill>
          <a:latin typeface="Trebuchet MS"/>
          <a:ea typeface="Trebuchet MS"/>
          <a:cs typeface="Trebuchet MS"/>
          <a:sym typeface="Trebuchet MS"/>
        </a:defRPr>
      </a:lvl2pPr>
      <a:lvl3pPr defTabSz="457200">
        <a:defRPr sz="3600">
          <a:solidFill>
            <a:srgbClr val="90C226"/>
          </a:solidFill>
          <a:latin typeface="Trebuchet MS"/>
          <a:ea typeface="Trebuchet MS"/>
          <a:cs typeface="Trebuchet MS"/>
          <a:sym typeface="Trebuchet MS"/>
        </a:defRPr>
      </a:lvl3pPr>
      <a:lvl4pPr defTabSz="457200">
        <a:defRPr sz="3600">
          <a:solidFill>
            <a:srgbClr val="90C226"/>
          </a:solidFill>
          <a:latin typeface="Trebuchet MS"/>
          <a:ea typeface="Trebuchet MS"/>
          <a:cs typeface="Trebuchet MS"/>
          <a:sym typeface="Trebuchet MS"/>
        </a:defRPr>
      </a:lvl4pPr>
      <a:lvl5pPr defTabSz="457200">
        <a:defRPr sz="3600">
          <a:solidFill>
            <a:srgbClr val="90C226"/>
          </a:solidFill>
          <a:latin typeface="Trebuchet MS"/>
          <a:ea typeface="Trebuchet MS"/>
          <a:cs typeface="Trebuchet MS"/>
          <a:sym typeface="Trebuchet MS"/>
        </a:defRPr>
      </a:lvl5pPr>
      <a:lvl6pPr defTabSz="457200">
        <a:defRPr sz="3600">
          <a:solidFill>
            <a:srgbClr val="90C226"/>
          </a:solidFill>
          <a:latin typeface="Trebuchet MS"/>
          <a:ea typeface="Trebuchet MS"/>
          <a:cs typeface="Trebuchet MS"/>
          <a:sym typeface="Trebuchet MS"/>
        </a:defRPr>
      </a:lvl6pPr>
      <a:lvl7pPr defTabSz="457200">
        <a:defRPr sz="3600">
          <a:solidFill>
            <a:srgbClr val="90C226"/>
          </a:solidFill>
          <a:latin typeface="Trebuchet MS"/>
          <a:ea typeface="Trebuchet MS"/>
          <a:cs typeface="Trebuchet MS"/>
          <a:sym typeface="Trebuchet MS"/>
        </a:defRPr>
      </a:lvl7pPr>
      <a:lvl8pPr defTabSz="457200">
        <a:defRPr sz="3600">
          <a:solidFill>
            <a:srgbClr val="90C226"/>
          </a:solidFill>
          <a:latin typeface="Trebuchet MS"/>
          <a:ea typeface="Trebuchet MS"/>
          <a:cs typeface="Trebuchet MS"/>
          <a:sym typeface="Trebuchet MS"/>
        </a:defRPr>
      </a:lvl8pPr>
      <a:lvl9pPr defTabSz="457200">
        <a:defRPr sz="3600">
          <a:solidFill>
            <a:srgbClr val="90C226"/>
          </a:solidFill>
          <a:latin typeface="Trebuchet MS"/>
          <a:ea typeface="Trebuchet MS"/>
          <a:cs typeface="Trebuchet MS"/>
          <a:sym typeface="Trebuchet MS"/>
        </a:defRPr>
      </a:lvl9pPr>
    </p:titleStyle>
    <p:bodyStyle>
      <a:lvl1pPr marL="3429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1pPr>
      <a:lvl2pPr marL="778668" indent="-321468"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2pPr>
      <a:lvl3pPr marL="1208314" indent="-293914"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3pPr>
      <a:lvl4pPr marL="17145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4pPr>
      <a:lvl5pPr marL="21717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5pPr>
      <a:lvl6pPr marL="26289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6pPr>
      <a:lvl7pPr marL="30861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7pPr>
      <a:lvl8pPr marL="35433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8pPr>
      <a:lvl9pPr marL="4000500" indent="-342900" defTabSz="457200">
        <a:spcBef>
          <a:spcPts val="1000"/>
        </a:spcBef>
        <a:buClr>
          <a:srgbClr val="90C226"/>
        </a:buClr>
        <a:buSzPct val="80000"/>
        <a:buFont typeface="Wingdings 3"/>
        <a:buChar char=""/>
        <a:defRPr>
          <a:solidFill>
            <a:srgbClr val="404040"/>
          </a:solidFill>
          <a:latin typeface="Trebuchet MS"/>
          <a:ea typeface="Trebuchet MS"/>
          <a:cs typeface="Trebuchet MS"/>
          <a:sym typeface="Trebuchet MS"/>
        </a:defRPr>
      </a:lvl9pPr>
    </p:bodyStyle>
    <p:otherStyle>
      <a:lvl1pPr algn="r" defTabSz="457200">
        <a:defRPr sz="900">
          <a:solidFill>
            <a:schemeClr val="tx1"/>
          </a:solidFill>
          <a:latin typeface="+mn-lt"/>
          <a:ea typeface="+mn-ea"/>
          <a:cs typeface="+mn-cs"/>
          <a:sym typeface="Trebuchet MS"/>
        </a:defRPr>
      </a:lvl1pPr>
      <a:lvl2pPr indent="457200" algn="r" defTabSz="457200">
        <a:defRPr sz="900">
          <a:solidFill>
            <a:schemeClr val="tx1"/>
          </a:solidFill>
          <a:latin typeface="+mn-lt"/>
          <a:ea typeface="+mn-ea"/>
          <a:cs typeface="+mn-cs"/>
          <a:sym typeface="Trebuchet MS"/>
        </a:defRPr>
      </a:lvl2pPr>
      <a:lvl3pPr indent="914400" algn="r" defTabSz="457200">
        <a:defRPr sz="900">
          <a:solidFill>
            <a:schemeClr val="tx1"/>
          </a:solidFill>
          <a:latin typeface="+mn-lt"/>
          <a:ea typeface="+mn-ea"/>
          <a:cs typeface="+mn-cs"/>
          <a:sym typeface="Trebuchet MS"/>
        </a:defRPr>
      </a:lvl3pPr>
      <a:lvl4pPr indent="1371600" algn="r" defTabSz="457200">
        <a:defRPr sz="900">
          <a:solidFill>
            <a:schemeClr val="tx1"/>
          </a:solidFill>
          <a:latin typeface="+mn-lt"/>
          <a:ea typeface="+mn-ea"/>
          <a:cs typeface="+mn-cs"/>
          <a:sym typeface="Trebuchet MS"/>
        </a:defRPr>
      </a:lvl4pPr>
      <a:lvl5pPr indent="1828800" algn="r" defTabSz="457200">
        <a:defRPr sz="900">
          <a:solidFill>
            <a:schemeClr val="tx1"/>
          </a:solidFill>
          <a:latin typeface="+mn-lt"/>
          <a:ea typeface="+mn-ea"/>
          <a:cs typeface="+mn-cs"/>
          <a:sym typeface="Trebuchet MS"/>
        </a:defRPr>
      </a:lvl5pPr>
      <a:lvl6pPr indent="2286000" algn="r" defTabSz="457200">
        <a:defRPr sz="900">
          <a:solidFill>
            <a:schemeClr val="tx1"/>
          </a:solidFill>
          <a:latin typeface="+mn-lt"/>
          <a:ea typeface="+mn-ea"/>
          <a:cs typeface="+mn-cs"/>
          <a:sym typeface="Trebuchet MS"/>
        </a:defRPr>
      </a:lvl6pPr>
      <a:lvl7pPr indent="2743200" algn="r" defTabSz="457200">
        <a:defRPr sz="900">
          <a:solidFill>
            <a:schemeClr val="tx1"/>
          </a:solidFill>
          <a:latin typeface="+mn-lt"/>
          <a:ea typeface="+mn-ea"/>
          <a:cs typeface="+mn-cs"/>
          <a:sym typeface="Trebuchet MS"/>
        </a:defRPr>
      </a:lvl7pPr>
      <a:lvl8pPr indent="3200400" algn="r" defTabSz="457200">
        <a:defRPr sz="900">
          <a:solidFill>
            <a:schemeClr val="tx1"/>
          </a:solidFill>
          <a:latin typeface="+mn-lt"/>
          <a:ea typeface="+mn-ea"/>
          <a:cs typeface="+mn-cs"/>
          <a:sym typeface="Trebuchet MS"/>
        </a:defRPr>
      </a:lvl8pPr>
      <a:lvl9pPr indent="3657600" algn="r" defTabSz="457200">
        <a:defRPr sz="900">
          <a:solidFill>
            <a:schemeClr val="tx1"/>
          </a:solidFill>
          <a:latin typeface="+mn-lt"/>
          <a:ea typeface="+mn-ea"/>
          <a:cs typeface="+mn-cs"/>
          <a:sym typeface="Trebuchet M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Shape 100"/>
          <p:cNvSpPr>
            <a:spLocks noGrp="1"/>
          </p:cNvSpPr>
          <p:nvPr>
            <p:ph type="title"/>
          </p:nvPr>
        </p:nvSpPr>
        <p:spPr>
          <a:xfrm>
            <a:off x="12148" y="116631"/>
            <a:ext cx="8856986" cy="1094503"/>
          </a:xfrm>
          <a:prstGeom prst="rect">
            <a:avLst/>
          </a:prstGeom>
        </p:spPr>
        <p:txBody>
          <a:bodyPr lIns="0" tIns="0" rIns="0" bIns="0">
            <a:normAutofit/>
          </a:bodyPr>
          <a:lstStyle/>
          <a:p>
            <a:pPr lvl="0" algn="ctr">
              <a:defRPr sz="1800">
                <a:solidFill>
                  <a:srgbClr val="000000"/>
                </a:solidFill>
              </a:defRPr>
            </a:pPr>
            <a:r>
              <a:rPr lang="en-US" sz="1900" b="1" dirty="0">
                <a:solidFill>
                  <a:srgbClr val="202124"/>
                </a:solidFill>
                <a:latin typeface="+mn-lt"/>
                <a:ea typeface="+mn-ea"/>
                <a:cs typeface="+mn-cs"/>
                <a:sym typeface="Helvetica"/>
              </a:rPr>
              <a:t>National </a:t>
            </a:r>
            <a:r>
              <a:rPr lang="en-US" sz="1900" b="1" dirty="0" err="1">
                <a:solidFill>
                  <a:srgbClr val="202124"/>
                </a:solidFill>
                <a:latin typeface="+mn-lt"/>
                <a:ea typeface="+mn-ea"/>
                <a:cs typeface="+mn-cs"/>
                <a:sym typeface="Helvetica"/>
              </a:rPr>
              <a:t>Pirogov</a:t>
            </a:r>
            <a:r>
              <a:rPr lang="en-US" sz="1900" b="1" dirty="0">
                <a:solidFill>
                  <a:srgbClr val="202124"/>
                </a:solidFill>
                <a:latin typeface="+mn-lt"/>
                <a:ea typeface="+mn-ea"/>
                <a:cs typeface="+mn-cs"/>
                <a:sym typeface="Helvetica"/>
              </a:rPr>
              <a:t> Memorial Medical University, </a:t>
            </a:r>
            <a:r>
              <a:rPr lang="en-US" sz="1900" b="1" dirty="0" err="1">
                <a:solidFill>
                  <a:srgbClr val="202124"/>
                </a:solidFill>
                <a:latin typeface="+mn-lt"/>
                <a:ea typeface="+mn-ea"/>
                <a:cs typeface="+mn-cs"/>
                <a:sym typeface="Helvetica"/>
              </a:rPr>
              <a:t>Vinnytsya</a:t>
            </a:r>
            <a:r>
              <a:rPr lang="en-US" sz="1900" b="1" dirty="0">
                <a:solidFill>
                  <a:srgbClr val="202124"/>
                </a:solidFill>
                <a:latin typeface="+mn-lt"/>
                <a:ea typeface="+mn-ea"/>
                <a:cs typeface="+mn-cs"/>
                <a:sym typeface="Helvetica"/>
              </a:rPr>
              <a:t/>
            </a:r>
            <a:br>
              <a:rPr lang="en-US" sz="1900" b="1" dirty="0">
                <a:solidFill>
                  <a:srgbClr val="202124"/>
                </a:solidFill>
                <a:latin typeface="+mn-lt"/>
                <a:ea typeface="+mn-ea"/>
                <a:cs typeface="+mn-cs"/>
                <a:sym typeface="Helvetica"/>
              </a:rPr>
            </a:br>
            <a:r>
              <a:rPr lang="en-US" sz="1900" b="1" dirty="0">
                <a:solidFill>
                  <a:srgbClr val="202124"/>
                </a:solidFill>
                <a:latin typeface="+mn-lt"/>
                <a:ea typeface="+mn-ea"/>
                <a:cs typeface="+mn-cs"/>
                <a:sym typeface="Helvetica"/>
              </a:rPr>
              <a:t>Department of Pharmacy</a:t>
            </a:r>
            <a:br>
              <a:rPr lang="en-US" sz="1900" b="1" dirty="0">
                <a:solidFill>
                  <a:srgbClr val="202124"/>
                </a:solidFill>
                <a:latin typeface="+mn-lt"/>
                <a:ea typeface="+mn-ea"/>
                <a:cs typeface="+mn-cs"/>
                <a:sym typeface="Helvetica"/>
              </a:rPr>
            </a:br>
            <a:endParaRPr sz="1900" b="1" dirty="0">
              <a:solidFill>
                <a:srgbClr val="202124"/>
              </a:solidFill>
              <a:latin typeface="+mn-lt"/>
              <a:ea typeface="+mn-ea"/>
              <a:cs typeface="+mn-cs"/>
              <a:sym typeface="Helvetica"/>
            </a:endParaRPr>
          </a:p>
        </p:txBody>
      </p:sp>
      <p:sp>
        <p:nvSpPr>
          <p:cNvPr id="101" name="Shape 101"/>
          <p:cNvSpPr>
            <a:spLocks noGrp="1"/>
          </p:cNvSpPr>
          <p:nvPr>
            <p:ph type="body" idx="1"/>
          </p:nvPr>
        </p:nvSpPr>
        <p:spPr>
          <a:xfrm>
            <a:off x="107504" y="1956812"/>
            <a:ext cx="9144001" cy="1096900"/>
          </a:xfrm>
          <a:prstGeom prst="rect">
            <a:avLst/>
          </a:prstGeom>
        </p:spPr>
        <p:txBody>
          <a:bodyPr/>
          <a:lstStyle>
            <a:lvl1pPr algn="l">
              <a:spcBef>
                <a:spcPts val="0"/>
              </a:spcBef>
              <a:defRPr sz="2800">
                <a:solidFill>
                  <a:srgbClr val="202124"/>
                </a:solidFill>
                <a:latin typeface="+mn-lt"/>
                <a:ea typeface="+mn-ea"/>
                <a:cs typeface="+mn-cs"/>
                <a:sym typeface="Helvetica"/>
              </a:defRPr>
            </a:lvl1pPr>
          </a:lstStyle>
          <a:p>
            <a:pPr lvl="0">
              <a:defRPr sz="1800">
                <a:solidFill>
                  <a:srgbClr val="000000"/>
                </a:solidFill>
              </a:defRPr>
            </a:pPr>
            <a:r>
              <a:rPr sz="2800" b="1" dirty="0">
                <a:solidFill>
                  <a:srgbClr val="202124"/>
                </a:solidFill>
              </a:rPr>
              <a:t>MODERN PROGRAMS FOR PROVIDING THE POPULATION WITH MEDICINES</a:t>
            </a:r>
          </a:p>
        </p:txBody>
      </p:sp>
      <p:sp>
        <p:nvSpPr>
          <p:cNvPr id="102" name="Shape 102"/>
          <p:cNvSpPr/>
          <p:nvPr/>
        </p:nvSpPr>
        <p:spPr>
          <a:xfrm>
            <a:off x="1022609" y="2917538"/>
            <a:ext cx="7128793" cy="1785104"/>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200" dirty="0">
                <a:solidFill>
                  <a:srgbClr val="202124"/>
                </a:solidFill>
                <a:latin typeface="+mn-lt"/>
                <a:ea typeface="+mn-ea"/>
                <a:cs typeface="+mn-cs"/>
                <a:sym typeface="Helvetica"/>
              </a:rPr>
              <a:t>Training for second level specialists (master's) of higher </a:t>
            </a:r>
            <a:r>
              <a:rPr sz="2200" dirty="0" smtClean="0">
                <a:solidFill>
                  <a:srgbClr val="202124"/>
                </a:solidFill>
                <a:latin typeface="+mn-lt"/>
                <a:ea typeface="+mn-ea"/>
                <a:cs typeface="+mn-cs"/>
                <a:sym typeface="Helvetica"/>
              </a:rPr>
              <a:t>education</a:t>
            </a:r>
            <a:r>
              <a:rPr lang="en-US" sz="2200" dirty="0" smtClean="0">
                <a:solidFill>
                  <a:srgbClr val="202124"/>
                </a:solidFill>
                <a:latin typeface="+mn-lt"/>
                <a:ea typeface="+mn-ea"/>
                <a:cs typeface="+mn-cs"/>
                <a:sym typeface="Helvetica"/>
              </a:rPr>
              <a:t> </a:t>
            </a:r>
            <a:r>
              <a:rPr sz="2200" dirty="0" smtClean="0">
                <a:solidFill>
                  <a:srgbClr val="202124"/>
                </a:solidFill>
                <a:latin typeface="+mn-lt"/>
                <a:ea typeface="+mn-ea"/>
                <a:cs typeface="+mn-cs"/>
                <a:sym typeface="Helvetica"/>
              </a:rPr>
              <a:t>qualification </a:t>
            </a:r>
            <a:r>
              <a:rPr sz="2200" dirty="0">
                <a:solidFill>
                  <a:srgbClr val="202124"/>
                </a:solidFill>
                <a:latin typeface="+mn-lt"/>
                <a:ea typeface="+mn-ea"/>
                <a:cs typeface="+mn-cs"/>
                <a:sym typeface="Helvetica"/>
              </a:rPr>
              <a:t>of educational "Master of </a:t>
            </a:r>
            <a:r>
              <a:rPr sz="2200" dirty="0" smtClean="0">
                <a:solidFill>
                  <a:srgbClr val="202124"/>
                </a:solidFill>
                <a:latin typeface="+mn-lt"/>
                <a:ea typeface="+mn-ea"/>
                <a:cs typeface="+mn-cs"/>
                <a:sym typeface="Helvetica"/>
              </a:rPr>
              <a:t>Pharmacy"</a:t>
            </a:r>
            <a:r>
              <a:rPr lang="en-US" sz="2200" dirty="0" smtClean="0">
                <a:solidFill>
                  <a:srgbClr val="202124"/>
                </a:solidFill>
                <a:latin typeface="+mn-lt"/>
                <a:ea typeface="+mn-ea"/>
                <a:cs typeface="+mn-cs"/>
                <a:sym typeface="Helvetica"/>
              </a:rPr>
              <a:t> </a:t>
            </a:r>
            <a:r>
              <a:rPr sz="2200" dirty="0" smtClean="0">
                <a:solidFill>
                  <a:srgbClr val="202124"/>
                </a:solidFill>
                <a:latin typeface="+mn-lt"/>
                <a:ea typeface="+mn-ea"/>
                <a:cs typeface="+mn-cs"/>
                <a:sym typeface="Helvetica"/>
              </a:rPr>
              <a:t>qualification </a:t>
            </a:r>
            <a:r>
              <a:rPr sz="2200" dirty="0">
                <a:solidFill>
                  <a:srgbClr val="202124"/>
                </a:solidFill>
                <a:latin typeface="+mn-lt"/>
                <a:ea typeface="+mn-ea"/>
                <a:cs typeface="+mn-cs"/>
                <a:sym typeface="Helvetica"/>
              </a:rPr>
              <a:t>of professional "Pharmacist"</a:t>
            </a:r>
          </a:p>
          <a:p>
            <a:pPr lvl="0"/>
            <a:r>
              <a:rPr sz="2200" dirty="0">
                <a:solidFill>
                  <a:srgbClr val="202124"/>
                </a:solidFill>
                <a:latin typeface="+mn-lt"/>
                <a:ea typeface="+mn-ea"/>
                <a:cs typeface="+mn-cs"/>
                <a:sym typeface="Helvetica"/>
              </a:rPr>
              <a:t>Area of ​​Knowledge 22 "</a:t>
            </a:r>
            <a:r>
              <a:rPr sz="2200" dirty="0" smtClean="0">
                <a:solidFill>
                  <a:srgbClr val="202124"/>
                </a:solidFill>
                <a:latin typeface="+mn-lt"/>
                <a:ea typeface="+mn-ea"/>
                <a:cs typeface="+mn-cs"/>
                <a:sym typeface="Helvetica"/>
              </a:rPr>
              <a:t>Health"</a:t>
            </a:r>
            <a:r>
              <a:rPr lang="en-US" sz="2200" dirty="0" smtClean="0">
                <a:solidFill>
                  <a:srgbClr val="202124"/>
                </a:solidFill>
                <a:latin typeface="+mn-lt"/>
                <a:ea typeface="+mn-ea"/>
                <a:cs typeface="+mn-cs"/>
                <a:sym typeface="Helvetica"/>
              </a:rPr>
              <a:t> </a:t>
            </a:r>
            <a:r>
              <a:rPr sz="2200" dirty="0" smtClean="0">
                <a:solidFill>
                  <a:srgbClr val="202124"/>
                </a:solidFill>
                <a:latin typeface="+mn-lt"/>
                <a:ea typeface="+mn-ea"/>
                <a:cs typeface="+mn-cs"/>
                <a:sym typeface="Helvetica"/>
              </a:rPr>
              <a:t>specialty </a:t>
            </a:r>
            <a:r>
              <a:rPr sz="2200" dirty="0">
                <a:solidFill>
                  <a:srgbClr val="202124"/>
                </a:solidFill>
                <a:latin typeface="+mn-lt"/>
                <a:ea typeface="+mn-ea"/>
                <a:cs typeface="+mn-cs"/>
                <a:sym typeface="Helvetica"/>
              </a:rPr>
              <a:t>226 "Pharmacy, industrial pharmacy"</a:t>
            </a:r>
          </a:p>
        </p:txBody>
      </p:sp>
      <p:sp>
        <p:nvSpPr>
          <p:cNvPr id="103" name="Shape 103"/>
          <p:cNvSpPr/>
          <p:nvPr/>
        </p:nvSpPr>
        <p:spPr>
          <a:xfrm>
            <a:off x="3078126" y="1481665"/>
            <a:ext cx="2627670" cy="4470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ctr">
              <a:defRPr sz="2400"/>
            </a:lvl1pPr>
          </a:lstStyle>
          <a:p>
            <a:pPr lvl="0">
              <a:defRPr sz="1800"/>
            </a:pPr>
            <a:r>
              <a:rPr sz="2400"/>
              <a:t>ELECTIVE COURSE </a:t>
            </a:r>
          </a:p>
        </p:txBody>
      </p:sp>
      <p:pic>
        <p:nvPicPr>
          <p:cNvPr id="104" name="image3.jpg" descr="Вступникам-2020 на навчання за ОР “магістр” – ММФ КНУ"/>
          <p:cNvPicPr/>
          <p:nvPr/>
        </p:nvPicPr>
        <p:blipFill>
          <a:blip r:embed="rId2">
            <a:extLst/>
          </a:blip>
          <a:stretch>
            <a:fillRect/>
          </a:stretch>
        </p:blipFill>
        <p:spPr>
          <a:xfrm>
            <a:off x="46807" y="5290530"/>
            <a:ext cx="3010301" cy="1827683"/>
          </a:xfrm>
          <a:prstGeom prst="rect">
            <a:avLst/>
          </a:prstGeom>
          <a:ln w="12700">
            <a:miter lim="400000"/>
          </a:ln>
        </p:spPr>
      </p:pic>
      <p:pic>
        <p:nvPicPr>
          <p:cNvPr id="105" name="image4.jpg" descr="Вічнозелені» патенти заважають зниженню цін на ліки"/>
          <p:cNvPicPr/>
          <p:nvPr/>
        </p:nvPicPr>
        <p:blipFill>
          <a:blip r:embed="rId3">
            <a:extLst/>
          </a:blip>
          <a:stretch>
            <a:fillRect/>
          </a:stretch>
        </p:blipFill>
        <p:spPr>
          <a:xfrm>
            <a:off x="5655159" y="5036530"/>
            <a:ext cx="3528393" cy="1958838"/>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p:cNvSpPr>
          <p:nvPr>
            <p:ph type="body" idx="1"/>
          </p:nvPr>
        </p:nvSpPr>
        <p:spPr>
          <a:xfrm>
            <a:off x="609598" y="1244004"/>
            <a:ext cx="6554690" cy="4157861"/>
          </a:xfrm>
          <a:prstGeom prst="rect">
            <a:avLst/>
          </a:prstGeom>
        </p:spPr>
        <p:txBody>
          <a:bodyPr/>
          <a:lstStyle/>
          <a:p>
            <a:pPr marL="385762" lvl="0" indent="-385762">
              <a:lnSpc>
                <a:spcPct val="90000"/>
              </a:lnSpc>
              <a:defRPr>
                <a:solidFill>
                  <a:srgbClr val="000000"/>
                </a:solidFill>
              </a:defRPr>
            </a:pPr>
            <a:r>
              <a:rPr>
                <a:solidFill>
                  <a:srgbClr val="404040"/>
                </a:solidFill>
              </a:rPr>
              <a:t>The elective course "Modern programs to provide the population with medicines" belongs to the cycle of disciplines of professionally-oriented training of specialists in the specialty 226 "Pharmacy, industrial pharmacy ».</a:t>
            </a:r>
          </a:p>
          <a:p>
            <a:pPr marL="385762" lvl="0" indent="-385762">
              <a:lnSpc>
                <a:spcPct val="90000"/>
              </a:lnSpc>
              <a:defRPr>
                <a:solidFill>
                  <a:srgbClr val="000000"/>
                </a:solidFill>
              </a:defRPr>
            </a:pPr>
            <a:r>
              <a:rPr>
                <a:solidFill>
                  <a:srgbClr val="404040"/>
                </a:solidFill>
              </a:rPr>
              <a:t>The discipline provides higher education students with basic knowledge about ensuring the availability of medicines (drugs) and pharmaceutical care for the population: international experience, reimbursement program, pricing.</a:t>
            </a:r>
          </a:p>
          <a:p>
            <a:pPr marL="385762" lvl="0" indent="-385762">
              <a:lnSpc>
                <a:spcPct val="90000"/>
              </a:lnSpc>
              <a:defRPr>
                <a:solidFill>
                  <a:srgbClr val="000000"/>
                </a:solidFill>
              </a:defRPr>
            </a:pPr>
            <a:r>
              <a:rPr>
                <a:solidFill>
                  <a:srgbClr val="404040"/>
                </a:solidFill>
              </a:rPr>
              <a:t>This discipline is an important link in shaping the profile of the Master of Pharmacy.</a:t>
            </a:r>
          </a:p>
          <a:p>
            <a:pPr marL="385762" lvl="0" indent="-385762">
              <a:lnSpc>
                <a:spcPct val="90000"/>
              </a:lnSpc>
              <a:defRPr>
                <a:solidFill>
                  <a:srgbClr val="000000"/>
                </a:solidFill>
              </a:defRPr>
            </a:pPr>
            <a:r>
              <a:rPr>
                <a:solidFill>
                  <a:srgbClr val="404040"/>
                </a:solidFill>
              </a:rPr>
              <a:t>This d</a:t>
            </a:r>
            <a:r>
              <a:rPr sz="2000">
                <a:solidFill>
                  <a:srgbClr val="404040"/>
                </a:solidFill>
              </a:rPr>
              <a:t>iscipline refers to an elective discipline.</a:t>
            </a:r>
          </a:p>
        </p:txBody>
      </p:sp>
      <p:sp>
        <p:nvSpPr>
          <p:cNvPr id="108" name="Shape 108"/>
          <p:cNvSpPr/>
          <p:nvPr/>
        </p:nvSpPr>
        <p:spPr>
          <a:xfrm>
            <a:off x="431033" y="467169"/>
            <a:ext cx="8712967" cy="77683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ctr">
              <a:defRPr sz="3100">
                <a:solidFill>
                  <a:srgbClr val="90C226"/>
                </a:solidFill>
              </a:defRPr>
            </a:lvl1pPr>
          </a:lstStyle>
          <a:p>
            <a:pPr lvl="0">
              <a:defRPr sz="1800">
                <a:solidFill>
                  <a:srgbClr val="000000"/>
                </a:solidFill>
              </a:defRPr>
            </a:pPr>
            <a:r>
              <a:rPr sz="3100">
                <a:solidFill>
                  <a:srgbClr val="90C226"/>
                </a:solidFill>
              </a:rPr>
              <a:t>Course characteristics</a:t>
            </a:r>
          </a:p>
        </p:txBody>
      </p:sp>
      <p:pic>
        <p:nvPicPr>
          <p:cNvPr id="109" name="image5.jpg" descr="HIV and AIDS basics | womenshealth.gov"/>
          <p:cNvPicPr/>
          <p:nvPr/>
        </p:nvPicPr>
        <p:blipFill>
          <a:blip r:embed="rId2">
            <a:extLst/>
          </a:blip>
          <a:stretch>
            <a:fillRect/>
          </a:stretch>
        </p:blipFill>
        <p:spPr>
          <a:xfrm>
            <a:off x="2012280" y="5335527"/>
            <a:ext cx="2664297" cy="1496447"/>
          </a:xfrm>
          <a:prstGeom prst="rect">
            <a:avLst/>
          </a:prstGeom>
          <a:ln w="12700">
            <a:miter lim="400000"/>
          </a:ln>
        </p:spPr>
      </p:pic>
      <p:pic>
        <p:nvPicPr>
          <p:cNvPr id="110" name="image6.jpg" descr="Цукровий діабет – третій у структурі хвороб-лідерів, які найчастіше  призводять до інвалідності та летальних наслідків | Департамент охорони  здоров'я"/>
          <p:cNvPicPr/>
          <p:nvPr/>
        </p:nvPicPr>
        <p:blipFill>
          <a:blip r:embed="rId3">
            <a:extLst/>
          </a:blip>
          <a:stretch>
            <a:fillRect/>
          </a:stretch>
        </p:blipFill>
        <p:spPr>
          <a:xfrm>
            <a:off x="4379912" y="5378813"/>
            <a:ext cx="2176790" cy="1453161"/>
          </a:xfrm>
          <a:prstGeom prst="rect">
            <a:avLst/>
          </a:prstGeom>
          <a:ln w="12700">
            <a:miter lim="400000"/>
          </a:ln>
        </p:spPr>
      </p:pic>
      <p:pic>
        <p:nvPicPr>
          <p:cNvPr id="111" name="image7.jpg" descr="It's Going to Be the Vaccination, Stupid! | RAND"/>
          <p:cNvPicPr/>
          <p:nvPr/>
        </p:nvPicPr>
        <p:blipFill>
          <a:blip r:embed="rId4">
            <a:extLst/>
          </a:blip>
          <a:stretch>
            <a:fillRect/>
          </a:stretch>
        </p:blipFill>
        <p:spPr>
          <a:xfrm>
            <a:off x="609598" y="5309463"/>
            <a:ext cx="1890190" cy="1410590"/>
          </a:xfrm>
          <a:prstGeom prst="rect">
            <a:avLst/>
          </a:prstGeom>
          <a:ln w="12700">
            <a:miter lim="400000"/>
          </a:ln>
        </p:spPr>
      </p:pic>
    </p:spTree>
  </p:cSld>
  <p:clrMapOvr>
    <a:masterClrMapping/>
  </p:clrMapOvr>
  <p:transition spd="med">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Shape 113"/>
          <p:cNvSpPr/>
          <p:nvPr/>
        </p:nvSpPr>
        <p:spPr>
          <a:xfrm>
            <a:off x="467544" y="908719"/>
            <a:ext cx="6552728" cy="37744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400">
                <a:solidFill>
                  <a:srgbClr val="202124"/>
                </a:solidFill>
                <a:latin typeface="+mn-lt"/>
                <a:ea typeface="+mn-ea"/>
                <a:cs typeface="+mn-cs"/>
                <a:sym typeface="Helvetica"/>
              </a:rPr>
              <a:t>-Formation of professionally important knowledge, skills and abilities of higher education students in the organization of pharmaceutical provision of the population;</a:t>
            </a:r>
          </a:p>
          <a:p>
            <a:pPr lvl="0"/>
            <a:r>
              <a:rPr sz="2400">
                <a:solidFill>
                  <a:srgbClr val="202124"/>
                </a:solidFill>
                <a:latin typeface="+mn-lt"/>
                <a:ea typeface="+mn-ea"/>
                <a:cs typeface="+mn-cs"/>
                <a:sym typeface="Helvetica"/>
              </a:rPr>
              <a:t>-Acquisition of system knowledge about organizational and economic aspects of pharmaceutical activity in modern conditions;</a:t>
            </a:r>
          </a:p>
          <a:p>
            <a:pPr lvl="0"/>
            <a:r>
              <a:rPr sz="2400">
                <a:solidFill>
                  <a:srgbClr val="202124"/>
                </a:solidFill>
                <a:latin typeface="+mn-lt"/>
                <a:ea typeface="+mn-ea"/>
                <a:cs typeface="+mn-cs"/>
                <a:sym typeface="Helvetica"/>
              </a:rPr>
              <a:t>-Perfect knowledge of programs that provide every citizen with the necessary affordable and quality drugs.</a:t>
            </a:r>
          </a:p>
        </p:txBody>
      </p:sp>
      <p:sp>
        <p:nvSpPr>
          <p:cNvPr id="114" name="Shape 114"/>
          <p:cNvSpPr>
            <a:spLocks noGrp="1"/>
          </p:cNvSpPr>
          <p:nvPr>
            <p:ph type="title"/>
          </p:nvPr>
        </p:nvSpPr>
        <p:spPr>
          <a:xfrm>
            <a:off x="215007" y="260647"/>
            <a:ext cx="8928994" cy="810504"/>
          </a:xfrm>
          <a:prstGeom prst="rect">
            <a:avLst/>
          </a:prstGeom>
        </p:spPr>
        <p:txBody>
          <a:bodyPr/>
          <a:lstStyle>
            <a:lvl1pPr algn="ctr"/>
          </a:lstStyle>
          <a:p>
            <a:pPr lvl="0">
              <a:defRPr sz="1800">
                <a:solidFill>
                  <a:srgbClr val="000000"/>
                </a:solidFill>
              </a:defRPr>
            </a:pPr>
            <a:r>
              <a:rPr sz="3600">
                <a:solidFill>
                  <a:srgbClr val="90C226"/>
                </a:solidFill>
              </a:rPr>
              <a:t>The objectives of the course :</a:t>
            </a:r>
          </a:p>
        </p:txBody>
      </p:sp>
      <p:pic>
        <p:nvPicPr>
          <p:cNvPr id="115" name="image8.jpg" descr="Ліки Контроль – Економимо час та гроші, рятуємо здоров'я і навіть життя."/>
          <p:cNvPicPr/>
          <p:nvPr/>
        </p:nvPicPr>
        <p:blipFill>
          <a:blip r:embed="rId2">
            <a:extLst/>
          </a:blip>
          <a:stretch>
            <a:fillRect/>
          </a:stretch>
        </p:blipFill>
        <p:spPr>
          <a:xfrm>
            <a:off x="2650213" y="4624918"/>
            <a:ext cx="4058582" cy="2512833"/>
          </a:xfrm>
          <a:prstGeom prst="rect">
            <a:avLst/>
          </a:prstGeom>
          <a:ln w="12700">
            <a:miter lim="400000"/>
          </a:ln>
        </p:spPr>
      </p:pic>
    </p:spTree>
  </p:cSld>
  <p:clrMapOvr>
    <a:masterClrMapping/>
  </p:clrMapOvr>
  <p:transition spd="med">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Shape 117"/>
          <p:cNvSpPr>
            <a:spLocks noGrp="1"/>
          </p:cNvSpPr>
          <p:nvPr>
            <p:ph type="title"/>
          </p:nvPr>
        </p:nvSpPr>
        <p:spPr>
          <a:xfrm>
            <a:off x="107503" y="45855"/>
            <a:ext cx="8928994" cy="934873"/>
          </a:xfrm>
          <a:prstGeom prst="rect">
            <a:avLst/>
          </a:prstGeom>
        </p:spPr>
        <p:txBody>
          <a:bodyPr/>
          <a:lstStyle>
            <a:lvl1pPr algn="ctr"/>
          </a:lstStyle>
          <a:p>
            <a:pPr lvl="0">
              <a:defRPr sz="1800">
                <a:solidFill>
                  <a:srgbClr val="000000"/>
                </a:solidFill>
              </a:defRPr>
            </a:pPr>
            <a:r>
              <a:rPr sz="3600">
                <a:solidFill>
                  <a:srgbClr val="90C226"/>
                </a:solidFill>
              </a:rPr>
              <a:t>Advantages of the course </a:t>
            </a:r>
          </a:p>
        </p:txBody>
      </p:sp>
      <p:sp>
        <p:nvSpPr>
          <p:cNvPr id="118" name="Shape 118"/>
          <p:cNvSpPr/>
          <p:nvPr/>
        </p:nvSpPr>
        <p:spPr>
          <a:xfrm>
            <a:off x="143031" y="836712"/>
            <a:ext cx="8173386" cy="30632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200">
                <a:solidFill>
                  <a:srgbClr val="202124"/>
                </a:solidFill>
                <a:latin typeface="+mn-lt"/>
                <a:ea typeface="+mn-ea"/>
                <a:cs typeface="+mn-cs"/>
                <a:sym typeface="Helvetica"/>
              </a:rPr>
              <a:t>This course involves mastering the material on:</a:t>
            </a:r>
          </a:p>
          <a:p>
            <a:pPr lvl="0"/>
            <a:r>
              <a:rPr sz="2200">
                <a:solidFill>
                  <a:srgbClr val="202124"/>
                </a:solidFill>
                <a:latin typeface="+mn-lt"/>
                <a:ea typeface="+mn-ea"/>
                <a:cs typeface="+mn-cs"/>
                <a:sym typeface="Helvetica"/>
              </a:rPr>
              <a:t>1. providing the population with essential drugs according to the National List;</a:t>
            </a:r>
          </a:p>
          <a:p>
            <a:pPr lvl="0"/>
            <a:r>
              <a:rPr sz="2200">
                <a:solidFill>
                  <a:srgbClr val="202124"/>
                </a:solidFill>
                <a:latin typeface="+mn-lt"/>
                <a:ea typeface="+mn-ea"/>
                <a:cs typeface="+mn-cs"/>
                <a:sym typeface="Helvetica"/>
              </a:rPr>
              <a:t>2. ensuring the availability of drugs for the population;</a:t>
            </a:r>
          </a:p>
          <a:p>
            <a:pPr lvl="0"/>
            <a:r>
              <a:rPr sz="2200">
                <a:solidFill>
                  <a:srgbClr val="202124"/>
                </a:solidFill>
                <a:latin typeface="+mn-lt"/>
                <a:ea typeface="+mn-ea"/>
                <a:cs typeface="+mn-cs"/>
                <a:sym typeface="Helvetica"/>
              </a:rPr>
              <a:t>3. adequate financing of the drug supply system;</a:t>
            </a:r>
          </a:p>
          <a:p>
            <a:pPr lvl="0"/>
            <a:r>
              <a:rPr sz="2200">
                <a:solidFill>
                  <a:srgbClr val="202124"/>
                </a:solidFill>
                <a:latin typeface="+mn-lt"/>
                <a:ea typeface="+mn-ea"/>
                <a:cs typeface="+mn-cs"/>
                <a:sym typeface="Helvetica"/>
              </a:rPr>
              <a:t>4. improvement of the international system of supply, state regulation, quality assurance of medicines;</a:t>
            </a:r>
          </a:p>
          <a:p>
            <a:pPr lvl="0"/>
            <a:r>
              <a:rPr sz="2200">
                <a:solidFill>
                  <a:srgbClr val="202124"/>
                </a:solidFill>
                <a:latin typeface="+mn-lt"/>
                <a:ea typeface="+mn-ea"/>
                <a:cs typeface="+mn-cs"/>
                <a:sym typeface="Helvetica"/>
              </a:rPr>
              <a:t>5. increasing the investment attractiveness of Ukraine’s pharmaceutical market.</a:t>
            </a:r>
          </a:p>
        </p:txBody>
      </p:sp>
      <p:pic>
        <p:nvPicPr>
          <p:cNvPr id="119" name="image9.jpg" descr="Національний перелік основних лікарських засобів, 2017 [PDF] - Все для  студента"/>
          <p:cNvPicPr/>
          <p:nvPr/>
        </p:nvPicPr>
        <p:blipFill>
          <a:blip r:embed="rId2">
            <a:extLst/>
          </a:blip>
          <a:stretch>
            <a:fillRect/>
          </a:stretch>
        </p:blipFill>
        <p:spPr>
          <a:xfrm>
            <a:off x="7086179" y="3519439"/>
            <a:ext cx="2042060" cy="2896538"/>
          </a:xfrm>
          <a:prstGeom prst="rect">
            <a:avLst/>
          </a:prstGeom>
          <a:ln w="12700">
            <a:miter lim="400000"/>
          </a:ln>
        </p:spPr>
      </p:pic>
      <p:pic>
        <p:nvPicPr>
          <p:cNvPr id="120" name="image10.png" descr="Національний перелік лікарських засобів – Ліки Контроль"/>
          <p:cNvPicPr/>
          <p:nvPr/>
        </p:nvPicPr>
        <p:blipFill>
          <a:blip r:embed="rId3">
            <a:extLst/>
          </a:blip>
          <a:stretch>
            <a:fillRect/>
          </a:stretch>
        </p:blipFill>
        <p:spPr>
          <a:xfrm>
            <a:off x="5937477" y="5962427"/>
            <a:ext cx="3206524" cy="895573"/>
          </a:xfrm>
          <a:prstGeom prst="rect">
            <a:avLst/>
          </a:prstGeom>
          <a:ln w="12700">
            <a:miter lim="400000"/>
          </a:ln>
        </p:spPr>
      </p:pic>
      <p:pic>
        <p:nvPicPr>
          <p:cNvPr id="121" name="image11.png"/>
          <p:cNvPicPr/>
          <p:nvPr/>
        </p:nvPicPr>
        <p:blipFill>
          <a:blip r:embed="rId4">
            <a:extLst/>
          </a:blip>
          <a:stretch>
            <a:fillRect/>
          </a:stretch>
        </p:blipFill>
        <p:spPr>
          <a:xfrm>
            <a:off x="6370" y="5439733"/>
            <a:ext cx="4895851" cy="1466851"/>
          </a:xfrm>
          <a:prstGeom prst="rect">
            <a:avLst/>
          </a:prstGeom>
          <a:ln w="12700">
            <a:miter lim="400000"/>
          </a:ln>
        </p:spPr>
      </p:pic>
      <p:pic>
        <p:nvPicPr>
          <p:cNvPr id="122" name="image12.png"/>
          <p:cNvPicPr/>
          <p:nvPr/>
        </p:nvPicPr>
        <p:blipFill>
          <a:blip r:embed="rId5">
            <a:extLst/>
          </a:blip>
          <a:stretch>
            <a:fillRect/>
          </a:stretch>
        </p:blipFill>
        <p:spPr>
          <a:xfrm>
            <a:off x="5055987" y="3543148"/>
            <a:ext cx="1876426" cy="2343151"/>
          </a:xfrm>
          <a:prstGeom prst="rect">
            <a:avLst/>
          </a:prstGeom>
          <a:ln w="12700">
            <a:miter lim="400000"/>
          </a:ln>
        </p:spPr>
      </p:pic>
    </p:spTree>
  </p:cSld>
  <p:clrMapOvr>
    <a:masterClrMapping/>
  </p:clrMapOvr>
  <p:transition spd="med">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Shape 124"/>
          <p:cNvSpPr>
            <a:spLocks noGrp="1"/>
          </p:cNvSpPr>
          <p:nvPr>
            <p:ph type="title"/>
          </p:nvPr>
        </p:nvSpPr>
        <p:spPr>
          <a:xfrm>
            <a:off x="107504" y="188639"/>
            <a:ext cx="8534401" cy="1320801"/>
          </a:xfrm>
          <a:prstGeom prst="rect">
            <a:avLst/>
          </a:prstGeom>
        </p:spPr>
        <p:txBody>
          <a:bodyPr/>
          <a:lstStyle>
            <a:lvl1pPr>
              <a:defRPr sz="2800">
                <a:solidFill>
                  <a:srgbClr val="219027"/>
                </a:solidFill>
                <a:latin typeface="+mn-lt"/>
                <a:ea typeface="+mn-ea"/>
                <a:cs typeface="+mn-cs"/>
                <a:sym typeface="Helvetica"/>
              </a:defRPr>
            </a:lvl1pPr>
          </a:lstStyle>
          <a:p>
            <a:pPr lvl="0">
              <a:defRPr sz="1800">
                <a:solidFill>
                  <a:srgbClr val="000000"/>
                </a:solidFill>
              </a:defRPr>
            </a:pPr>
            <a:r>
              <a:rPr sz="2800">
                <a:solidFill>
                  <a:srgbClr val="219027"/>
                </a:solidFill>
              </a:rPr>
              <a:t>Programs: no learning outcomes (PLO)</a:t>
            </a:r>
          </a:p>
        </p:txBody>
      </p:sp>
      <p:sp>
        <p:nvSpPr>
          <p:cNvPr id="125" name="Shape 125"/>
          <p:cNvSpPr>
            <a:spLocks noGrp="1"/>
          </p:cNvSpPr>
          <p:nvPr>
            <p:ph type="body" idx="1"/>
          </p:nvPr>
        </p:nvSpPr>
        <p:spPr>
          <a:xfrm>
            <a:off x="107503" y="764704"/>
            <a:ext cx="8712970" cy="5276659"/>
          </a:xfrm>
          <a:prstGeom prst="rect">
            <a:avLst/>
          </a:prstGeom>
        </p:spPr>
        <p:txBody>
          <a:bodyPr/>
          <a:lstStyle/>
          <a:p>
            <a:pPr marL="304800" lvl="0" indent="-304800">
              <a:defRPr>
                <a:solidFill>
                  <a:srgbClr val="000000"/>
                </a:solidFill>
              </a:defRPr>
            </a:pPr>
            <a:r>
              <a:rPr sz="1600">
                <a:solidFill>
                  <a:srgbClr val="404040"/>
                </a:solidFill>
              </a:rPr>
              <a:t>-PLO 10. Adheres to the norms of communication in professional interaction with colleagues, management, consumers, work effectively in a team.</a:t>
            </a:r>
          </a:p>
          <a:p>
            <a:pPr marL="304800" lvl="0" indent="-304800">
              <a:defRPr>
                <a:solidFill>
                  <a:srgbClr val="000000"/>
                </a:solidFill>
              </a:defRPr>
            </a:pPr>
            <a:r>
              <a:rPr sz="1600">
                <a:solidFill>
                  <a:srgbClr val="404040"/>
                </a:solidFill>
              </a:rPr>
              <a:t>PLO 19. Predicts and determines the impact of environmental factors on the quality of medicines and consumer characteristics of other products of the pharmaceutical range during their storage.</a:t>
            </a:r>
          </a:p>
          <a:p>
            <a:pPr marL="304800" lvl="0" indent="-304800">
              <a:defRPr>
                <a:solidFill>
                  <a:srgbClr val="000000"/>
                </a:solidFill>
              </a:defRPr>
            </a:pPr>
            <a:r>
              <a:rPr sz="1600">
                <a:solidFill>
                  <a:srgbClr val="404040"/>
                </a:solidFill>
              </a:rPr>
              <a:t>PLO 20. Carries out a set of organizational and managerial measures to provide the population and health care facilities with medicines and other products of the pharmaceutical range. Carries out all types of accounting in pharmacies, administrative records, processes of commodity analysis.</a:t>
            </a:r>
          </a:p>
          <a:p>
            <a:pPr marL="304800" lvl="0" indent="-304800">
              <a:defRPr>
                <a:solidFill>
                  <a:srgbClr val="000000"/>
                </a:solidFill>
              </a:defRPr>
            </a:pPr>
            <a:r>
              <a:rPr sz="1600">
                <a:solidFill>
                  <a:srgbClr val="404040"/>
                </a:solidFill>
              </a:rPr>
              <a:t>PLO 24. Plans and implements professional activities on the basis of regulations of Ukraine and recommendations of good pharmaceutical practice.</a:t>
            </a:r>
          </a:p>
          <a:p>
            <a:pPr marL="304800" lvl="0" indent="-304800">
              <a:defRPr>
                <a:solidFill>
                  <a:srgbClr val="000000"/>
                </a:solidFill>
              </a:defRPr>
            </a:pPr>
            <a:r>
              <a:rPr sz="1600">
                <a:solidFill>
                  <a:srgbClr val="404040"/>
                </a:solidFill>
              </a:rPr>
              <a:t>PLO 25. Promotes health, including disease prevention, rational use and use of medicines. Performs your professional duties in good faith, comply with the law on the promotion and advertising of medicines. Teaches you how to have psychological communication skills to build trust and understanding with colleagues, doctors, patients, consumers.</a:t>
            </a:r>
          </a:p>
          <a:p>
            <a:pPr marL="304800" lvl="0" indent="-304800">
              <a:defRPr>
                <a:solidFill>
                  <a:srgbClr val="000000"/>
                </a:solidFill>
              </a:defRPr>
            </a:pPr>
            <a:r>
              <a:rPr sz="1600">
                <a:solidFill>
                  <a:srgbClr val="404040"/>
                </a:solidFill>
              </a:rPr>
              <a:t>PLO 30. Ensures quality control of medicines and document its results. Manages quality risks at all stages of the life cycle of medicines.</a:t>
            </a:r>
          </a:p>
        </p:txBody>
      </p:sp>
    </p:spTree>
  </p:cSld>
  <p:clrMapOvr>
    <a:masterClrMapping/>
  </p:clrMapOvr>
  <p:transition spd="med">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a:spLocks noGrp="1"/>
          </p:cNvSpPr>
          <p:nvPr>
            <p:ph type="title"/>
          </p:nvPr>
        </p:nvSpPr>
        <p:spPr>
          <a:xfrm>
            <a:off x="9062" y="116632"/>
            <a:ext cx="8928994" cy="862865"/>
          </a:xfrm>
          <a:prstGeom prst="rect">
            <a:avLst/>
          </a:prstGeom>
        </p:spPr>
        <p:txBody>
          <a:bodyPr/>
          <a:lstStyle>
            <a:lvl1pPr algn="ctr"/>
          </a:lstStyle>
          <a:p>
            <a:pPr lvl="0">
              <a:defRPr sz="1800">
                <a:solidFill>
                  <a:srgbClr val="000000"/>
                </a:solidFill>
              </a:defRPr>
            </a:pPr>
            <a:r>
              <a:rPr sz="3600">
                <a:solidFill>
                  <a:srgbClr val="90C226"/>
                </a:solidFill>
              </a:rPr>
              <a:t>LEARNING METHODS</a:t>
            </a:r>
          </a:p>
        </p:txBody>
      </p:sp>
      <p:pic>
        <p:nvPicPr>
          <p:cNvPr id="128" name="image13.jpg" descr="Студенти-медики через карантин будуть навчатися частково дистанційно - ITMED"/>
          <p:cNvPicPr/>
          <p:nvPr/>
        </p:nvPicPr>
        <p:blipFill>
          <a:blip r:embed="rId2">
            <a:extLst/>
          </a:blip>
          <a:stretch>
            <a:fillRect/>
          </a:stretch>
        </p:blipFill>
        <p:spPr>
          <a:xfrm>
            <a:off x="5328487" y="3988384"/>
            <a:ext cx="3824115" cy="2869616"/>
          </a:xfrm>
          <a:prstGeom prst="rect">
            <a:avLst/>
          </a:prstGeom>
          <a:ln w="12700">
            <a:miter lim="400000"/>
          </a:ln>
        </p:spPr>
      </p:pic>
      <p:sp>
        <p:nvSpPr>
          <p:cNvPr id="129" name="Shape 129"/>
          <p:cNvSpPr/>
          <p:nvPr/>
        </p:nvSpPr>
        <p:spPr>
          <a:xfrm>
            <a:off x="395536" y="795251"/>
            <a:ext cx="8542520" cy="18821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t>Methods of learning </a:t>
            </a:r>
            <a:endParaRPr sz="2000"/>
          </a:p>
          <a:p>
            <a:pPr lvl="0"/>
            <a:r>
              <a:rPr sz="2000">
                <a:solidFill>
                  <a:srgbClr val="202124"/>
                </a:solidFill>
                <a:latin typeface="+mn-lt"/>
                <a:ea typeface="+mn-ea"/>
                <a:cs typeface="+mn-cs"/>
                <a:sym typeface="Helvetica"/>
              </a:rPr>
              <a:t>-verbal (story, explanation, conversation);</a:t>
            </a:r>
          </a:p>
          <a:p>
            <a:pPr lvl="0"/>
            <a:r>
              <a:rPr sz="2000">
                <a:solidFill>
                  <a:srgbClr val="202124"/>
                </a:solidFill>
                <a:latin typeface="+mn-lt"/>
                <a:ea typeface="+mn-ea"/>
                <a:cs typeface="+mn-cs"/>
                <a:sym typeface="Helvetica"/>
              </a:rPr>
              <a:t>-explanatory-demonstration (multimedia lectures with audio accompaniment);</a:t>
            </a:r>
          </a:p>
          <a:p>
            <a:pPr lvl="0"/>
            <a:r>
              <a:rPr sz="2000">
                <a:solidFill>
                  <a:srgbClr val="202124"/>
                </a:solidFill>
                <a:latin typeface="+mn-lt"/>
                <a:ea typeface="+mn-ea"/>
                <a:cs typeface="+mn-cs"/>
                <a:sym typeface="Helvetica"/>
              </a:rPr>
              <a:t>-visual (demonstration of short videos, showing the work of pharmacies);</a:t>
            </a:r>
          </a:p>
          <a:p>
            <a:pPr lvl="0"/>
            <a:r>
              <a:rPr sz="2000">
                <a:solidFill>
                  <a:srgbClr val="202124"/>
                </a:solidFill>
                <a:latin typeface="+mn-lt"/>
                <a:ea typeface="+mn-ea"/>
                <a:cs typeface="+mn-cs"/>
                <a:sym typeface="Helvetica"/>
              </a:rPr>
              <a:t>-inductive (generalization of observation results).</a:t>
            </a:r>
          </a:p>
        </p:txBody>
      </p:sp>
      <p:sp>
        <p:nvSpPr>
          <p:cNvPr id="130" name="Shape 130"/>
          <p:cNvSpPr/>
          <p:nvPr/>
        </p:nvSpPr>
        <p:spPr>
          <a:xfrm>
            <a:off x="368349" y="2566892"/>
            <a:ext cx="5283771" cy="35839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342899" lvl="0" indent="-342899">
              <a:buClr>
                <a:srgbClr val="000000"/>
              </a:buClr>
              <a:buSzPct val="100000"/>
              <a:buFont typeface="Arial"/>
              <a:buChar char="•"/>
            </a:pPr>
            <a:endParaRPr sz="2100"/>
          </a:p>
          <a:p>
            <a:pPr lvl="0"/>
            <a:r>
              <a:rPr sz="2100">
                <a:solidFill>
                  <a:srgbClr val="202124"/>
                </a:solidFill>
                <a:latin typeface="+mn-lt"/>
                <a:ea typeface="+mn-ea"/>
                <a:cs typeface="+mn-cs"/>
                <a:sym typeface="Helvetica"/>
              </a:rPr>
              <a:t>-Our meetings include the use of advanced computer technologies, business games, conferences, conversations, discussions, dialogues, consultations, competitions, brainstorming technologies, case studies, trainings.</a:t>
            </a:r>
          </a:p>
          <a:p>
            <a:pPr lvl="0"/>
            <a:r>
              <a:rPr sz="2100">
                <a:solidFill>
                  <a:srgbClr val="202124"/>
                </a:solidFill>
                <a:latin typeface="+mn-lt"/>
                <a:ea typeface="+mn-ea"/>
                <a:cs typeface="+mn-cs"/>
                <a:sym typeface="Helvetica"/>
              </a:rPr>
              <a:t>-Our meetings are attended by modern heads of pharmaceutical companies, managers, representatives, coaches, inspectors.</a:t>
            </a:r>
          </a:p>
        </p:txBody>
      </p:sp>
    </p:spTree>
  </p:cSld>
  <p:clrMapOvr>
    <a:masterClrMapping/>
  </p:clrMapOvr>
  <p:transition spd="med">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Shape 132"/>
          <p:cNvSpPr>
            <a:spLocks noGrp="1"/>
          </p:cNvSpPr>
          <p:nvPr>
            <p:ph type="title"/>
          </p:nvPr>
        </p:nvSpPr>
        <p:spPr>
          <a:xfrm>
            <a:off x="107503" y="45855"/>
            <a:ext cx="8928994" cy="1006881"/>
          </a:xfrm>
          <a:prstGeom prst="rect">
            <a:avLst/>
          </a:prstGeom>
        </p:spPr>
        <p:txBody>
          <a:bodyPr/>
          <a:lstStyle/>
          <a:p>
            <a:pPr lvl="0">
              <a:defRPr sz="1800">
                <a:solidFill>
                  <a:srgbClr val="000000"/>
                </a:solidFill>
              </a:defRPr>
            </a:pPr>
            <a:r>
              <a:rPr sz="3600">
                <a:solidFill>
                  <a:srgbClr val="90C226"/>
                </a:solidFill>
              </a:rPr>
              <a:t>Logistics</a:t>
            </a:r>
          </a:p>
        </p:txBody>
      </p:sp>
      <p:sp>
        <p:nvSpPr>
          <p:cNvPr id="133" name="Shape 133"/>
          <p:cNvSpPr/>
          <p:nvPr/>
        </p:nvSpPr>
        <p:spPr>
          <a:xfrm>
            <a:off x="683568" y="836711"/>
            <a:ext cx="7103296" cy="405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sz="2200">
                <a:solidFill>
                  <a:srgbClr val="202124"/>
                </a:solidFill>
                <a:latin typeface="+mn-lt"/>
                <a:ea typeface="+mn-ea"/>
                <a:cs typeface="+mn-cs"/>
                <a:sym typeface="Helvetica"/>
              </a:rPr>
              <a:t>To conduct the educational process, the Department of Pharmacy has full logistics:</a:t>
            </a:r>
          </a:p>
          <a:p>
            <a:pPr lvl="0"/>
            <a:r>
              <a:rPr sz="2200">
                <a:solidFill>
                  <a:srgbClr val="202124"/>
                </a:solidFill>
                <a:latin typeface="+mn-lt"/>
                <a:ea typeface="+mn-ea"/>
                <a:cs typeface="+mn-cs"/>
                <a:sym typeface="Helvetica"/>
              </a:rPr>
              <a:t>-Equipped classrooms, computers connected to the Internet, laptops, multimedia projectors, scanners, copiers, printers;</a:t>
            </a:r>
          </a:p>
          <a:p>
            <a:pPr lvl="0"/>
            <a:r>
              <a:rPr sz="2200">
                <a:solidFill>
                  <a:srgbClr val="202124"/>
                </a:solidFill>
                <a:latin typeface="+mn-lt"/>
                <a:ea typeface="+mn-ea"/>
                <a:cs typeface="+mn-cs"/>
                <a:sym typeface="Helvetica"/>
              </a:rPr>
              <a:t>-Materials of presentations of lectures with audio accompaniment;</a:t>
            </a:r>
          </a:p>
          <a:p>
            <a:pPr lvl="0"/>
            <a:r>
              <a:rPr sz="2200">
                <a:solidFill>
                  <a:srgbClr val="202124"/>
                </a:solidFill>
                <a:latin typeface="+mn-lt"/>
                <a:ea typeface="+mn-ea"/>
                <a:cs typeface="+mn-cs"/>
                <a:sym typeface="Helvetica"/>
              </a:rPr>
              <a:t>-Methodical recommendations for practical classes and independent work of students;</a:t>
            </a:r>
          </a:p>
          <a:p>
            <a:pPr lvl="0"/>
            <a:r>
              <a:rPr sz="2200">
                <a:solidFill>
                  <a:srgbClr val="202124"/>
                </a:solidFill>
                <a:latin typeface="+mn-lt"/>
                <a:ea typeface="+mn-ea"/>
                <a:cs typeface="+mn-cs"/>
                <a:sym typeface="Helvetica"/>
              </a:rPr>
              <a:t>-List of theoretical questions for final control</a:t>
            </a:r>
          </a:p>
          <a:p>
            <a:pPr lvl="0"/>
            <a:r>
              <a:rPr sz="2200">
                <a:solidFill>
                  <a:srgbClr val="202124"/>
                </a:solidFill>
                <a:latin typeface="+mn-lt"/>
                <a:ea typeface="+mn-ea"/>
                <a:cs typeface="+mn-cs"/>
                <a:sym typeface="Helvetica"/>
              </a:rPr>
              <a:t>test tasks;</a:t>
            </a:r>
          </a:p>
          <a:p>
            <a:pPr lvl="0"/>
            <a:r>
              <a:rPr sz="2200">
                <a:solidFill>
                  <a:srgbClr val="202124"/>
                </a:solidFill>
                <a:latin typeface="+mn-lt"/>
                <a:ea typeface="+mn-ea"/>
                <a:cs typeface="+mn-cs"/>
                <a:sym typeface="Helvetica"/>
              </a:rPr>
              <a:t>-Situational tasks.</a:t>
            </a:r>
          </a:p>
        </p:txBody>
      </p:sp>
      <p:pic>
        <p:nvPicPr>
          <p:cNvPr id="134" name="image14.jpg" descr="Лист-роз'яснення МОН щодо організації дистанційного навчання: найголовніше  » Управління освіти Чернігівської міської ради - м. Чернігів"/>
          <p:cNvPicPr/>
          <p:nvPr/>
        </p:nvPicPr>
        <p:blipFill>
          <a:blip r:embed="rId2">
            <a:extLst/>
          </a:blip>
          <a:stretch>
            <a:fillRect/>
          </a:stretch>
        </p:blipFill>
        <p:spPr>
          <a:xfrm>
            <a:off x="5295279" y="4390132"/>
            <a:ext cx="3168353" cy="3011362"/>
          </a:xfrm>
          <a:prstGeom prst="rect">
            <a:avLst/>
          </a:prstGeom>
          <a:ln w="12700">
            <a:miter lim="400000"/>
          </a:ln>
        </p:spPr>
      </p:pic>
    </p:spTree>
  </p:cSld>
  <p:clrMapOvr>
    <a:masterClrMapping/>
  </p:clrMapOvr>
  <p:transition spd="med">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image15.jpeg" descr="El Conocimiento Es Poder, Texto Con Libro Abierto E ícono De Dibujo Sobre  Fondo Blanco Fotos, Retratos, Imágenes Y Fotografía De Archivo Libres De  Derecho. Image 86369111."/>
          <p:cNvPicPr/>
          <p:nvPr/>
        </p:nvPicPr>
        <p:blipFill>
          <a:blip r:embed="rId2">
            <a:extLst/>
          </a:blip>
          <a:stretch>
            <a:fillRect/>
          </a:stretch>
        </p:blipFill>
        <p:spPr>
          <a:xfrm>
            <a:off x="539551" y="1052736"/>
            <a:ext cx="6727076" cy="4481268"/>
          </a:xfrm>
          <a:prstGeom prst="rect">
            <a:avLst/>
          </a:prstGeom>
          <a:ln w="12700">
            <a:miter lim="400000"/>
          </a:ln>
        </p:spPr>
      </p:pic>
    </p:spTree>
  </p:cSld>
  <p:clrMapOvr>
    <a:masterClrMapping/>
  </p:clrMapOvr>
  <p:transition spd="med">
    <p:dissolve/>
  </p:transition>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90C226"/>
      </a:accent1>
      <a:accent2>
        <a:srgbClr val="54A021"/>
      </a:accent2>
      <a:accent3>
        <a:srgbClr val="E6B91E"/>
      </a:accent3>
      <a:accent4>
        <a:srgbClr val="E76618"/>
      </a:accent4>
      <a:accent5>
        <a:srgbClr val="C42F1A"/>
      </a:accent5>
      <a:accent6>
        <a:srgbClr val="918655"/>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5000"/>
              </a:srgbClr>
            </a:outerShdw>
          </a:effectLst>
        </a:effectStyle>
        <a:effectStyle>
          <a:effectLst>
            <a:outerShdw blurRad="38100" dist="25400" dir="5400000" rotWithShape="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rgbClr val="90C226"/>
          </a:solidFill>
          <a:prstDash val="solid"/>
          <a:bevel/>
        </a:ln>
        <a:effectLst>
          <a:outerShdw blurRad="38100" dist="254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9050" cap="rnd">
          <a:solidFill>
            <a:srgbClr val="90C226"/>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90C226"/>
      </a:accent1>
      <a:accent2>
        <a:srgbClr val="54A021"/>
      </a:accent2>
      <a:accent3>
        <a:srgbClr val="E6B91E"/>
      </a:accent3>
      <a:accent4>
        <a:srgbClr val="E76618"/>
      </a:accent4>
      <a:accent5>
        <a:srgbClr val="C42F1A"/>
      </a:accent5>
      <a:accent6>
        <a:srgbClr val="918655"/>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5000"/>
              </a:srgbClr>
            </a:outerShdw>
          </a:effectLst>
        </a:effectStyle>
        <a:effectStyle>
          <a:effectLst>
            <a:outerShdw blurRad="38100" dist="25400" dir="5400000" rotWithShape="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rgbClr val="90C226"/>
          </a:solidFill>
          <a:prstDash val="solid"/>
          <a:bevel/>
        </a:ln>
        <a:effectLst>
          <a:outerShdw blurRad="38100" dist="254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9050" cap="rnd">
          <a:solidFill>
            <a:srgbClr val="90C226"/>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TotalTime>
  <Words>623</Words>
  <Application>Microsoft Office PowerPoint</Application>
  <PresentationFormat>Экран (4:3)</PresentationFormat>
  <Paragraphs>45</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Default</vt:lpstr>
      <vt:lpstr>National Pirogov Memorial Medical University, Vinnytsya Department of Pharmacy </vt:lpstr>
      <vt:lpstr>Презентация PowerPoint</vt:lpstr>
      <vt:lpstr>The objectives of the course :</vt:lpstr>
      <vt:lpstr>Advantages of the course </vt:lpstr>
      <vt:lpstr>Programs: no learning outcomes (PLO)</vt:lpstr>
      <vt:lpstr>LEARNING METHODS</vt:lpstr>
      <vt:lpstr>Logistics</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MINISTRY OF HEALTH OF UKRAINE  VINNITSA NATIONAL MEDICAL UNIVERSITY. N.I PIROGOV  Department of Pharmacy</dc:title>
  <dc:creator>ДОМАШНИЙ</dc:creator>
  <cp:lastModifiedBy>ДОМАШНИЙ</cp:lastModifiedBy>
  <cp:revision>2</cp:revision>
  <dcterms:modified xsi:type="dcterms:W3CDTF">2021-04-12T08:41:09Z</dcterms:modified>
</cp:coreProperties>
</file>