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sldIdLst>
    <p:sldId id="256" r:id="rId2"/>
    <p:sldId id="258" r:id="rId3"/>
    <p:sldId id="290" r:id="rId4"/>
    <p:sldId id="291" r:id="rId5"/>
    <p:sldId id="259" r:id="rId6"/>
    <p:sldId id="260" r:id="rId7"/>
    <p:sldId id="264" r:id="rId8"/>
    <p:sldId id="266" r:id="rId9"/>
    <p:sldId id="267" r:id="rId10"/>
    <p:sldId id="268" r:id="rId11"/>
    <p:sldId id="270" r:id="rId12"/>
    <p:sldId id="271" r:id="rId13"/>
    <p:sldId id="272" r:id="rId14"/>
    <p:sldId id="273" r:id="rId15"/>
    <p:sldId id="274" r:id="rId16"/>
    <p:sldId id="276" r:id="rId17"/>
    <p:sldId id="277" r:id="rId18"/>
    <p:sldId id="278" r:id="rId19"/>
    <p:sldId id="281" r:id="rId20"/>
    <p:sldId id="282" r:id="rId21"/>
    <p:sldId id="283" r:id="rId22"/>
    <p:sldId id="284" r:id="rId23"/>
    <p:sldId id="285" r:id="rId24"/>
    <p:sldId id="286" r:id="rId25"/>
    <p:sldId id="287" r:id="rId26"/>
    <p:sldId id="289" r:id="rId27"/>
  </p:sldIdLst>
  <p:sldSz cx="9144000" cy="6858000" type="screen4x3"/>
  <p:notesSz cx="6858000" cy="9144000"/>
  <p:defaultText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showOutlineIcons="0" horzBarState="maximized">
    <p:restoredLeft sz="9770" autoAdjust="0"/>
    <p:restoredTop sz="94660"/>
  </p:normalViewPr>
  <p:slideViewPr>
    <p:cSldViewPr>
      <p:cViewPr>
        <p:scale>
          <a:sx n="70" d="100"/>
          <a:sy n="70" d="100"/>
        </p:scale>
        <p:origin x="-3120" y="-1374"/>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009442" y="3307355"/>
            <a:ext cx="7117180" cy="1470025"/>
          </a:xfrm>
        </p:spPr>
        <p:txBody>
          <a:bodyPr anchor="b"/>
          <a:lstStyle>
            <a:lvl1pPr>
              <a:defRPr sz="4000"/>
            </a:lvl1pPr>
          </a:lstStyle>
          <a:p>
            <a:r>
              <a:rPr lang="ru-RU" smtClean="0"/>
              <a:t>Образец заголовка</a:t>
            </a:r>
            <a:endParaRPr lang="en-US"/>
          </a:p>
        </p:txBody>
      </p:sp>
      <p:sp>
        <p:nvSpPr>
          <p:cNvPr id="3" name="Subtitle 2"/>
          <p:cNvSpPr>
            <a:spLocks noGrp="1"/>
          </p:cNvSpPr>
          <p:nvPr>
            <p:ph type="subTitle" idx="1"/>
          </p:nvPr>
        </p:nvSpPr>
        <p:spPr>
          <a:xfrm>
            <a:off x="1009442" y="4777380"/>
            <a:ext cx="7117180" cy="861420"/>
          </a:xfrm>
        </p:spPr>
        <p:txBody>
          <a:bodyPr anchor="t">
            <a:normAutofit/>
          </a:bodyPr>
          <a:lstStyle>
            <a:lvl1pPr marL="0" indent="0" algn="l">
              <a:buNone/>
              <a:defRPr sz="20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a:p>
        </p:txBody>
      </p:sp>
      <p:sp>
        <p:nvSpPr>
          <p:cNvPr id="4" name="Date Placeholder 3"/>
          <p:cNvSpPr>
            <a:spLocks noGrp="1"/>
          </p:cNvSpPr>
          <p:nvPr>
            <p:ph type="dt" sz="half" idx="10"/>
          </p:nvPr>
        </p:nvSpPr>
        <p:spPr/>
        <p:txBody>
          <a:bodyPr/>
          <a:lstStyle/>
          <a:p>
            <a:fld id="{1A8EE66A-5364-4798-A92D-558F3895A288}" type="datetimeFigureOut">
              <a:rPr lang="uk-UA" smtClean="0"/>
              <a:pPr/>
              <a:t>16.02.2018</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6875A07A-3A63-4755-B18C-F1DEB22F4036}" type="slidenum">
              <a:rPr lang="uk-UA" smtClean="0"/>
              <a:pPr/>
              <a:t>‹#›</a:t>
            </a:fld>
            <a:endParaRPr lang="uk-U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1A8EE66A-5364-4798-A92D-558F3895A288}" type="datetimeFigureOut">
              <a:rPr lang="uk-UA" smtClean="0"/>
              <a:pPr/>
              <a:t>16.02.2018</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6875A07A-3A63-4755-B18C-F1DEB22F4036}" type="slidenum">
              <a:rPr lang="uk-UA" smtClean="0"/>
              <a:pPr/>
              <a:t>‹#›</a:t>
            </a:fld>
            <a:endParaRPr lang="uk-U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009443" y="3308581"/>
            <a:ext cx="7117178" cy="1468800"/>
          </a:xfrm>
        </p:spPr>
        <p:txBody>
          <a:bodyPr anchor="b"/>
          <a:lstStyle>
            <a:lvl1pPr algn="r">
              <a:defRPr sz="3200" b="0" cap="none"/>
            </a:lvl1pPr>
          </a:lstStyle>
          <a:p>
            <a:r>
              <a:rPr lang="ru-RU" smtClean="0"/>
              <a:t>Образец заголовка</a:t>
            </a:r>
            <a:endParaRPr lang="en-US"/>
          </a:p>
        </p:txBody>
      </p:sp>
      <p:sp>
        <p:nvSpPr>
          <p:cNvPr id="3" name="Text Placeholder 2"/>
          <p:cNvSpPr>
            <a:spLocks noGrp="1"/>
          </p:cNvSpPr>
          <p:nvPr>
            <p:ph type="body" idx="1"/>
          </p:nvPr>
        </p:nvSpPr>
        <p:spPr>
          <a:xfrm>
            <a:off x="1009443" y="4777381"/>
            <a:ext cx="7117178" cy="860400"/>
          </a:xfrm>
        </p:spPr>
        <p:txBody>
          <a:bodyPr anchor="t">
            <a:normAutofit/>
          </a:bodyPr>
          <a:lstStyle>
            <a:lvl1pPr marL="0" indent="0" algn="r">
              <a:buNone/>
              <a:defRPr sz="18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A8EE66A-5364-4798-A92D-558F3895A288}" type="datetimeFigureOut">
              <a:rPr lang="uk-UA" smtClean="0"/>
              <a:pPr/>
              <a:t>16.02.2018</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6875A07A-3A63-4755-B18C-F1DEB22F4036}" type="slidenum">
              <a:rPr lang="uk-UA" smtClean="0"/>
              <a:pPr/>
              <a:t>‹#›</a:t>
            </a:fld>
            <a:endParaRPr lang="uk-U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1009443" y="675724"/>
            <a:ext cx="7123080" cy="924475"/>
          </a:xfrm>
        </p:spPr>
        <p:txBody>
          <a:bodyPr/>
          <a:lstStyle/>
          <a:p>
            <a:r>
              <a:rPr lang="ru-RU" smtClean="0"/>
              <a:t>Образец заголовка</a:t>
            </a:r>
            <a:endParaRPr lang="en-US"/>
          </a:p>
        </p:txBody>
      </p:sp>
      <p:sp>
        <p:nvSpPr>
          <p:cNvPr id="3" name="Content Placeholder 2"/>
          <p:cNvSpPr>
            <a:spLocks noGrp="1"/>
          </p:cNvSpPr>
          <p:nvPr>
            <p:ph sz="half" idx="1"/>
          </p:nvPr>
        </p:nvSpPr>
        <p:spPr>
          <a:xfrm>
            <a:off x="1009442" y="1809749"/>
            <a:ext cx="3471277" cy="405130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Content Placeholder 3"/>
          <p:cNvSpPr>
            <a:spLocks noGrp="1"/>
          </p:cNvSpPr>
          <p:nvPr>
            <p:ph sz="half" idx="2"/>
          </p:nvPr>
        </p:nvSpPr>
        <p:spPr>
          <a:xfrm>
            <a:off x="4663281" y="1809749"/>
            <a:ext cx="3469242" cy="4051302"/>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1A8EE66A-5364-4798-A92D-558F3895A288}" type="datetimeFigureOut">
              <a:rPr lang="uk-UA" smtClean="0"/>
              <a:pPr/>
              <a:t>16.02.2018</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6875A07A-3A63-4755-B18C-F1DEB22F4036}" type="slidenum">
              <a:rPr lang="uk-UA" smtClean="0"/>
              <a:pPr/>
              <a:t>‹#›</a:t>
            </a:fld>
            <a:endParaRPr lang="uk-U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1348224" y="1812927"/>
            <a:ext cx="3132495"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009442" y="2389189"/>
            <a:ext cx="3471277" cy="347186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Text Placeholder 4"/>
          <p:cNvSpPr>
            <a:spLocks noGrp="1"/>
          </p:cNvSpPr>
          <p:nvPr>
            <p:ph type="body" sz="quarter" idx="3"/>
          </p:nvPr>
        </p:nvSpPr>
        <p:spPr>
          <a:xfrm>
            <a:off x="4984078" y="1812927"/>
            <a:ext cx="315047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63280" y="2389189"/>
            <a:ext cx="3471275" cy="347186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Date Placeholder 6"/>
          <p:cNvSpPr>
            <a:spLocks noGrp="1"/>
          </p:cNvSpPr>
          <p:nvPr>
            <p:ph type="dt" sz="half" idx="10"/>
          </p:nvPr>
        </p:nvSpPr>
        <p:spPr/>
        <p:txBody>
          <a:bodyPr/>
          <a:lstStyle/>
          <a:p>
            <a:fld id="{1A8EE66A-5364-4798-A92D-558F3895A288}" type="datetimeFigureOut">
              <a:rPr lang="uk-UA" smtClean="0"/>
              <a:pPr/>
              <a:t>16.02.2018</a:t>
            </a:fld>
            <a:endParaRPr lang="uk-UA"/>
          </a:p>
        </p:txBody>
      </p:sp>
      <p:sp>
        <p:nvSpPr>
          <p:cNvPr id="8" name="Footer Placeholder 7"/>
          <p:cNvSpPr>
            <a:spLocks noGrp="1"/>
          </p:cNvSpPr>
          <p:nvPr>
            <p:ph type="ftr" sz="quarter" idx="11"/>
          </p:nvPr>
        </p:nvSpPr>
        <p:spPr/>
        <p:txBody>
          <a:bodyPr/>
          <a:lstStyle/>
          <a:p>
            <a:endParaRPr lang="uk-UA"/>
          </a:p>
        </p:txBody>
      </p:sp>
      <p:sp>
        <p:nvSpPr>
          <p:cNvPr id="9" name="Slide Number Placeholder 8"/>
          <p:cNvSpPr>
            <a:spLocks noGrp="1"/>
          </p:cNvSpPr>
          <p:nvPr>
            <p:ph type="sldNum" sz="quarter" idx="12"/>
          </p:nvPr>
        </p:nvSpPr>
        <p:spPr/>
        <p:txBody>
          <a:bodyPr/>
          <a:lstStyle/>
          <a:p>
            <a:fld id="{6875A07A-3A63-4755-B18C-F1DEB22F4036}" type="slidenum">
              <a:rPr lang="uk-UA" smtClean="0"/>
              <a:pPr/>
              <a:t>‹#›</a:t>
            </a:fld>
            <a:endParaRPr lang="uk-U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1A8EE66A-5364-4798-A92D-558F3895A288}" type="datetimeFigureOut">
              <a:rPr lang="uk-UA" smtClean="0"/>
              <a:pPr/>
              <a:t>16.02.2018</a:t>
            </a:fld>
            <a:endParaRPr lang="uk-UA"/>
          </a:p>
        </p:txBody>
      </p:sp>
      <p:sp>
        <p:nvSpPr>
          <p:cNvPr id="4" name="Footer Placeholder 3"/>
          <p:cNvSpPr>
            <a:spLocks noGrp="1"/>
          </p:cNvSpPr>
          <p:nvPr>
            <p:ph type="ftr" sz="quarter" idx="11"/>
          </p:nvPr>
        </p:nvSpPr>
        <p:spPr/>
        <p:txBody>
          <a:bodyPr/>
          <a:lstStyle/>
          <a:p>
            <a:endParaRPr lang="uk-UA"/>
          </a:p>
        </p:txBody>
      </p:sp>
      <p:sp>
        <p:nvSpPr>
          <p:cNvPr id="5" name="Slide Number Placeholder 4"/>
          <p:cNvSpPr>
            <a:spLocks noGrp="1"/>
          </p:cNvSpPr>
          <p:nvPr>
            <p:ph type="sldNum" sz="quarter" idx="12"/>
          </p:nvPr>
        </p:nvSpPr>
        <p:spPr/>
        <p:txBody>
          <a:bodyPr/>
          <a:lstStyle/>
          <a:p>
            <a:fld id="{6875A07A-3A63-4755-B18C-F1DEB22F4036}" type="slidenum">
              <a:rPr lang="uk-UA" smtClean="0"/>
              <a:pPr/>
              <a:t>‹#›</a:t>
            </a:fld>
            <a:endParaRPr lang="uk-U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8EE66A-5364-4798-A92D-558F3895A288}" type="datetimeFigureOut">
              <a:rPr lang="uk-UA" smtClean="0"/>
              <a:pPr/>
              <a:t>16.02.2018</a:t>
            </a:fld>
            <a:endParaRPr lang="uk-UA"/>
          </a:p>
        </p:txBody>
      </p:sp>
      <p:sp>
        <p:nvSpPr>
          <p:cNvPr id="3" name="Footer Placeholder 2"/>
          <p:cNvSpPr>
            <a:spLocks noGrp="1"/>
          </p:cNvSpPr>
          <p:nvPr>
            <p:ph type="ftr" sz="quarter" idx="11"/>
          </p:nvPr>
        </p:nvSpPr>
        <p:spPr/>
        <p:txBody>
          <a:bodyPr/>
          <a:lstStyle/>
          <a:p>
            <a:endParaRPr lang="uk-UA"/>
          </a:p>
        </p:txBody>
      </p:sp>
      <p:sp>
        <p:nvSpPr>
          <p:cNvPr id="4" name="Slide Number Placeholder 3"/>
          <p:cNvSpPr>
            <a:spLocks noGrp="1"/>
          </p:cNvSpPr>
          <p:nvPr>
            <p:ph type="sldNum" sz="quarter" idx="12"/>
          </p:nvPr>
        </p:nvSpPr>
        <p:spPr/>
        <p:txBody>
          <a:bodyPr/>
          <a:lstStyle/>
          <a:p>
            <a:fld id="{6875A07A-3A63-4755-B18C-F1DEB22F4036}" type="slidenum">
              <a:rPr lang="uk-UA" smtClean="0"/>
              <a:pPr/>
              <a:t>‹#›</a:t>
            </a:fld>
            <a:endParaRPr lang="uk-U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009442" y="446087"/>
            <a:ext cx="2660650" cy="1185861"/>
          </a:xfrm>
        </p:spPr>
        <p:txBody>
          <a:bodyPr anchor="b"/>
          <a:lstStyle>
            <a:lvl1pPr algn="l">
              <a:defRPr sz="2400" b="0"/>
            </a:lvl1pPr>
          </a:lstStyle>
          <a:p>
            <a:r>
              <a:rPr lang="ru-RU" smtClean="0"/>
              <a:t>Образец заголовка</a:t>
            </a:r>
            <a:endParaRPr lang="en-US"/>
          </a:p>
        </p:txBody>
      </p:sp>
      <p:sp>
        <p:nvSpPr>
          <p:cNvPr id="3" name="Content Placeholder 2"/>
          <p:cNvSpPr>
            <a:spLocks noGrp="1"/>
          </p:cNvSpPr>
          <p:nvPr>
            <p:ph idx="1"/>
          </p:nvPr>
        </p:nvSpPr>
        <p:spPr>
          <a:xfrm>
            <a:off x="3852654" y="446087"/>
            <a:ext cx="4279869" cy="5414963"/>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Text Placeholder 3"/>
          <p:cNvSpPr>
            <a:spLocks noGrp="1"/>
          </p:cNvSpPr>
          <p:nvPr>
            <p:ph type="body" sz="half" idx="2"/>
          </p:nvPr>
        </p:nvSpPr>
        <p:spPr>
          <a:xfrm>
            <a:off x="1009442" y="1631949"/>
            <a:ext cx="2660650" cy="4229099"/>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A8EE66A-5364-4798-A92D-558F3895A288}" type="datetimeFigureOut">
              <a:rPr lang="uk-UA" smtClean="0"/>
              <a:pPr/>
              <a:t>16.02.2018</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6875A07A-3A63-4755-B18C-F1DEB22F4036}" type="slidenum">
              <a:rPr lang="uk-UA" smtClean="0"/>
              <a:pPr/>
              <a:t>‹#›</a:t>
            </a:fld>
            <a:endParaRPr lang="uk-U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009442" y="1387058"/>
            <a:ext cx="3481387" cy="1113254"/>
          </a:xfrm>
        </p:spPr>
        <p:txBody>
          <a:bodyPr anchor="b">
            <a:normAutofit/>
          </a:bodyPr>
          <a:lstStyle>
            <a:lvl1pPr algn="l">
              <a:defRPr sz="2400" b="0"/>
            </a:lvl1pPr>
          </a:lstStyle>
          <a:p>
            <a:r>
              <a:rPr lang="ru-RU" smtClean="0"/>
              <a:t>Образец заголовка</a:t>
            </a:r>
            <a:endParaRPr lang="en-US"/>
          </a:p>
        </p:txBody>
      </p:sp>
      <p:sp>
        <p:nvSpPr>
          <p:cNvPr id="4" name="Text Placeholder 3"/>
          <p:cNvSpPr>
            <a:spLocks noGrp="1"/>
          </p:cNvSpPr>
          <p:nvPr>
            <p:ph type="body" sz="half" idx="2"/>
          </p:nvPr>
        </p:nvSpPr>
        <p:spPr>
          <a:xfrm>
            <a:off x="1009442" y="2500312"/>
            <a:ext cx="3481387" cy="2530200"/>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A8EE66A-5364-4798-A92D-558F3895A288}" type="datetimeFigureOut">
              <a:rPr lang="uk-UA" smtClean="0"/>
              <a:pPr/>
              <a:t>16.02.2018</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6875A07A-3A63-4755-B18C-F1DEB22F4036}" type="slidenum">
              <a:rPr lang="uk-UA" smtClean="0"/>
              <a:pPr/>
              <a:t>‹#›</a:t>
            </a:fld>
            <a:endParaRPr lang="uk-UA"/>
          </a:p>
        </p:txBody>
      </p:sp>
      <p:sp>
        <p:nvSpPr>
          <p:cNvPr id="32" name="Oval 31"/>
          <p:cNvSpPr/>
          <p:nvPr/>
        </p:nvSpPr>
        <p:spPr>
          <a:xfrm>
            <a:off x="5479247" y="1436861"/>
            <a:ext cx="1086653" cy="1086653"/>
          </a:xfrm>
          <a:prstGeom prst="ellipse">
            <a:avLst/>
          </a:prstGeom>
          <a:no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3" name="Oval 32"/>
          <p:cNvSpPr/>
          <p:nvPr/>
        </p:nvSpPr>
        <p:spPr>
          <a:xfrm>
            <a:off x="5650541" y="1411791"/>
            <a:ext cx="830365" cy="830365"/>
          </a:xfrm>
          <a:prstGeom prst="ellipse">
            <a:avLst/>
          </a:prstGeom>
          <a:solidFill>
            <a:schemeClr val="tx2">
              <a:lumMod val="75000"/>
            </a:schemeClr>
          </a:solid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Oval 28"/>
          <p:cNvSpPr/>
          <p:nvPr/>
        </p:nvSpPr>
        <p:spPr>
          <a:xfrm>
            <a:off x="5256184" y="1894454"/>
            <a:ext cx="602364" cy="602364"/>
          </a:xfrm>
          <a:prstGeom prst="ellipse">
            <a:avLst/>
          </a:prstGeom>
          <a:no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1" name="Oval 30"/>
          <p:cNvSpPr/>
          <p:nvPr/>
        </p:nvSpPr>
        <p:spPr>
          <a:xfrm>
            <a:off x="5424145" y="1811313"/>
            <a:ext cx="489588" cy="489588"/>
          </a:xfrm>
          <a:prstGeom prst="ellipse">
            <a:avLst/>
          </a:prstGeom>
          <a:solidFill>
            <a:schemeClr val="tx2">
              <a:lumMod val="75000"/>
            </a:schemeClr>
          </a:solid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Oval 27"/>
          <p:cNvSpPr/>
          <p:nvPr/>
        </p:nvSpPr>
        <p:spPr>
          <a:xfrm>
            <a:off x="4718762" y="2083426"/>
            <a:ext cx="256601" cy="256601"/>
          </a:xfrm>
          <a:prstGeom prst="ellipse">
            <a:avLst/>
          </a:prstGeom>
          <a:no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 name="Oval 29"/>
          <p:cNvSpPr/>
          <p:nvPr/>
        </p:nvSpPr>
        <p:spPr>
          <a:xfrm>
            <a:off x="6132091" y="993075"/>
            <a:ext cx="256601" cy="256601"/>
          </a:xfrm>
          <a:prstGeom prst="ellipse">
            <a:avLst/>
          </a:prstGeom>
          <a:no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4" name="Oval 33"/>
          <p:cNvSpPr/>
          <p:nvPr/>
        </p:nvSpPr>
        <p:spPr>
          <a:xfrm>
            <a:off x="5059596" y="1894454"/>
            <a:ext cx="197439" cy="197439"/>
          </a:xfrm>
          <a:prstGeom prst="ellipse">
            <a:avLst/>
          </a:prstGeom>
          <a:solidFill>
            <a:schemeClr val="tx2">
              <a:lumMod val="75000"/>
            </a:schemeClr>
          </a:solid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5" name="Oval 34"/>
          <p:cNvSpPr/>
          <p:nvPr/>
        </p:nvSpPr>
        <p:spPr>
          <a:xfrm>
            <a:off x="6148801" y="1060593"/>
            <a:ext cx="197439" cy="197439"/>
          </a:xfrm>
          <a:prstGeom prst="ellipse">
            <a:avLst/>
          </a:prstGeom>
          <a:solidFill>
            <a:schemeClr val="tx2">
              <a:lumMod val="75000"/>
            </a:schemeClr>
          </a:solid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Picture Placeholder 17"/>
          <p:cNvSpPr>
            <a:spLocks noGrp="1"/>
          </p:cNvSpPr>
          <p:nvPr>
            <p:ph type="pic" sz="quarter" idx="14"/>
          </p:nvPr>
        </p:nvSpPr>
        <p:spPr>
          <a:xfrm>
            <a:off x="4876800" y="1600200"/>
            <a:ext cx="3429000" cy="3429000"/>
          </a:xfrm>
          <a:prstGeom prst="ellipse">
            <a:avLst/>
          </a:prstGeom>
          <a:ln w="76200">
            <a:solidFill>
              <a:schemeClr val="tx2">
                <a:lumMod val="75000"/>
              </a:schemeClr>
            </a:solidFill>
          </a:ln>
        </p:spPr>
        <p:txBody>
          <a:bodyPr/>
          <a:lstStyle/>
          <a:p>
            <a:r>
              <a:rPr lang="ru-RU" smtClean="0"/>
              <a:t>Вставка рисунка</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009443" y="1807361"/>
            <a:ext cx="7123080" cy="405143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1A8EE66A-5364-4798-A92D-558F3895A288}" type="datetimeFigureOut">
              <a:rPr lang="uk-UA" smtClean="0"/>
              <a:pPr/>
              <a:t>16.02.2018</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6875A07A-3A63-4755-B18C-F1DEB22F4036}" type="slidenum">
              <a:rPr lang="uk-UA" smtClean="0"/>
              <a:pPr/>
              <a:t>‹#›</a:t>
            </a:fld>
            <a:endParaRPr lang="uk-U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59561" y="675723"/>
            <a:ext cx="1472962" cy="5185328"/>
          </a:xfrm>
        </p:spPr>
        <p:txBody>
          <a:bodyPr vert="eaVert"/>
          <a:lstStyle/>
          <a:p>
            <a:r>
              <a:rPr lang="ru-RU" smtClean="0"/>
              <a:t>Образец заголовка</a:t>
            </a:r>
            <a:endParaRPr lang="en-US"/>
          </a:p>
        </p:txBody>
      </p:sp>
      <p:sp>
        <p:nvSpPr>
          <p:cNvPr id="3" name="Vertical Text Placeholder 2"/>
          <p:cNvSpPr>
            <a:spLocks noGrp="1"/>
          </p:cNvSpPr>
          <p:nvPr>
            <p:ph type="body" orient="vert" idx="1"/>
          </p:nvPr>
        </p:nvSpPr>
        <p:spPr>
          <a:xfrm>
            <a:off x="1009442" y="675723"/>
            <a:ext cx="5467557" cy="518532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1A8EE66A-5364-4798-A92D-558F3895A288}" type="datetimeFigureOut">
              <a:rPr lang="uk-UA" smtClean="0"/>
              <a:pPr/>
              <a:t>16.02.2018</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6875A07A-3A63-4755-B18C-F1DEB22F4036}" type="slidenum">
              <a:rPr lang="uk-UA" smtClean="0"/>
              <a:pPr/>
              <a:t>‹#›</a:t>
            </a:fld>
            <a:endParaRPr lang="uk-U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09442" y="675724"/>
            <a:ext cx="7125113" cy="924475"/>
          </a:xfrm>
          <a:prstGeom prst="rect">
            <a:avLst/>
          </a:prstGeom>
        </p:spPr>
        <p:txBody>
          <a:bodyPr vert="horz" lIns="91440" tIns="45720" rIns="91440" bIns="45720" rtlCol="0" anchor="ctr">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009443" y="1807361"/>
            <a:ext cx="7125112" cy="4051437"/>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2"/>
          </p:nvPr>
        </p:nvSpPr>
        <p:spPr>
          <a:xfrm>
            <a:off x="6437344" y="5951810"/>
            <a:ext cx="2133600" cy="365125"/>
          </a:xfrm>
          <a:prstGeom prst="rect">
            <a:avLst/>
          </a:prstGeom>
        </p:spPr>
        <p:txBody>
          <a:bodyPr vert="horz" lIns="91440" tIns="45720" rIns="91440" bIns="45720" rtlCol="0" anchor="b"/>
          <a:lstStyle>
            <a:lvl1pPr algn="r">
              <a:defRPr sz="900">
                <a:solidFill>
                  <a:schemeClr val="tx2"/>
                </a:solidFill>
              </a:defRPr>
            </a:lvl1pPr>
          </a:lstStyle>
          <a:p>
            <a:fld id="{1A8EE66A-5364-4798-A92D-558F3895A288}" type="datetimeFigureOut">
              <a:rPr lang="uk-UA" smtClean="0"/>
              <a:pPr/>
              <a:t>16.02.2018</a:t>
            </a:fld>
            <a:endParaRPr lang="uk-UA"/>
          </a:p>
        </p:txBody>
      </p:sp>
      <p:sp>
        <p:nvSpPr>
          <p:cNvPr id="5" name="Footer Placeholder 4"/>
          <p:cNvSpPr>
            <a:spLocks noGrp="1"/>
          </p:cNvSpPr>
          <p:nvPr>
            <p:ph type="ftr" sz="quarter" idx="3"/>
          </p:nvPr>
        </p:nvSpPr>
        <p:spPr>
          <a:xfrm>
            <a:off x="1180945" y="5951810"/>
            <a:ext cx="5256399" cy="365125"/>
          </a:xfrm>
          <a:prstGeom prst="rect">
            <a:avLst/>
          </a:prstGeom>
        </p:spPr>
        <p:txBody>
          <a:bodyPr vert="horz" lIns="91440" tIns="45720" rIns="91440" bIns="45720" rtlCol="0" anchor="b"/>
          <a:lstStyle>
            <a:lvl1pPr algn="l">
              <a:defRPr sz="900">
                <a:solidFill>
                  <a:schemeClr val="tx2"/>
                </a:solidFill>
              </a:defRPr>
            </a:lvl1pPr>
          </a:lstStyle>
          <a:p>
            <a:endParaRPr lang="uk-UA"/>
          </a:p>
        </p:txBody>
      </p:sp>
      <p:sp>
        <p:nvSpPr>
          <p:cNvPr id="6" name="Slide Number Placeholder 5"/>
          <p:cNvSpPr>
            <a:spLocks noGrp="1"/>
          </p:cNvSpPr>
          <p:nvPr>
            <p:ph type="sldNum" sz="quarter" idx="4"/>
          </p:nvPr>
        </p:nvSpPr>
        <p:spPr>
          <a:xfrm>
            <a:off x="572658" y="5951810"/>
            <a:ext cx="608287" cy="365125"/>
          </a:xfrm>
          <a:prstGeom prst="rect">
            <a:avLst/>
          </a:prstGeom>
        </p:spPr>
        <p:txBody>
          <a:bodyPr vert="horz" lIns="91440" tIns="45720" rIns="91440" bIns="45720" rtlCol="0" anchor="b"/>
          <a:lstStyle>
            <a:lvl1pPr algn="l">
              <a:defRPr sz="1800">
                <a:solidFill>
                  <a:schemeClr val="tx2"/>
                </a:solidFill>
              </a:defRPr>
            </a:lvl1pPr>
          </a:lstStyle>
          <a:p>
            <a:fld id="{6875A07A-3A63-4755-B18C-F1DEB22F4036}" type="slidenum">
              <a:rPr lang="uk-UA" smtClean="0"/>
              <a:pPr/>
              <a:t>‹#›</a:t>
            </a:fld>
            <a:endParaRPr lang="uk-UA"/>
          </a:p>
        </p:txBody>
      </p:sp>
      <p:grpSp>
        <p:nvGrpSpPr>
          <p:cNvPr id="61" name="Group 60"/>
          <p:cNvGrpSpPr/>
          <p:nvPr/>
        </p:nvGrpSpPr>
        <p:grpSpPr>
          <a:xfrm>
            <a:off x="-33595" y="0"/>
            <a:ext cx="9177595" cy="6857999"/>
            <a:chOff x="-33595" y="0"/>
            <a:chExt cx="9177595" cy="6857999"/>
          </a:xfrm>
        </p:grpSpPr>
        <p:grpSp>
          <p:nvGrpSpPr>
            <p:cNvPr id="62" name="Group 182"/>
            <p:cNvGrpSpPr/>
            <p:nvPr/>
          </p:nvGrpSpPr>
          <p:grpSpPr>
            <a:xfrm>
              <a:off x="-33595" y="437091"/>
              <a:ext cx="9074452" cy="6174255"/>
              <a:chOff x="-33595" y="437091"/>
              <a:chExt cx="9074452" cy="6174255"/>
            </a:xfrm>
          </p:grpSpPr>
          <p:sp>
            <p:nvSpPr>
              <p:cNvPr id="92" name="Freeform 12"/>
              <p:cNvSpPr>
                <a:spLocks noChangeAspect="1"/>
              </p:cNvSpPr>
              <p:nvPr/>
            </p:nvSpPr>
            <p:spPr bwMode="auto">
              <a:xfrm rot="8051039">
                <a:off x="-11813" y="3783436"/>
                <a:ext cx="1054883" cy="1098447"/>
              </a:xfrm>
              <a:custGeom>
                <a:avLst/>
                <a:gdLst/>
                <a:ahLst/>
                <a:cxnLst>
                  <a:cxn ang="0">
                    <a:pos x="1226" y="680"/>
                  </a:cxn>
                  <a:cxn ang="0">
                    <a:pos x="1198" y="622"/>
                  </a:cxn>
                  <a:cxn ang="0">
                    <a:pos x="1248" y="526"/>
                  </a:cxn>
                  <a:cxn ang="0">
                    <a:pos x="1220" y="512"/>
                  </a:cxn>
                  <a:cxn ang="0">
                    <a:pos x="1224" y="420"/>
                  </a:cxn>
                  <a:cxn ang="0">
                    <a:pos x="1210" y="362"/>
                  </a:cxn>
                  <a:cxn ang="0">
                    <a:pos x="1082" y="416"/>
                  </a:cxn>
                  <a:cxn ang="0">
                    <a:pos x="1012" y="402"/>
                  </a:cxn>
                  <a:cxn ang="0">
                    <a:pos x="902" y="532"/>
                  </a:cxn>
                  <a:cxn ang="0">
                    <a:pos x="882" y="516"/>
                  </a:cxn>
                  <a:cxn ang="0">
                    <a:pos x="928" y="360"/>
                  </a:cxn>
                  <a:cxn ang="0">
                    <a:pos x="850" y="310"/>
                  </a:cxn>
                  <a:cxn ang="0">
                    <a:pos x="804" y="306"/>
                  </a:cxn>
                  <a:cxn ang="0">
                    <a:pos x="792" y="212"/>
                  </a:cxn>
                  <a:cxn ang="0">
                    <a:pos x="774" y="194"/>
                  </a:cxn>
                  <a:cxn ang="0">
                    <a:pos x="726" y="180"/>
                  </a:cxn>
                  <a:cxn ang="0">
                    <a:pos x="684" y="42"/>
                  </a:cxn>
                  <a:cxn ang="0">
                    <a:pos x="678" y="0"/>
                  </a:cxn>
                  <a:cxn ang="0">
                    <a:pos x="640" y="164"/>
                  </a:cxn>
                  <a:cxn ang="0">
                    <a:pos x="590" y="198"/>
                  </a:cxn>
                  <a:cxn ang="0">
                    <a:pos x="558" y="186"/>
                  </a:cxn>
                  <a:cxn ang="0">
                    <a:pos x="556" y="300"/>
                  </a:cxn>
                  <a:cxn ang="0">
                    <a:pos x="516" y="312"/>
                  </a:cxn>
                  <a:cxn ang="0">
                    <a:pos x="418" y="282"/>
                  </a:cxn>
                  <a:cxn ang="0">
                    <a:pos x="474" y="516"/>
                  </a:cxn>
                  <a:cxn ang="0">
                    <a:pos x="462" y="538"/>
                  </a:cxn>
                  <a:cxn ang="0">
                    <a:pos x="350" y="414"/>
                  </a:cxn>
                  <a:cxn ang="0">
                    <a:pos x="290" y="416"/>
                  </a:cxn>
                  <a:cxn ang="0">
                    <a:pos x="172" y="380"/>
                  </a:cxn>
                  <a:cxn ang="0">
                    <a:pos x="120" y="380"/>
                  </a:cxn>
                  <a:cxn ang="0">
                    <a:pos x="138" y="506"/>
                  </a:cxn>
                  <a:cxn ang="0">
                    <a:pos x="108" y="526"/>
                  </a:cxn>
                  <a:cxn ang="0">
                    <a:pos x="154" y="606"/>
                  </a:cxn>
                  <a:cxn ang="0">
                    <a:pos x="138" y="674"/>
                  </a:cxn>
                  <a:cxn ang="0">
                    <a:pos x="50" y="704"/>
                  </a:cxn>
                  <a:cxn ang="0">
                    <a:pos x="224" y="804"/>
                  </a:cxn>
                  <a:cxn ang="0">
                    <a:pos x="248" y="868"/>
                  </a:cxn>
                  <a:cxn ang="0">
                    <a:pos x="156" y="930"/>
                  </a:cxn>
                  <a:cxn ang="0">
                    <a:pos x="30" y="966"/>
                  </a:cxn>
                  <a:cxn ang="0">
                    <a:pos x="250" y="1032"/>
                  </a:cxn>
                  <a:cxn ang="0">
                    <a:pos x="374" y="1066"/>
                  </a:cxn>
                  <a:cxn ang="0">
                    <a:pos x="422" y="1100"/>
                  </a:cxn>
                  <a:cxn ang="0">
                    <a:pos x="382" y="1168"/>
                  </a:cxn>
                  <a:cxn ang="0">
                    <a:pos x="616" y="1088"/>
                  </a:cxn>
                  <a:cxn ang="0">
                    <a:pos x="646" y="1224"/>
                  </a:cxn>
                  <a:cxn ang="0">
                    <a:pos x="594" y="1374"/>
                  </a:cxn>
                  <a:cxn ang="0">
                    <a:pos x="582" y="1400"/>
                  </a:cxn>
                  <a:cxn ang="0">
                    <a:pos x="626" y="1408"/>
                  </a:cxn>
                  <a:cxn ang="0">
                    <a:pos x="658" y="1390"/>
                  </a:cxn>
                  <a:cxn ang="0">
                    <a:pos x="690" y="1240"/>
                  </a:cxn>
                  <a:cxn ang="0">
                    <a:pos x="786" y="1108"/>
                  </a:cxn>
                  <a:cxn ang="0">
                    <a:pos x="974" y="1168"/>
                  </a:cxn>
                  <a:cxn ang="0">
                    <a:pos x="934" y="1094"/>
                  </a:cxn>
                  <a:cxn ang="0">
                    <a:pos x="998" y="1064"/>
                  </a:cxn>
                  <a:cxn ang="0">
                    <a:pos x="1132" y="1020"/>
                  </a:cxn>
                  <a:cxn ang="0">
                    <a:pos x="1356" y="964"/>
                  </a:cxn>
                  <a:cxn ang="0">
                    <a:pos x="1174" y="920"/>
                  </a:cxn>
                  <a:cxn ang="0">
                    <a:pos x="1106" y="856"/>
                  </a:cxn>
                  <a:cxn ang="0">
                    <a:pos x="1154" y="784"/>
                  </a:cxn>
                  <a:cxn ang="0">
                    <a:pos x="1306" y="704"/>
                  </a:cxn>
                </a:cxnLst>
                <a:rect l="0" t="0" r="r" b="b"/>
                <a:pathLst>
                  <a:path w="1356" h="1412">
                    <a:moveTo>
                      <a:pt x="1306" y="704"/>
                    </a:moveTo>
                    <a:lnTo>
                      <a:pt x="1306" y="704"/>
                    </a:lnTo>
                    <a:lnTo>
                      <a:pt x="1272" y="698"/>
                    </a:lnTo>
                    <a:lnTo>
                      <a:pt x="1246" y="690"/>
                    </a:lnTo>
                    <a:lnTo>
                      <a:pt x="1236" y="684"/>
                    </a:lnTo>
                    <a:lnTo>
                      <a:pt x="1226" y="680"/>
                    </a:lnTo>
                    <a:lnTo>
                      <a:pt x="1218" y="674"/>
                    </a:lnTo>
                    <a:lnTo>
                      <a:pt x="1212" y="666"/>
                    </a:lnTo>
                    <a:lnTo>
                      <a:pt x="1208" y="660"/>
                    </a:lnTo>
                    <a:lnTo>
                      <a:pt x="1204" y="652"/>
                    </a:lnTo>
                    <a:lnTo>
                      <a:pt x="1200" y="638"/>
                    </a:lnTo>
                    <a:lnTo>
                      <a:pt x="1198" y="622"/>
                    </a:lnTo>
                    <a:lnTo>
                      <a:pt x="1202" y="606"/>
                    </a:lnTo>
                    <a:lnTo>
                      <a:pt x="1206" y="592"/>
                    </a:lnTo>
                    <a:lnTo>
                      <a:pt x="1214" y="576"/>
                    </a:lnTo>
                    <a:lnTo>
                      <a:pt x="1230" y="552"/>
                    </a:lnTo>
                    <a:lnTo>
                      <a:pt x="1242" y="534"/>
                    </a:lnTo>
                    <a:lnTo>
                      <a:pt x="1248" y="526"/>
                    </a:lnTo>
                    <a:lnTo>
                      <a:pt x="1248" y="526"/>
                    </a:lnTo>
                    <a:lnTo>
                      <a:pt x="1240" y="526"/>
                    </a:lnTo>
                    <a:lnTo>
                      <a:pt x="1234" y="524"/>
                    </a:lnTo>
                    <a:lnTo>
                      <a:pt x="1228" y="522"/>
                    </a:lnTo>
                    <a:lnTo>
                      <a:pt x="1224" y="518"/>
                    </a:lnTo>
                    <a:lnTo>
                      <a:pt x="1220" y="512"/>
                    </a:lnTo>
                    <a:lnTo>
                      <a:pt x="1218" y="506"/>
                    </a:lnTo>
                    <a:lnTo>
                      <a:pt x="1214" y="494"/>
                    </a:lnTo>
                    <a:lnTo>
                      <a:pt x="1214" y="478"/>
                    </a:lnTo>
                    <a:lnTo>
                      <a:pt x="1216" y="460"/>
                    </a:lnTo>
                    <a:lnTo>
                      <a:pt x="1218" y="440"/>
                    </a:lnTo>
                    <a:lnTo>
                      <a:pt x="1224" y="420"/>
                    </a:lnTo>
                    <a:lnTo>
                      <a:pt x="1236" y="380"/>
                    </a:lnTo>
                    <a:lnTo>
                      <a:pt x="1250" y="346"/>
                    </a:lnTo>
                    <a:lnTo>
                      <a:pt x="1266" y="312"/>
                    </a:lnTo>
                    <a:lnTo>
                      <a:pt x="1266" y="312"/>
                    </a:lnTo>
                    <a:lnTo>
                      <a:pt x="1238" y="340"/>
                    </a:lnTo>
                    <a:lnTo>
                      <a:pt x="1210" y="362"/>
                    </a:lnTo>
                    <a:lnTo>
                      <a:pt x="1184" y="380"/>
                    </a:lnTo>
                    <a:lnTo>
                      <a:pt x="1160" y="394"/>
                    </a:lnTo>
                    <a:lnTo>
                      <a:pt x="1138" y="404"/>
                    </a:lnTo>
                    <a:lnTo>
                      <a:pt x="1118" y="410"/>
                    </a:lnTo>
                    <a:lnTo>
                      <a:pt x="1098" y="414"/>
                    </a:lnTo>
                    <a:lnTo>
                      <a:pt x="1082" y="416"/>
                    </a:lnTo>
                    <a:lnTo>
                      <a:pt x="1066" y="416"/>
                    </a:lnTo>
                    <a:lnTo>
                      <a:pt x="1052" y="414"/>
                    </a:lnTo>
                    <a:lnTo>
                      <a:pt x="1030" y="410"/>
                    </a:lnTo>
                    <a:lnTo>
                      <a:pt x="1016" y="404"/>
                    </a:lnTo>
                    <a:lnTo>
                      <a:pt x="1012" y="402"/>
                    </a:lnTo>
                    <a:lnTo>
                      <a:pt x="1012" y="402"/>
                    </a:lnTo>
                    <a:lnTo>
                      <a:pt x="1006" y="414"/>
                    </a:lnTo>
                    <a:lnTo>
                      <a:pt x="996" y="430"/>
                    </a:lnTo>
                    <a:lnTo>
                      <a:pt x="964" y="468"/>
                    </a:lnTo>
                    <a:lnTo>
                      <a:pt x="928" y="506"/>
                    </a:lnTo>
                    <a:lnTo>
                      <a:pt x="902" y="532"/>
                    </a:lnTo>
                    <a:lnTo>
                      <a:pt x="902" y="532"/>
                    </a:lnTo>
                    <a:lnTo>
                      <a:pt x="894" y="538"/>
                    </a:lnTo>
                    <a:lnTo>
                      <a:pt x="888" y="540"/>
                    </a:lnTo>
                    <a:lnTo>
                      <a:pt x="886" y="538"/>
                    </a:lnTo>
                    <a:lnTo>
                      <a:pt x="884" y="532"/>
                    </a:lnTo>
                    <a:lnTo>
                      <a:pt x="882" y="522"/>
                    </a:lnTo>
                    <a:lnTo>
                      <a:pt x="882" y="516"/>
                    </a:lnTo>
                    <a:lnTo>
                      <a:pt x="882" y="516"/>
                    </a:lnTo>
                    <a:lnTo>
                      <a:pt x="890" y="502"/>
                    </a:lnTo>
                    <a:lnTo>
                      <a:pt x="898" y="486"/>
                    </a:lnTo>
                    <a:lnTo>
                      <a:pt x="910" y="448"/>
                    </a:lnTo>
                    <a:lnTo>
                      <a:pt x="920" y="404"/>
                    </a:lnTo>
                    <a:lnTo>
                      <a:pt x="928" y="360"/>
                    </a:lnTo>
                    <a:lnTo>
                      <a:pt x="938" y="282"/>
                    </a:lnTo>
                    <a:lnTo>
                      <a:pt x="942" y="250"/>
                    </a:lnTo>
                    <a:lnTo>
                      <a:pt x="942" y="250"/>
                    </a:lnTo>
                    <a:lnTo>
                      <a:pt x="904" y="278"/>
                    </a:lnTo>
                    <a:lnTo>
                      <a:pt x="874" y="298"/>
                    </a:lnTo>
                    <a:lnTo>
                      <a:pt x="850" y="310"/>
                    </a:lnTo>
                    <a:lnTo>
                      <a:pt x="840" y="312"/>
                    </a:lnTo>
                    <a:lnTo>
                      <a:pt x="830" y="314"/>
                    </a:lnTo>
                    <a:lnTo>
                      <a:pt x="822" y="314"/>
                    </a:lnTo>
                    <a:lnTo>
                      <a:pt x="816" y="312"/>
                    </a:lnTo>
                    <a:lnTo>
                      <a:pt x="810" y="310"/>
                    </a:lnTo>
                    <a:lnTo>
                      <a:pt x="804" y="306"/>
                    </a:lnTo>
                    <a:lnTo>
                      <a:pt x="800" y="300"/>
                    </a:lnTo>
                    <a:lnTo>
                      <a:pt x="796" y="294"/>
                    </a:lnTo>
                    <a:lnTo>
                      <a:pt x="792" y="280"/>
                    </a:lnTo>
                    <a:lnTo>
                      <a:pt x="790" y="264"/>
                    </a:lnTo>
                    <a:lnTo>
                      <a:pt x="790" y="246"/>
                    </a:lnTo>
                    <a:lnTo>
                      <a:pt x="792" y="212"/>
                    </a:lnTo>
                    <a:lnTo>
                      <a:pt x="798" y="186"/>
                    </a:lnTo>
                    <a:lnTo>
                      <a:pt x="800" y="176"/>
                    </a:lnTo>
                    <a:lnTo>
                      <a:pt x="800" y="176"/>
                    </a:lnTo>
                    <a:lnTo>
                      <a:pt x="792" y="184"/>
                    </a:lnTo>
                    <a:lnTo>
                      <a:pt x="782" y="190"/>
                    </a:lnTo>
                    <a:lnTo>
                      <a:pt x="774" y="194"/>
                    </a:lnTo>
                    <a:lnTo>
                      <a:pt x="766" y="198"/>
                    </a:lnTo>
                    <a:lnTo>
                      <a:pt x="758" y="198"/>
                    </a:lnTo>
                    <a:lnTo>
                      <a:pt x="750" y="196"/>
                    </a:lnTo>
                    <a:lnTo>
                      <a:pt x="744" y="194"/>
                    </a:lnTo>
                    <a:lnTo>
                      <a:pt x="738" y="190"/>
                    </a:lnTo>
                    <a:lnTo>
                      <a:pt x="726" y="180"/>
                    </a:lnTo>
                    <a:lnTo>
                      <a:pt x="716" y="164"/>
                    </a:lnTo>
                    <a:lnTo>
                      <a:pt x="708" y="146"/>
                    </a:lnTo>
                    <a:lnTo>
                      <a:pt x="700" y="126"/>
                    </a:lnTo>
                    <a:lnTo>
                      <a:pt x="694" y="104"/>
                    </a:lnTo>
                    <a:lnTo>
                      <a:pt x="690" y="82"/>
                    </a:lnTo>
                    <a:lnTo>
                      <a:pt x="684" y="42"/>
                    </a:lnTo>
                    <a:lnTo>
                      <a:pt x="678" y="0"/>
                    </a:lnTo>
                    <a:lnTo>
                      <a:pt x="678" y="0"/>
                    </a:lnTo>
                    <a:lnTo>
                      <a:pt x="678" y="8"/>
                    </a:lnTo>
                    <a:lnTo>
                      <a:pt x="678" y="8"/>
                    </a:lnTo>
                    <a:lnTo>
                      <a:pt x="678" y="0"/>
                    </a:lnTo>
                    <a:lnTo>
                      <a:pt x="678" y="0"/>
                    </a:lnTo>
                    <a:lnTo>
                      <a:pt x="672" y="42"/>
                    </a:lnTo>
                    <a:lnTo>
                      <a:pt x="666" y="82"/>
                    </a:lnTo>
                    <a:lnTo>
                      <a:pt x="662" y="104"/>
                    </a:lnTo>
                    <a:lnTo>
                      <a:pt x="656" y="126"/>
                    </a:lnTo>
                    <a:lnTo>
                      <a:pt x="648" y="146"/>
                    </a:lnTo>
                    <a:lnTo>
                      <a:pt x="640" y="164"/>
                    </a:lnTo>
                    <a:lnTo>
                      <a:pt x="630" y="180"/>
                    </a:lnTo>
                    <a:lnTo>
                      <a:pt x="618" y="190"/>
                    </a:lnTo>
                    <a:lnTo>
                      <a:pt x="612" y="194"/>
                    </a:lnTo>
                    <a:lnTo>
                      <a:pt x="606" y="196"/>
                    </a:lnTo>
                    <a:lnTo>
                      <a:pt x="598" y="198"/>
                    </a:lnTo>
                    <a:lnTo>
                      <a:pt x="590" y="198"/>
                    </a:lnTo>
                    <a:lnTo>
                      <a:pt x="582" y="194"/>
                    </a:lnTo>
                    <a:lnTo>
                      <a:pt x="574" y="190"/>
                    </a:lnTo>
                    <a:lnTo>
                      <a:pt x="564" y="184"/>
                    </a:lnTo>
                    <a:lnTo>
                      <a:pt x="556" y="176"/>
                    </a:lnTo>
                    <a:lnTo>
                      <a:pt x="556" y="176"/>
                    </a:lnTo>
                    <a:lnTo>
                      <a:pt x="558" y="186"/>
                    </a:lnTo>
                    <a:lnTo>
                      <a:pt x="564" y="212"/>
                    </a:lnTo>
                    <a:lnTo>
                      <a:pt x="566" y="246"/>
                    </a:lnTo>
                    <a:lnTo>
                      <a:pt x="566" y="264"/>
                    </a:lnTo>
                    <a:lnTo>
                      <a:pt x="564" y="280"/>
                    </a:lnTo>
                    <a:lnTo>
                      <a:pt x="560" y="294"/>
                    </a:lnTo>
                    <a:lnTo>
                      <a:pt x="556" y="300"/>
                    </a:lnTo>
                    <a:lnTo>
                      <a:pt x="552" y="306"/>
                    </a:lnTo>
                    <a:lnTo>
                      <a:pt x="546" y="310"/>
                    </a:lnTo>
                    <a:lnTo>
                      <a:pt x="540" y="312"/>
                    </a:lnTo>
                    <a:lnTo>
                      <a:pt x="534" y="314"/>
                    </a:lnTo>
                    <a:lnTo>
                      <a:pt x="526" y="314"/>
                    </a:lnTo>
                    <a:lnTo>
                      <a:pt x="516" y="312"/>
                    </a:lnTo>
                    <a:lnTo>
                      <a:pt x="506" y="310"/>
                    </a:lnTo>
                    <a:lnTo>
                      <a:pt x="482" y="298"/>
                    </a:lnTo>
                    <a:lnTo>
                      <a:pt x="452" y="278"/>
                    </a:lnTo>
                    <a:lnTo>
                      <a:pt x="414" y="250"/>
                    </a:lnTo>
                    <a:lnTo>
                      <a:pt x="414" y="250"/>
                    </a:lnTo>
                    <a:lnTo>
                      <a:pt x="418" y="282"/>
                    </a:lnTo>
                    <a:lnTo>
                      <a:pt x="428" y="360"/>
                    </a:lnTo>
                    <a:lnTo>
                      <a:pt x="436" y="404"/>
                    </a:lnTo>
                    <a:lnTo>
                      <a:pt x="446" y="448"/>
                    </a:lnTo>
                    <a:lnTo>
                      <a:pt x="458" y="486"/>
                    </a:lnTo>
                    <a:lnTo>
                      <a:pt x="466" y="502"/>
                    </a:lnTo>
                    <a:lnTo>
                      <a:pt x="474" y="516"/>
                    </a:lnTo>
                    <a:lnTo>
                      <a:pt x="474" y="516"/>
                    </a:lnTo>
                    <a:lnTo>
                      <a:pt x="474" y="522"/>
                    </a:lnTo>
                    <a:lnTo>
                      <a:pt x="472" y="532"/>
                    </a:lnTo>
                    <a:lnTo>
                      <a:pt x="470" y="538"/>
                    </a:lnTo>
                    <a:lnTo>
                      <a:pt x="468" y="540"/>
                    </a:lnTo>
                    <a:lnTo>
                      <a:pt x="462" y="538"/>
                    </a:lnTo>
                    <a:lnTo>
                      <a:pt x="454" y="532"/>
                    </a:lnTo>
                    <a:lnTo>
                      <a:pt x="454" y="532"/>
                    </a:lnTo>
                    <a:lnTo>
                      <a:pt x="428" y="506"/>
                    </a:lnTo>
                    <a:lnTo>
                      <a:pt x="392" y="468"/>
                    </a:lnTo>
                    <a:lnTo>
                      <a:pt x="360" y="430"/>
                    </a:lnTo>
                    <a:lnTo>
                      <a:pt x="350" y="414"/>
                    </a:lnTo>
                    <a:lnTo>
                      <a:pt x="344" y="402"/>
                    </a:lnTo>
                    <a:lnTo>
                      <a:pt x="344" y="402"/>
                    </a:lnTo>
                    <a:lnTo>
                      <a:pt x="340" y="404"/>
                    </a:lnTo>
                    <a:lnTo>
                      <a:pt x="326" y="410"/>
                    </a:lnTo>
                    <a:lnTo>
                      <a:pt x="304" y="414"/>
                    </a:lnTo>
                    <a:lnTo>
                      <a:pt x="290" y="416"/>
                    </a:lnTo>
                    <a:lnTo>
                      <a:pt x="274" y="416"/>
                    </a:lnTo>
                    <a:lnTo>
                      <a:pt x="258" y="414"/>
                    </a:lnTo>
                    <a:lnTo>
                      <a:pt x="238" y="410"/>
                    </a:lnTo>
                    <a:lnTo>
                      <a:pt x="218" y="404"/>
                    </a:lnTo>
                    <a:lnTo>
                      <a:pt x="196" y="394"/>
                    </a:lnTo>
                    <a:lnTo>
                      <a:pt x="172" y="380"/>
                    </a:lnTo>
                    <a:lnTo>
                      <a:pt x="146" y="362"/>
                    </a:lnTo>
                    <a:lnTo>
                      <a:pt x="118" y="340"/>
                    </a:lnTo>
                    <a:lnTo>
                      <a:pt x="90" y="312"/>
                    </a:lnTo>
                    <a:lnTo>
                      <a:pt x="90" y="312"/>
                    </a:lnTo>
                    <a:lnTo>
                      <a:pt x="106" y="346"/>
                    </a:lnTo>
                    <a:lnTo>
                      <a:pt x="120" y="380"/>
                    </a:lnTo>
                    <a:lnTo>
                      <a:pt x="132" y="420"/>
                    </a:lnTo>
                    <a:lnTo>
                      <a:pt x="138" y="440"/>
                    </a:lnTo>
                    <a:lnTo>
                      <a:pt x="140" y="460"/>
                    </a:lnTo>
                    <a:lnTo>
                      <a:pt x="142" y="478"/>
                    </a:lnTo>
                    <a:lnTo>
                      <a:pt x="142" y="494"/>
                    </a:lnTo>
                    <a:lnTo>
                      <a:pt x="138" y="506"/>
                    </a:lnTo>
                    <a:lnTo>
                      <a:pt x="136" y="512"/>
                    </a:lnTo>
                    <a:lnTo>
                      <a:pt x="132" y="518"/>
                    </a:lnTo>
                    <a:lnTo>
                      <a:pt x="128" y="522"/>
                    </a:lnTo>
                    <a:lnTo>
                      <a:pt x="122" y="524"/>
                    </a:lnTo>
                    <a:lnTo>
                      <a:pt x="116" y="526"/>
                    </a:lnTo>
                    <a:lnTo>
                      <a:pt x="108" y="526"/>
                    </a:lnTo>
                    <a:lnTo>
                      <a:pt x="108" y="526"/>
                    </a:lnTo>
                    <a:lnTo>
                      <a:pt x="114" y="534"/>
                    </a:lnTo>
                    <a:lnTo>
                      <a:pt x="126" y="552"/>
                    </a:lnTo>
                    <a:lnTo>
                      <a:pt x="142" y="576"/>
                    </a:lnTo>
                    <a:lnTo>
                      <a:pt x="150" y="592"/>
                    </a:lnTo>
                    <a:lnTo>
                      <a:pt x="154" y="606"/>
                    </a:lnTo>
                    <a:lnTo>
                      <a:pt x="158" y="622"/>
                    </a:lnTo>
                    <a:lnTo>
                      <a:pt x="156" y="638"/>
                    </a:lnTo>
                    <a:lnTo>
                      <a:pt x="152" y="652"/>
                    </a:lnTo>
                    <a:lnTo>
                      <a:pt x="148" y="660"/>
                    </a:lnTo>
                    <a:lnTo>
                      <a:pt x="144" y="666"/>
                    </a:lnTo>
                    <a:lnTo>
                      <a:pt x="138" y="674"/>
                    </a:lnTo>
                    <a:lnTo>
                      <a:pt x="130" y="680"/>
                    </a:lnTo>
                    <a:lnTo>
                      <a:pt x="120" y="684"/>
                    </a:lnTo>
                    <a:lnTo>
                      <a:pt x="110" y="690"/>
                    </a:lnTo>
                    <a:lnTo>
                      <a:pt x="84" y="698"/>
                    </a:lnTo>
                    <a:lnTo>
                      <a:pt x="50" y="704"/>
                    </a:lnTo>
                    <a:lnTo>
                      <a:pt x="50" y="704"/>
                    </a:lnTo>
                    <a:lnTo>
                      <a:pt x="70" y="712"/>
                    </a:lnTo>
                    <a:lnTo>
                      <a:pt x="116" y="734"/>
                    </a:lnTo>
                    <a:lnTo>
                      <a:pt x="146" y="748"/>
                    </a:lnTo>
                    <a:lnTo>
                      <a:pt x="174" y="766"/>
                    </a:lnTo>
                    <a:lnTo>
                      <a:pt x="202" y="784"/>
                    </a:lnTo>
                    <a:lnTo>
                      <a:pt x="224" y="804"/>
                    </a:lnTo>
                    <a:lnTo>
                      <a:pt x="234" y="814"/>
                    </a:lnTo>
                    <a:lnTo>
                      <a:pt x="242" y="824"/>
                    </a:lnTo>
                    <a:lnTo>
                      <a:pt x="246" y="836"/>
                    </a:lnTo>
                    <a:lnTo>
                      <a:pt x="250" y="846"/>
                    </a:lnTo>
                    <a:lnTo>
                      <a:pt x="250" y="856"/>
                    </a:lnTo>
                    <a:lnTo>
                      <a:pt x="248" y="868"/>
                    </a:lnTo>
                    <a:lnTo>
                      <a:pt x="242" y="878"/>
                    </a:lnTo>
                    <a:lnTo>
                      <a:pt x="232" y="888"/>
                    </a:lnTo>
                    <a:lnTo>
                      <a:pt x="220" y="900"/>
                    </a:lnTo>
                    <a:lnTo>
                      <a:pt x="202" y="910"/>
                    </a:lnTo>
                    <a:lnTo>
                      <a:pt x="182" y="920"/>
                    </a:lnTo>
                    <a:lnTo>
                      <a:pt x="156" y="930"/>
                    </a:lnTo>
                    <a:lnTo>
                      <a:pt x="124" y="938"/>
                    </a:lnTo>
                    <a:lnTo>
                      <a:pt x="88" y="948"/>
                    </a:lnTo>
                    <a:lnTo>
                      <a:pt x="48" y="956"/>
                    </a:lnTo>
                    <a:lnTo>
                      <a:pt x="0" y="964"/>
                    </a:lnTo>
                    <a:lnTo>
                      <a:pt x="0" y="964"/>
                    </a:lnTo>
                    <a:lnTo>
                      <a:pt x="30" y="966"/>
                    </a:lnTo>
                    <a:lnTo>
                      <a:pt x="62" y="972"/>
                    </a:lnTo>
                    <a:lnTo>
                      <a:pt x="102" y="980"/>
                    </a:lnTo>
                    <a:lnTo>
                      <a:pt x="148" y="992"/>
                    </a:lnTo>
                    <a:lnTo>
                      <a:pt x="198" y="1010"/>
                    </a:lnTo>
                    <a:lnTo>
                      <a:pt x="224" y="1020"/>
                    </a:lnTo>
                    <a:lnTo>
                      <a:pt x="250" y="1032"/>
                    </a:lnTo>
                    <a:lnTo>
                      <a:pt x="274" y="1046"/>
                    </a:lnTo>
                    <a:lnTo>
                      <a:pt x="298" y="1060"/>
                    </a:lnTo>
                    <a:lnTo>
                      <a:pt x="298" y="1060"/>
                    </a:lnTo>
                    <a:lnTo>
                      <a:pt x="330" y="1060"/>
                    </a:lnTo>
                    <a:lnTo>
                      <a:pt x="358" y="1064"/>
                    </a:lnTo>
                    <a:lnTo>
                      <a:pt x="374" y="1066"/>
                    </a:lnTo>
                    <a:lnTo>
                      <a:pt x="388" y="1070"/>
                    </a:lnTo>
                    <a:lnTo>
                      <a:pt x="402" y="1074"/>
                    </a:lnTo>
                    <a:lnTo>
                      <a:pt x="412" y="1082"/>
                    </a:lnTo>
                    <a:lnTo>
                      <a:pt x="420" y="1090"/>
                    </a:lnTo>
                    <a:lnTo>
                      <a:pt x="422" y="1094"/>
                    </a:lnTo>
                    <a:lnTo>
                      <a:pt x="422" y="1100"/>
                    </a:lnTo>
                    <a:lnTo>
                      <a:pt x="422" y="1106"/>
                    </a:lnTo>
                    <a:lnTo>
                      <a:pt x="422" y="1114"/>
                    </a:lnTo>
                    <a:lnTo>
                      <a:pt x="414" y="1128"/>
                    </a:lnTo>
                    <a:lnTo>
                      <a:pt x="402" y="1146"/>
                    </a:lnTo>
                    <a:lnTo>
                      <a:pt x="382" y="1168"/>
                    </a:lnTo>
                    <a:lnTo>
                      <a:pt x="382" y="1168"/>
                    </a:lnTo>
                    <a:lnTo>
                      <a:pt x="410" y="1160"/>
                    </a:lnTo>
                    <a:lnTo>
                      <a:pt x="442" y="1152"/>
                    </a:lnTo>
                    <a:lnTo>
                      <a:pt x="482" y="1140"/>
                    </a:lnTo>
                    <a:lnTo>
                      <a:pt x="526" y="1126"/>
                    </a:lnTo>
                    <a:lnTo>
                      <a:pt x="572" y="1108"/>
                    </a:lnTo>
                    <a:lnTo>
                      <a:pt x="616" y="1088"/>
                    </a:lnTo>
                    <a:lnTo>
                      <a:pt x="636" y="1076"/>
                    </a:lnTo>
                    <a:lnTo>
                      <a:pt x="654" y="1064"/>
                    </a:lnTo>
                    <a:lnTo>
                      <a:pt x="654" y="1064"/>
                    </a:lnTo>
                    <a:lnTo>
                      <a:pt x="654" y="1128"/>
                    </a:lnTo>
                    <a:lnTo>
                      <a:pt x="652" y="1174"/>
                    </a:lnTo>
                    <a:lnTo>
                      <a:pt x="646" y="1224"/>
                    </a:lnTo>
                    <a:lnTo>
                      <a:pt x="638" y="1274"/>
                    </a:lnTo>
                    <a:lnTo>
                      <a:pt x="632" y="1298"/>
                    </a:lnTo>
                    <a:lnTo>
                      <a:pt x="626" y="1322"/>
                    </a:lnTo>
                    <a:lnTo>
                      <a:pt x="616" y="1342"/>
                    </a:lnTo>
                    <a:lnTo>
                      <a:pt x="606" y="1360"/>
                    </a:lnTo>
                    <a:lnTo>
                      <a:pt x="594" y="1374"/>
                    </a:lnTo>
                    <a:lnTo>
                      <a:pt x="582" y="1386"/>
                    </a:lnTo>
                    <a:lnTo>
                      <a:pt x="582" y="1386"/>
                    </a:lnTo>
                    <a:lnTo>
                      <a:pt x="580" y="1388"/>
                    </a:lnTo>
                    <a:lnTo>
                      <a:pt x="576" y="1392"/>
                    </a:lnTo>
                    <a:lnTo>
                      <a:pt x="576" y="1396"/>
                    </a:lnTo>
                    <a:lnTo>
                      <a:pt x="582" y="1400"/>
                    </a:lnTo>
                    <a:lnTo>
                      <a:pt x="582" y="1400"/>
                    </a:lnTo>
                    <a:lnTo>
                      <a:pt x="586" y="1404"/>
                    </a:lnTo>
                    <a:lnTo>
                      <a:pt x="600" y="1410"/>
                    </a:lnTo>
                    <a:lnTo>
                      <a:pt x="608" y="1412"/>
                    </a:lnTo>
                    <a:lnTo>
                      <a:pt x="616" y="1410"/>
                    </a:lnTo>
                    <a:lnTo>
                      <a:pt x="626" y="1408"/>
                    </a:lnTo>
                    <a:lnTo>
                      <a:pt x="636" y="1402"/>
                    </a:lnTo>
                    <a:lnTo>
                      <a:pt x="636" y="1402"/>
                    </a:lnTo>
                    <a:lnTo>
                      <a:pt x="642" y="1400"/>
                    </a:lnTo>
                    <a:lnTo>
                      <a:pt x="646" y="1400"/>
                    </a:lnTo>
                    <a:lnTo>
                      <a:pt x="652" y="1396"/>
                    </a:lnTo>
                    <a:lnTo>
                      <a:pt x="658" y="1390"/>
                    </a:lnTo>
                    <a:lnTo>
                      <a:pt x="658" y="1390"/>
                    </a:lnTo>
                    <a:lnTo>
                      <a:pt x="666" y="1372"/>
                    </a:lnTo>
                    <a:lnTo>
                      <a:pt x="672" y="1350"/>
                    </a:lnTo>
                    <a:lnTo>
                      <a:pt x="678" y="1320"/>
                    </a:lnTo>
                    <a:lnTo>
                      <a:pt x="684" y="1284"/>
                    </a:lnTo>
                    <a:lnTo>
                      <a:pt x="690" y="1240"/>
                    </a:lnTo>
                    <a:lnTo>
                      <a:pt x="694" y="1190"/>
                    </a:lnTo>
                    <a:lnTo>
                      <a:pt x="702" y="1064"/>
                    </a:lnTo>
                    <a:lnTo>
                      <a:pt x="702" y="1064"/>
                    </a:lnTo>
                    <a:lnTo>
                      <a:pt x="722" y="1076"/>
                    </a:lnTo>
                    <a:lnTo>
                      <a:pt x="742" y="1088"/>
                    </a:lnTo>
                    <a:lnTo>
                      <a:pt x="786" y="1108"/>
                    </a:lnTo>
                    <a:lnTo>
                      <a:pt x="830" y="1126"/>
                    </a:lnTo>
                    <a:lnTo>
                      <a:pt x="874" y="1140"/>
                    </a:lnTo>
                    <a:lnTo>
                      <a:pt x="914" y="1152"/>
                    </a:lnTo>
                    <a:lnTo>
                      <a:pt x="946" y="1160"/>
                    </a:lnTo>
                    <a:lnTo>
                      <a:pt x="974" y="1168"/>
                    </a:lnTo>
                    <a:lnTo>
                      <a:pt x="974" y="1168"/>
                    </a:lnTo>
                    <a:lnTo>
                      <a:pt x="954" y="1146"/>
                    </a:lnTo>
                    <a:lnTo>
                      <a:pt x="942" y="1128"/>
                    </a:lnTo>
                    <a:lnTo>
                      <a:pt x="934" y="1114"/>
                    </a:lnTo>
                    <a:lnTo>
                      <a:pt x="934" y="1106"/>
                    </a:lnTo>
                    <a:lnTo>
                      <a:pt x="934" y="1100"/>
                    </a:lnTo>
                    <a:lnTo>
                      <a:pt x="934" y="1094"/>
                    </a:lnTo>
                    <a:lnTo>
                      <a:pt x="936" y="1090"/>
                    </a:lnTo>
                    <a:lnTo>
                      <a:pt x="944" y="1082"/>
                    </a:lnTo>
                    <a:lnTo>
                      <a:pt x="954" y="1074"/>
                    </a:lnTo>
                    <a:lnTo>
                      <a:pt x="968" y="1070"/>
                    </a:lnTo>
                    <a:lnTo>
                      <a:pt x="982" y="1066"/>
                    </a:lnTo>
                    <a:lnTo>
                      <a:pt x="998" y="1064"/>
                    </a:lnTo>
                    <a:lnTo>
                      <a:pt x="1026" y="1060"/>
                    </a:lnTo>
                    <a:lnTo>
                      <a:pt x="1058" y="1060"/>
                    </a:lnTo>
                    <a:lnTo>
                      <a:pt x="1058" y="1060"/>
                    </a:lnTo>
                    <a:lnTo>
                      <a:pt x="1082" y="1046"/>
                    </a:lnTo>
                    <a:lnTo>
                      <a:pt x="1106" y="1032"/>
                    </a:lnTo>
                    <a:lnTo>
                      <a:pt x="1132" y="1020"/>
                    </a:lnTo>
                    <a:lnTo>
                      <a:pt x="1158" y="1010"/>
                    </a:lnTo>
                    <a:lnTo>
                      <a:pt x="1208" y="992"/>
                    </a:lnTo>
                    <a:lnTo>
                      <a:pt x="1254" y="980"/>
                    </a:lnTo>
                    <a:lnTo>
                      <a:pt x="1294" y="972"/>
                    </a:lnTo>
                    <a:lnTo>
                      <a:pt x="1326" y="966"/>
                    </a:lnTo>
                    <a:lnTo>
                      <a:pt x="1356" y="964"/>
                    </a:lnTo>
                    <a:lnTo>
                      <a:pt x="1356" y="964"/>
                    </a:lnTo>
                    <a:lnTo>
                      <a:pt x="1308" y="956"/>
                    </a:lnTo>
                    <a:lnTo>
                      <a:pt x="1268" y="948"/>
                    </a:lnTo>
                    <a:lnTo>
                      <a:pt x="1232" y="938"/>
                    </a:lnTo>
                    <a:lnTo>
                      <a:pt x="1200" y="930"/>
                    </a:lnTo>
                    <a:lnTo>
                      <a:pt x="1174" y="920"/>
                    </a:lnTo>
                    <a:lnTo>
                      <a:pt x="1154" y="910"/>
                    </a:lnTo>
                    <a:lnTo>
                      <a:pt x="1136" y="900"/>
                    </a:lnTo>
                    <a:lnTo>
                      <a:pt x="1124" y="888"/>
                    </a:lnTo>
                    <a:lnTo>
                      <a:pt x="1114" y="878"/>
                    </a:lnTo>
                    <a:lnTo>
                      <a:pt x="1108" y="868"/>
                    </a:lnTo>
                    <a:lnTo>
                      <a:pt x="1106" y="856"/>
                    </a:lnTo>
                    <a:lnTo>
                      <a:pt x="1106" y="846"/>
                    </a:lnTo>
                    <a:lnTo>
                      <a:pt x="1108" y="836"/>
                    </a:lnTo>
                    <a:lnTo>
                      <a:pt x="1114" y="824"/>
                    </a:lnTo>
                    <a:lnTo>
                      <a:pt x="1122" y="814"/>
                    </a:lnTo>
                    <a:lnTo>
                      <a:pt x="1132" y="804"/>
                    </a:lnTo>
                    <a:lnTo>
                      <a:pt x="1154" y="784"/>
                    </a:lnTo>
                    <a:lnTo>
                      <a:pt x="1182" y="766"/>
                    </a:lnTo>
                    <a:lnTo>
                      <a:pt x="1210" y="748"/>
                    </a:lnTo>
                    <a:lnTo>
                      <a:pt x="1240" y="734"/>
                    </a:lnTo>
                    <a:lnTo>
                      <a:pt x="1286" y="712"/>
                    </a:lnTo>
                    <a:lnTo>
                      <a:pt x="1306" y="704"/>
                    </a:lnTo>
                    <a:lnTo>
                      <a:pt x="1306" y="704"/>
                    </a:lnTo>
                    <a:close/>
                  </a:path>
                </a:pathLst>
              </a:custGeom>
              <a:solidFill>
                <a:schemeClr val="accent1">
                  <a:alpha val="5000"/>
                </a:schemeClr>
              </a:solidFill>
              <a:ln w="9525">
                <a:noFill/>
                <a:round/>
                <a:headEnd/>
                <a:tailEnd/>
              </a:ln>
              <a:effectLst>
                <a:glow rad="101600">
                  <a:schemeClr val="accent1">
                    <a:alpha val="4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93" name="Freeform 28"/>
              <p:cNvSpPr>
                <a:spLocks noChangeAspect="1"/>
              </p:cNvSpPr>
              <p:nvPr/>
            </p:nvSpPr>
            <p:spPr bwMode="auto">
              <a:xfrm rot="7569598">
                <a:off x="558950" y="196683"/>
                <a:ext cx="832668" cy="1313484"/>
              </a:xfrm>
              <a:custGeom>
                <a:avLst/>
                <a:gdLst/>
                <a:ahLst/>
                <a:cxnLst>
                  <a:cxn ang="0">
                    <a:pos x="1140" y="784"/>
                  </a:cxn>
                  <a:cxn ang="0">
                    <a:pos x="1090" y="812"/>
                  </a:cxn>
                  <a:cxn ang="0">
                    <a:pos x="1052" y="766"/>
                  </a:cxn>
                  <a:cxn ang="0">
                    <a:pos x="956" y="774"/>
                  </a:cxn>
                  <a:cxn ang="0">
                    <a:pos x="842" y="848"/>
                  </a:cxn>
                  <a:cxn ang="0">
                    <a:pos x="824" y="848"/>
                  </a:cxn>
                  <a:cxn ang="0">
                    <a:pos x="928" y="698"/>
                  </a:cxn>
                  <a:cxn ang="0">
                    <a:pos x="952" y="538"/>
                  </a:cxn>
                  <a:cxn ang="0">
                    <a:pos x="898" y="354"/>
                  </a:cxn>
                  <a:cxn ang="0">
                    <a:pos x="792" y="312"/>
                  </a:cxn>
                  <a:cxn ang="0">
                    <a:pos x="688" y="238"/>
                  </a:cxn>
                  <a:cxn ang="0">
                    <a:pos x="600" y="68"/>
                  </a:cxn>
                  <a:cxn ang="0">
                    <a:pos x="592" y="0"/>
                  </a:cxn>
                  <a:cxn ang="0">
                    <a:pos x="558" y="150"/>
                  </a:cxn>
                  <a:cxn ang="0">
                    <a:pos x="452" y="278"/>
                  </a:cxn>
                  <a:cxn ang="0">
                    <a:pos x="322" y="338"/>
                  </a:cxn>
                  <a:cxn ang="0">
                    <a:pos x="252" y="452"/>
                  </a:cxn>
                  <a:cxn ang="0">
                    <a:pos x="234" y="628"/>
                  </a:cxn>
                  <a:cxn ang="0">
                    <a:pos x="320" y="786"/>
                  </a:cxn>
                  <a:cxn ang="0">
                    <a:pos x="356" y="856"/>
                  </a:cxn>
                  <a:cxn ang="0">
                    <a:pos x="288" y="804"/>
                  </a:cxn>
                  <a:cxn ang="0">
                    <a:pos x="174" y="760"/>
                  </a:cxn>
                  <a:cxn ang="0">
                    <a:pos x="110" y="782"/>
                  </a:cxn>
                  <a:cxn ang="0">
                    <a:pos x="84" y="810"/>
                  </a:cxn>
                  <a:cxn ang="0">
                    <a:pos x="18" y="742"/>
                  </a:cxn>
                  <a:cxn ang="0">
                    <a:pos x="6" y="734"/>
                  </a:cxn>
                  <a:cxn ang="0">
                    <a:pos x="4" y="942"/>
                  </a:cxn>
                  <a:cxn ang="0">
                    <a:pos x="52" y="1018"/>
                  </a:cxn>
                  <a:cxn ang="0">
                    <a:pos x="118" y="1050"/>
                  </a:cxn>
                  <a:cxn ang="0">
                    <a:pos x="200" y="1124"/>
                  </a:cxn>
                  <a:cxn ang="0">
                    <a:pos x="208" y="1206"/>
                  </a:cxn>
                  <a:cxn ang="0">
                    <a:pos x="154" y="1282"/>
                  </a:cxn>
                  <a:cxn ang="0">
                    <a:pos x="178" y="1312"/>
                  </a:cxn>
                  <a:cxn ang="0">
                    <a:pos x="338" y="1372"/>
                  </a:cxn>
                  <a:cxn ang="0">
                    <a:pos x="448" y="1374"/>
                  </a:cxn>
                  <a:cxn ang="0">
                    <a:pos x="558" y="1324"/>
                  </a:cxn>
                  <a:cxn ang="0">
                    <a:pos x="540" y="1616"/>
                  </a:cxn>
                  <a:cxn ang="0">
                    <a:pos x="474" y="1806"/>
                  </a:cxn>
                  <a:cxn ang="0">
                    <a:pos x="434" y="1842"/>
                  </a:cxn>
                  <a:cxn ang="0">
                    <a:pos x="450" y="1864"/>
                  </a:cxn>
                  <a:cxn ang="0">
                    <a:pos x="528" y="1860"/>
                  </a:cxn>
                  <a:cxn ang="0">
                    <a:pos x="554" y="1852"/>
                  </a:cxn>
                  <a:cxn ang="0">
                    <a:pos x="596" y="1730"/>
                  </a:cxn>
                  <a:cxn ang="0">
                    <a:pos x="634" y="1326"/>
                  </a:cxn>
                  <a:cxn ang="0">
                    <a:pos x="762" y="1380"/>
                  </a:cxn>
                  <a:cxn ang="0">
                    <a:pos x="866" y="1362"/>
                  </a:cxn>
                  <a:cxn ang="0">
                    <a:pos x="1032" y="1310"/>
                  </a:cxn>
                  <a:cxn ang="0">
                    <a:pos x="1018" y="1268"/>
                  </a:cxn>
                  <a:cxn ang="0">
                    <a:pos x="974" y="1194"/>
                  </a:cxn>
                  <a:cxn ang="0">
                    <a:pos x="996" y="1106"/>
                  </a:cxn>
                  <a:cxn ang="0">
                    <a:pos x="1080" y="1046"/>
                  </a:cxn>
                  <a:cxn ang="0">
                    <a:pos x="1148" y="1006"/>
                  </a:cxn>
                  <a:cxn ang="0">
                    <a:pos x="1186" y="920"/>
                  </a:cxn>
                  <a:cxn ang="0">
                    <a:pos x="1178" y="724"/>
                  </a:cxn>
                </a:cxnLst>
                <a:rect l="0" t="0" r="r" b="b"/>
                <a:pathLst>
                  <a:path w="1188" h="1874">
                    <a:moveTo>
                      <a:pt x="1170" y="730"/>
                    </a:moveTo>
                    <a:lnTo>
                      <a:pt x="1170" y="730"/>
                    </a:lnTo>
                    <a:lnTo>
                      <a:pt x="1168" y="742"/>
                    </a:lnTo>
                    <a:lnTo>
                      <a:pt x="1164" y="752"/>
                    </a:lnTo>
                    <a:lnTo>
                      <a:pt x="1154" y="768"/>
                    </a:lnTo>
                    <a:lnTo>
                      <a:pt x="1140" y="784"/>
                    </a:lnTo>
                    <a:lnTo>
                      <a:pt x="1126" y="796"/>
                    </a:lnTo>
                    <a:lnTo>
                      <a:pt x="1114" y="804"/>
                    </a:lnTo>
                    <a:lnTo>
                      <a:pt x="1102" y="810"/>
                    </a:lnTo>
                    <a:lnTo>
                      <a:pt x="1092" y="816"/>
                    </a:lnTo>
                    <a:lnTo>
                      <a:pt x="1092" y="816"/>
                    </a:lnTo>
                    <a:lnTo>
                      <a:pt x="1090" y="812"/>
                    </a:lnTo>
                    <a:lnTo>
                      <a:pt x="1088" y="802"/>
                    </a:lnTo>
                    <a:lnTo>
                      <a:pt x="1080" y="790"/>
                    </a:lnTo>
                    <a:lnTo>
                      <a:pt x="1076" y="782"/>
                    </a:lnTo>
                    <a:lnTo>
                      <a:pt x="1068" y="776"/>
                    </a:lnTo>
                    <a:lnTo>
                      <a:pt x="1060" y="770"/>
                    </a:lnTo>
                    <a:lnTo>
                      <a:pt x="1052" y="766"/>
                    </a:lnTo>
                    <a:lnTo>
                      <a:pt x="1040" y="762"/>
                    </a:lnTo>
                    <a:lnTo>
                      <a:pt x="1028" y="760"/>
                    </a:lnTo>
                    <a:lnTo>
                      <a:pt x="1012" y="760"/>
                    </a:lnTo>
                    <a:lnTo>
                      <a:pt x="996" y="762"/>
                    </a:lnTo>
                    <a:lnTo>
                      <a:pt x="976" y="768"/>
                    </a:lnTo>
                    <a:lnTo>
                      <a:pt x="956" y="774"/>
                    </a:lnTo>
                    <a:lnTo>
                      <a:pt x="956" y="774"/>
                    </a:lnTo>
                    <a:lnTo>
                      <a:pt x="924" y="790"/>
                    </a:lnTo>
                    <a:lnTo>
                      <a:pt x="898" y="804"/>
                    </a:lnTo>
                    <a:lnTo>
                      <a:pt x="878" y="818"/>
                    </a:lnTo>
                    <a:lnTo>
                      <a:pt x="862" y="830"/>
                    </a:lnTo>
                    <a:lnTo>
                      <a:pt x="842" y="848"/>
                    </a:lnTo>
                    <a:lnTo>
                      <a:pt x="836" y="854"/>
                    </a:lnTo>
                    <a:lnTo>
                      <a:pt x="830" y="856"/>
                    </a:lnTo>
                    <a:lnTo>
                      <a:pt x="830" y="856"/>
                    </a:lnTo>
                    <a:lnTo>
                      <a:pt x="826" y="856"/>
                    </a:lnTo>
                    <a:lnTo>
                      <a:pt x="824" y="854"/>
                    </a:lnTo>
                    <a:lnTo>
                      <a:pt x="824" y="848"/>
                    </a:lnTo>
                    <a:lnTo>
                      <a:pt x="824" y="848"/>
                    </a:lnTo>
                    <a:lnTo>
                      <a:pt x="838" y="828"/>
                    </a:lnTo>
                    <a:lnTo>
                      <a:pt x="866" y="786"/>
                    </a:lnTo>
                    <a:lnTo>
                      <a:pt x="920" y="710"/>
                    </a:lnTo>
                    <a:lnTo>
                      <a:pt x="920" y="710"/>
                    </a:lnTo>
                    <a:lnTo>
                      <a:pt x="928" y="698"/>
                    </a:lnTo>
                    <a:lnTo>
                      <a:pt x="936" y="686"/>
                    </a:lnTo>
                    <a:lnTo>
                      <a:pt x="946" y="658"/>
                    </a:lnTo>
                    <a:lnTo>
                      <a:pt x="952" y="628"/>
                    </a:lnTo>
                    <a:lnTo>
                      <a:pt x="956" y="598"/>
                    </a:lnTo>
                    <a:lnTo>
                      <a:pt x="956" y="568"/>
                    </a:lnTo>
                    <a:lnTo>
                      <a:pt x="952" y="538"/>
                    </a:lnTo>
                    <a:lnTo>
                      <a:pt x="948" y="508"/>
                    </a:lnTo>
                    <a:lnTo>
                      <a:pt x="942" y="478"/>
                    </a:lnTo>
                    <a:lnTo>
                      <a:pt x="934" y="452"/>
                    </a:lnTo>
                    <a:lnTo>
                      <a:pt x="926" y="426"/>
                    </a:lnTo>
                    <a:lnTo>
                      <a:pt x="910" y="384"/>
                    </a:lnTo>
                    <a:lnTo>
                      <a:pt x="898" y="354"/>
                    </a:lnTo>
                    <a:lnTo>
                      <a:pt x="892" y="344"/>
                    </a:lnTo>
                    <a:lnTo>
                      <a:pt x="892" y="344"/>
                    </a:lnTo>
                    <a:lnTo>
                      <a:pt x="864" y="338"/>
                    </a:lnTo>
                    <a:lnTo>
                      <a:pt x="838" y="330"/>
                    </a:lnTo>
                    <a:lnTo>
                      <a:pt x="814" y="322"/>
                    </a:lnTo>
                    <a:lnTo>
                      <a:pt x="792" y="312"/>
                    </a:lnTo>
                    <a:lnTo>
                      <a:pt x="770" y="302"/>
                    </a:lnTo>
                    <a:lnTo>
                      <a:pt x="752" y="290"/>
                    </a:lnTo>
                    <a:lnTo>
                      <a:pt x="734" y="278"/>
                    </a:lnTo>
                    <a:lnTo>
                      <a:pt x="716" y="266"/>
                    </a:lnTo>
                    <a:lnTo>
                      <a:pt x="702" y="252"/>
                    </a:lnTo>
                    <a:lnTo>
                      <a:pt x="688" y="238"/>
                    </a:lnTo>
                    <a:lnTo>
                      <a:pt x="664" y="210"/>
                    </a:lnTo>
                    <a:lnTo>
                      <a:pt x="644" y="180"/>
                    </a:lnTo>
                    <a:lnTo>
                      <a:pt x="628" y="150"/>
                    </a:lnTo>
                    <a:lnTo>
                      <a:pt x="616" y="122"/>
                    </a:lnTo>
                    <a:lnTo>
                      <a:pt x="608" y="94"/>
                    </a:lnTo>
                    <a:lnTo>
                      <a:pt x="600" y="68"/>
                    </a:lnTo>
                    <a:lnTo>
                      <a:pt x="596" y="46"/>
                    </a:lnTo>
                    <a:lnTo>
                      <a:pt x="594" y="12"/>
                    </a:lnTo>
                    <a:lnTo>
                      <a:pt x="594" y="0"/>
                    </a:lnTo>
                    <a:lnTo>
                      <a:pt x="594" y="4"/>
                    </a:lnTo>
                    <a:lnTo>
                      <a:pt x="592" y="0"/>
                    </a:lnTo>
                    <a:lnTo>
                      <a:pt x="592" y="0"/>
                    </a:lnTo>
                    <a:lnTo>
                      <a:pt x="592" y="12"/>
                    </a:lnTo>
                    <a:lnTo>
                      <a:pt x="590" y="46"/>
                    </a:lnTo>
                    <a:lnTo>
                      <a:pt x="586" y="68"/>
                    </a:lnTo>
                    <a:lnTo>
                      <a:pt x="578" y="94"/>
                    </a:lnTo>
                    <a:lnTo>
                      <a:pt x="570" y="122"/>
                    </a:lnTo>
                    <a:lnTo>
                      <a:pt x="558" y="150"/>
                    </a:lnTo>
                    <a:lnTo>
                      <a:pt x="542" y="180"/>
                    </a:lnTo>
                    <a:lnTo>
                      <a:pt x="522" y="210"/>
                    </a:lnTo>
                    <a:lnTo>
                      <a:pt x="498" y="238"/>
                    </a:lnTo>
                    <a:lnTo>
                      <a:pt x="484" y="252"/>
                    </a:lnTo>
                    <a:lnTo>
                      <a:pt x="470" y="266"/>
                    </a:lnTo>
                    <a:lnTo>
                      <a:pt x="452" y="278"/>
                    </a:lnTo>
                    <a:lnTo>
                      <a:pt x="434" y="290"/>
                    </a:lnTo>
                    <a:lnTo>
                      <a:pt x="416" y="302"/>
                    </a:lnTo>
                    <a:lnTo>
                      <a:pt x="394" y="312"/>
                    </a:lnTo>
                    <a:lnTo>
                      <a:pt x="372" y="322"/>
                    </a:lnTo>
                    <a:lnTo>
                      <a:pt x="348" y="330"/>
                    </a:lnTo>
                    <a:lnTo>
                      <a:pt x="322" y="338"/>
                    </a:lnTo>
                    <a:lnTo>
                      <a:pt x="294" y="344"/>
                    </a:lnTo>
                    <a:lnTo>
                      <a:pt x="294" y="344"/>
                    </a:lnTo>
                    <a:lnTo>
                      <a:pt x="288" y="354"/>
                    </a:lnTo>
                    <a:lnTo>
                      <a:pt x="276" y="384"/>
                    </a:lnTo>
                    <a:lnTo>
                      <a:pt x="260" y="426"/>
                    </a:lnTo>
                    <a:lnTo>
                      <a:pt x="252" y="452"/>
                    </a:lnTo>
                    <a:lnTo>
                      <a:pt x="244" y="478"/>
                    </a:lnTo>
                    <a:lnTo>
                      <a:pt x="238" y="508"/>
                    </a:lnTo>
                    <a:lnTo>
                      <a:pt x="234" y="538"/>
                    </a:lnTo>
                    <a:lnTo>
                      <a:pt x="230" y="568"/>
                    </a:lnTo>
                    <a:lnTo>
                      <a:pt x="230" y="598"/>
                    </a:lnTo>
                    <a:lnTo>
                      <a:pt x="234" y="628"/>
                    </a:lnTo>
                    <a:lnTo>
                      <a:pt x="240" y="658"/>
                    </a:lnTo>
                    <a:lnTo>
                      <a:pt x="250" y="686"/>
                    </a:lnTo>
                    <a:lnTo>
                      <a:pt x="258" y="698"/>
                    </a:lnTo>
                    <a:lnTo>
                      <a:pt x="266" y="710"/>
                    </a:lnTo>
                    <a:lnTo>
                      <a:pt x="266" y="710"/>
                    </a:lnTo>
                    <a:lnTo>
                      <a:pt x="320" y="786"/>
                    </a:lnTo>
                    <a:lnTo>
                      <a:pt x="348" y="828"/>
                    </a:lnTo>
                    <a:lnTo>
                      <a:pt x="362" y="848"/>
                    </a:lnTo>
                    <a:lnTo>
                      <a:pt x="362" y="848"/>
                    </a:lnTo>
                    <a:lnTo>
                      <a:pt x="362" y="854"/>
                    </a:lnTo>
                    <a:lnTo>
                      <a:pt x="360" y="856"/>
                    </a:lnTo>
                    <a:lnTo>
                      <a:pt x="356" y="856"/>
                    </a:lnTo>
                    <a:lnTo>
                      <a:pt x="356" y="856"/>
                    </a:lnTo>
                    <a:lnTo>
                      <a:pt x="350" y="854"/>
                    </a:lnTo>
                    <a:lnTo>
                      <a:pt x="344" y="848"/>
                    </a:lnTo>
                    <a:lnTo>
                      <a:pt x="324" y="830"/>
                    </a:lnTo>
                    <a:lnTo>
                      <a:pt x="308" y="818"/>
                    </a:lnTo>
                    <a:lnTo>
                      <a:pt x="288" y="804"/>
                    </a:lnTo>
                    <a:lnTo>
                      <a:pt x="262" y="790"/>
                    </a:lnTo>
                    <a:lnTo>
                      <a:pt x="230" y="774"/>
                    </a:lnTo>
                    <a:lnTo>
                      <a:pt x="230" y="774"/>
                    </a:lnTo>
                    <a:lnTo>
                      <a:pt x="210" y="768"/>
                    </a:lnTo>
                    <a:lnTo>
                      <a:pt x="190" y="762"/>
                    </a:lnTo>
                    <a:lnTo>
                      <a:pt x="174" y="760"/>
                    </a:lnTo>
                    <a:lnTo>
                      <a:pt x="158" y="760"/>
                    </a:lnTo>
                    <a:lnTo>
                      <a:pt x="146" y="762"/>
                    </a:lnTo>
                    <a:lnTo>
                      <a:pt x="134" y="766"/>
                    </a:lnTo>
                    <a:lnTo>
                      <a:pt x="126" y="770"/>
                    </a:lnTo>
                    <a:lnTo>
                      <a:pt x="118" y="776"/>
                    </a:lnTo>
                    <a:lnTo>
                      <a:pt x="110" y="782"/>
                    </a:lnTo>
                    <a:lnTo>
                      <a:pt x="106" y="790"/>
                    </a:lnTo>
                    <a:lnTo>
                      <a:pt x="98" y="802"/>
                    </a:lnTo>
                    <a:lnTo>
                      <a:pt x="96" y="812"/>
                    </a:lnTo>
                    <a:lnTo>
                      <a:pt x="94" y="816"/>
                    </a:lnTo>
                    <a:lnTo>
                      <a:pt x="94" y="816"/>
                    </a:lnTo>
                    <a:lnTo>
                      <a:pt x="84" y="810"/>
                    </a:lnTo>
                    <a:lnTo>
                      <a:pt x="72" y="804"/>
                    </a:lnTo>
                    <a:lnTo>
                      <a:pt x="60" y="796"/>
                    </a:lnTo>
                    <a:lnTo>
                      <a:pt x="46" y="784"/>
                    </a:lnTo>
                    <a:lnTo>
                      <a:pt x="34" y="768"/>
                    </a:lnTo>
                    <a:lnTo>
                      <a:pt x="22" y="752"/>
                    </a:lnTo>
                    <a:lnTo>
                      <a:pt x="18" y="742"/>
                    </a:lnTo>
                    <a:lnTo>
                      <a:pt x="16" y="730"/>
                    </a:lnTo>
                    <a:lnTo>
                      <a:pt x="16" y="730"/>
                    </a:lnTo>
                    <a:lnTo>
                      <a:pt x="14" y="722"/>
                    </a:lnTo>
                    <a:lnTo>
                      <a:pt x="10" y="722"/>
                    </a:lnTo>
                    <a:lnTo>
                      <a:pt x="8" y="724"/>
                    </a:lnTo>
                    <a:lnTo>
                      <a:pt x="6" y="734"/>
                    </a:lnTo>
                    <a:lnTo>
                      <a:pt x="4" y="762"/>
                    </a:lnTo>
                    <a:lnTo>
                      <a:pt x="0" y="800"/>
                    </a:lnTo>
                    <a:lnTo>
                      <a:pt x="0" y="842"/>
                    </a:lnTo>
                    <a:lnTo>
                      <a:pt x="0" y="884"/>
                    </a:lnTo>
                    <a:lnTo>
                      <a:pt x="0" y="920"/>
                    </a:lnTo>
                    <a:lnTo>
                      <a:pt x="4" y="942"/>
                    </a:lnTo>
                    <a:lnTo>
                      <a:pt x="4" y="942"/>
                    </a:lnTo>
                    <a:lnTo>
                      <a:pt x="8" y="958"/>
                    </a:lnTo>
                    <a:lnTo>
                      <a:pt x="16" y="974"/>
                    </a:lnTo>
                    <a:lnTo>
                      <a:pt x="26" y="990"/>
                    </a:lnTo>
                    <a:lnTo>
                      <a:pt x="38" y="1006"/>
                    </a:lnTo>
                    <a:lnTo>
                      <a:pt x="52" y="1018"/>
                    </a:lnTo>
                    <a:lnTo>
                      <a:pt x="66" y="1030"/>
                    </a:lnTo>
                    <a:lnTo>
                      <a:pt x="80" y="1038"/>
                    </a:lnTo>
                    <a:lnTo>
                      <a:pt x="96" y="1042"/>
                    </a:lnTo>
                    <a:lnTo>
                      <a:pt x="96" y="1042"/>
                    </a:lnTo>
                    <a:lnTo>
                      <a:pt x="106" y="1046"/>
                    </a:lnTo>
                    <a:lnTo>
                      <a:pt x="118" y="1050"/>
                    </a:lnTo>
                    <a:lnTo>
                      <a:pt x="132" y="1058"/>
                    </a:lnTo>
                    <a:lnTo>
                      <a:pt x="146" y="1066"/>
                    </a:lnTo>
                    <a:lnTo>
                      <a:pt x="162" y="1078"/>
                    </a:lnTo>
                    <a:lnTo>
                      <a:pt x="176" y="1092"/>
                    </a:lnTo>
                    <a:lnTo>
                      <a:pt x="190" y="1106"/>
                    </a:lnTo>
                    <a:lnTo>
                      <a:pt x="200" y="1124"/>
                    </a:lnTo>
                    <a:lnTo>
                      <a:pt x="210" y="1142"/>
                    </a:lnTo>
                    <a:lnTo>
                      <a:pt x="214" y="1162"/>
                    </a:lnTo>
                    <a:lnTo>
                      <a:pt x="214" y="1172"/>
                    </a:lnTo>
                    <a:lnTo>
                      <a:pt x="214" y="1184"/>
                    </a:lnTo>
                    <a:lnTo>
                      <a:pt x="212" y="1194"/>
                    </a:lnTo>
                    <a:lnTo>
                      <a:pt x="208" y="1206"/>
                    </a:lnTo>
                    <a:lnTo>
                      <a:pt x="204" y="1218"/>
                    </a:lnTo>
                    <a:lnTo>
                      <a:pt x="198" y="1230"/>
                    </a:lnTo>
                    <a:lnTo>
                      <a:pt x="190" y="1242"/>
                    </a:lnTo>
                    <a:lnTo>
                      <a:pt x="180" y="1256"/>
                    </a:lnTo>
                    <a:lnTo>
                      <a:pt x="168" y="1268"/>
                    </a:lnTo>
                    <a:lnTo>
                      <a:pt x="154" y="1282"/>
                    </a:lnTo>
                    <a:lnTo>
                      <a:pt x="138" y="1294"/>
                    </a:lnTo>
                    <a:lnTo>
                      <a:pt x="120" y="1308"/>
                    </a:lnTo>
                    <a:lnTo>
                      <a:pt x="120" y="1308"/>
                    </a:lnTo>
                    <a:lnTo>
                      <a:pt x="136" y="1308"/>
                    </a:lnTo>
                    <a:lnTo>
                      <a:pt x="154" y="1310"/>
                    </a:lnTo>
                    <a:lnTo>
                      <a:pt x="178" y="1312"/>
                    </a:lnTo>
                    <a:lnTo>
                      <a:pt x="208" y="1318"/>
                    </a:lnTo>
                    <a:lnTo>
                      <a:pt x="242" y="1328"/>
                    </a:lnTo>
                    <a:lnTo>
                      <a:pt x="280" y="1342"/>
                    </a:lnTo>
                    <a:lnTo>
                      <a:pt x="320" y="1362"/>
                    </a:lnTo>
                    <a:lnTo>
                      <a:pt x="320" y="1362"/>
                    </a:lnTo>
                    <a:lnTo>
                      <a:pt x="338" y="1372"/>
                    </a:lnTo>
                    <a:lnTo>
                      <a:pt x="356" y="1376"/>
                    </a:lnTo>
                    <a:lnTo>
                      <a:pt x="374" y="1380"/>
                    </a:lnTo>
                    <a:lnTo>
                      <a:pt x="394" y="1382"/>
                    </a:lnTo>
                    <a:lnTo>
                      <a:pt x="412" y="1380"/>
                    </a:lnTo>
                    <a:lnTo>
                      <a:pt x="430" y="1378"/>
                    </a:lnTo>
                    <a:lnTo>
                      <a:pt x="448" y="1374"/>
                    </a:lnTo>
                    <a:lnTo>
                      <a:pt x="464" y="1370"/>
                    </a:lnTo>
                    <a:lnTo>
                      <a:pt x="496" y="1358"/>
                    </a:lnTo>
                    <a:lnTo>
                      <a:pt x="522" y="1344"/>
                    </a:lnTo>
                    <a:lnTo>
                      <a:pt x="544" y="1332"/>
                    </a:lnTo>
                    <a:lnTo>
                      <a:pt x="558" y="1324"/>
                    </a:lnTo>
                    <a:lnTo>
                      <a:pt x="558" y="1324"/>
                    </a:lnTo>
                    <a:lnTo>
                      <a:pt x="558" y="1362"/>
                    </a:lnTo>
                    <a:lnTo>
                      <a:pt x="558" y="1422"/>
                    </a:lnTo>
                    <a:lnTo>
                      <a:pt x="554" y="1496"/>
                    </a:lnTo>
                    <a:lnTo>
                      <a:pt x="550" y="1534"/>
                    </a:lnTo>
                    <a:lnTo>
                      <a:pt x="546" y="1576"/>
                    </a:lnTo>
                    <a:lnTo>
                      <a:pt x="540" y="1616"/>
                    </a:lnTo>
                    <a:lnTo>
                      <a:pt x="532" y="1656"/>
                    </a:lnTo>
                    <a:lnTo>
                      <a:pt x="524" y="1696"/>
                    </a:lnTo>
                    <a:lnTo>
                      <a:pt x="512" y="1732"/>
                    </a:lnTo>
                    <a:lnTo>
                      <a:pt x="498" y="1764"/>
                    </a:lnTo>
                    <a:lnTo>
                      <a:pt x="482" y="1794"/>
                    </a:lnTo>
                    <a:lnTo>
                      <a:pt x="474" y="1806"/>
                    </a:lnTo>
                    <a:lnTo>
                      <a:pt x="464" y="1816"/>
                    </a:lnTo>
                    <a:lnTo>
                      <a:pt x="454" y="1826"/>
                    </a:lnTo>
                    <a:lnTo>
                      <a:pt x="442" y="1834"/>
                    </a:lnTo>
                    <a:lnTo>
                      <a:pt x="442" y="1834"/>
                    </a:lnTo>
                    <a:lnTo>
                      <a:pt x="438" y="1838"/>
                    </a:lnTo>
                    <a:lnTo>
                      <a:pt x="434" y="1842"/>
                    </a:lnTo>
                    <a:lnTo>
                      <a:pt x="434" y="1846"/>
                    </a:lnTo>
                    <a:lnTo>
                      <a:pt x="434" y="1850"/>
                    </a:lnTo>
                    <a:lnTo>
                      <a:pt x="438" y="1854"/>
                    </a:lnTo>
                    <a:lnTo>
                      <a:pt x="442" y="1858"/>
                    </a:lnTo>
                    <a:lnTo>
                      <a:pt x="442" y="1858"/>
                    </a:lnTo>
                    <a:lnTo>
                      <a:pt x="450" y="1864"/>
                    </a:lnTo>
                    <a:lnTo>
                      <a:pt x="460" y="1868"/>
                    </a:lnTo>
                    <a:lnTo>
                      <a:pt x="470" y="1872"/>
                    </a:lnTo>
                    <a:lnTo>
                      <a:pt x="482" y="1874"/>
                    </a:lnTo>
                    <a:lnTo>
                      <a:pt x="496" y="1874"/>
                    </a:lnTo>
                    <a:lnTo>
                      <a:pt x="512" y="1870"/>
                    </a:lnTo>
                    <a:lnTo>
                      <a:pt x="528" y="1860"/>
                    </a:lnTo>
                    <a:lnTo>
                      <a:pt x="528" y="1860"/>
                    </a:lnTo>
                    <a:lnTo>
                      <a:pt x="532" y="1858"/>
                    </a:lnTo>
                    <a:lnTo>
                      <a:pt x="538" y="1856"/>
                    </a:lnTo>
                    <a:lnTo>
                      <a:pt x="546" y="1856"/>
                    </a:lnTo>
                    <a:lnTo>
                      <a:pt x="550" y="1854"/>
                    </a:lnTo>
                    <a:lnTo>
                      <a:pt x="554" y="1852"/>
                    </a:lnTo>
                    <a:lnTo>
                      <a:pt x="558" y="1848"/>
                    </a:lnTo>
                    <a:lnTo>
                      <a:pt x="562" y="1842"/>
                    </a:lnTo>
                    <a:lnTo>
                      <a:pt x="562" y="1842"/>
                    </a:lnTo>
                    <a:lnTo>
                      <a:pt x="574" y="1814"/>
                    </a:lnTo>
                    <a:lnTo>
                      <a:pt x="586" y="1776"/>
                    </a:lnTo>
                    <a:lnTo>
                      <a:pt x="596" y="1730"/>
                    </a:lnTo>
                    <a:lnTo>
                      <a:pt x="606" y="1672"/>
                    </a:lnTo>
                    <a:lnTo>
                      <a:pt x="614" y="1604"/>
                    </a:lnTo>
                    <a:lnTo>
                      <a:pt x="622" y="1524"/>
                    </a:lnTo>
                    <a:lnTo>
                      <a:pt x="628" y="1432"/>
                    </a:lnTo>
                    <a:lnTo>
                      <a:pt x="634" y="1326"/>
                    </a:lnTo>
                    <a:lnTo>
                      <a:pt x="634" y="1326"/>
                    </a:lnTo>
                    <a:lnTo>
                      <a:pt x="650" y="1338"/>
                    </a:lnTo>
                    <a:lnTo>
                      <a:pt x="672" y="1350"/>
                    </a:lnTo>
                    <a:lnTo>
                      <a:pt x="698" y="1362"/>
                    </a:lnTo>
                    <a:lnTo>
                      <a:pt x="730" y="1372"/>
                    </a:lnTo>
                    <a:lnTo>
                      <a:pt x="746" y="1376"/>
                    </a:lnTo>
                    <a:lnTo>
                      <a:pt x="762" y="1380"/>
                    </a:lnTo>
                    <a:lnTo>
                      <a:pt x="780" y="1382"/>
                    </a:lnTo>
                    <a:lnTo>
                      <a:pt x="796" y="1382"/>
                    </a:lnTo>
                    <a:lnTo>
                      <a:pt x="814" y="1380"/>
                    </a:lnTo>
                    <a:lnTo>
                      <a:pt x="832" y="1376"/>
                    </a:lnTo>
                    <a:lnTo>
                      <a:pt x="850" y="1370"/>
                    </a:lnTo>
                    <a:lnTo>
                      <a:pt x="866" y="1362"/>
                    </a:lnTo>
                    <a:lnTo>
                      <a:pt x="866" y="1362"/>
                    </a:lnTo>
                    <a:lnTo>
                      <a:pt x="906" y="1342"/>
                    </a:lnTo>
                    <a:lnTo>
                      <a:pt x="944" y="1328"/>
                    </a:lnTo>
                    <a:lnTo>
                      <a:pt x="978" y="1318"/>
                    </a:lnTo>
                    <a:lnTo>
                      <a:pt x="1008" y="1312"/>
                    </a:lnTo>
                    <a:lnTo>
                      <a:pt x="1032" y="1310"/>
                    </a:lnTo>
                    <a:lnTo>
                      <a:pt x="1050" y="1308"/>
                    </a:lnTo>
                    <a:lnTo>
                      <a:pt x="1066" y="1308"/>
                    </a:lnTo>
                    <a:lnTo>
                      <a:pt x="1066" y="1308"/>
                    </a:lnTo>
                    <a:lnTo>
                      <a:pt x="1048" y="1294"/>
                    </a:lnTo>
                    <a:lnTo>
                      <a:pt x="1032" y="1282"/>
                    </a:lnTo>
                    <a:lnTo>
                      <a:pt x="1018" y="1268"/>
                    </a:lnTo>
                    <a:lnTo>
                      <a:pt x="1006" y="1256"/>
                    </a:lnTo>
                    <a:lnTo>
                      <a:pt x="998" y="1242"/>
                    </a:lnTo>
                    <a:lnTo>
                      <a:pt x="988" y="1230"/>
                    </a:lnTo>
                    <a:lnTo>
                      <a:pt x="982" y="1218"/>
                    </a:lnTo>
                    <a:lnTo>
                      <a:pt x="978" y="1206"/>
                    </a:lnTo>
                    <a:lnTo>
                      <a:pt x="974" y="1194"/>
                    </a:lnTo>
                    <a:lnTo>
                      <a:pt x="972" y="1184"/>
                    </a:lnTo>
                    <a:lnTo>
                      <a:pt x="972" y="1172"/>
                    </a:lnTo>
                    <a:lnTo>
                      <a:pt x="972" y="1162"/>
                    </a:lnTo>
                    <a:lnTo>
                      <a:pt x="976" y="1142"/>
                    </a:lnTo>
                    <a:lnTo>
                      <a:pt x="986" y="1124"/>
                    </a:lnTo>
                    <a:lnTo>
                      <a:pt x="996" y="1106"/>
                    </a:lnTo>
                    <a:lnTo>
                      <a:pt x="1010" y="1092"/>
                    </a:lnTo>
                    <a:lnTo>
                      <a:pt x="1024" y="1078"/>
                    </a:lnTo>
                    <a:lnTo>
                      <a:pt x="1040" y="1066"/>
                    </a:lnTo>
                    <a:lnTo>
                      <a:pt x="1054" y="1058"/>
                    </a:lnTo>
                    <a:lnTo>
                      <a:pt x="1068" y="1050"/>
                    </a:lnTo>
                    <a:lnTo>
                      <a:pt x="1080" y="1046"/>
                    </a:lnTo>
                    <a:lnTo>
                      <a:pt x="1090" y="1042"/>
                    </a:lnTo>
                    <a:lnTo>
                      <a:pt x="1090" y="1042"/>
                    </a:lnTo>
                    <a:lnTo>
                      <a:pt x="1106" y="1038"/>
                    </a:lnTo>
                    <a:lnTo>
                      <a:pt x="1120" y="1030"/>
                    </a:lnTo>
                    <a:lnTo>
                      <a:pt x="1134" y="1018"/>
                    </a:lnTo>
                    <a:lnTo>
                      <a:pt x="1148" y="1006"/>
                    </a:lnTo>
                    <a:lnTo>
                      <a:pt x="1160" y="990"/>
                    </a:lnTo>
                    <a:lnTo>
                      <a:pt x="1170" y="974"/>
                    </a:lnTo>
                    <a:lnTo>
                      <a:pt x="1178" y="958"/>
                    </a:lnTo>
                    <a:lnTo>
                      <a:pt x="1182" y="942"/>
                    </a:lnTo>
                    <a:lnTo>
                      <a:pt x="1182" y="942"/>
                    </a:lnTo>
                    <a:lnTo>
                      <a:pt x="1186" y="920"/>
                    </a:lnTo>
                    <a:lnTo>
                      <a:pt x="1188" y="884"/>
                    </a:lnTo>
                    <a:lnTo>
                      <a:pt x="1186" y="842"/>
                    </a:lnTo>
                    <a:lnTo>
                      <a:pt x="1186" y="800"/>
                    </a:lnTo>
                    <a:lnTo>
                      <a:pt x="1182" y="762"/>
                    </a:lnTo>
                    <a:lnTo>
                      <a:pt x="1180" y="734"/>
                    </a:lnTo>
                    <a:lnTo>
                      <a:pt x="1178" y="724"/>
                    </a:lnTo>
                    <a:lnTo>
                      <a:pt x="1176" y="722"/>
                    </a:lnTo>
                    <a:lnTo>
                      <a:pt x="1172" y="722"/>
                    </a:lnTo>
                    <a:lnTo>
                      <a:pt x="1170" y="730"/>
                    </a:lnTo>
                    <a:lnTo>
                      <a:pt x="1170" y="730"/>
                    </a:lnTo>
                    <a:close/>
                  </a:path>
                </a:pathLst>
              </a:custGeom>
              <a:solidFill>
                <a:schemeClr val="accent1">
                  <a:alpha val="5000"/>
                </a:schemeClr>
              </a:solidFill>
              <a:ln w="9525">
                <a:noFill/>
                <a:round/>
                <a:headEnd/>
                <a:tailEnd/>
              </a:ln>
              <a:effectLst>
                <a:glow rad="101600">
                  <a:schemeClr val="accent1">
                    <a:alpha val="4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94" name="Freeform 36"/>
              <p:cNvSpPr>
                <a:spLocks noChangeAspect="1"/>
              </p:cNvSpPr>
              <p:nvPr/>
            </p:nvSpPr>
            <p:spPr bwMode="auto">
              <a:xfrm rot="11849821">
                <a:off x="7750232" y="597775"/>
                <a:ext cx="1064273" cy="1063143"/>
              </a:xfrm>
              <a:custGeom>
                <a:avLst/>
                <a:gdLst/>
                <a:ahLst/>
                <a:cxnLst>
                  <a:cxn ang="0">
                    <a:pos x="1280" y="874"/>
                  </a:cxn>
                  <a:cxn ang="0">
                    <a:pos x="1142" y="974"/>
                  </a:cxn>
                  <a:cxn ang="0">
                    <a:pos x="1150" y="944"/>
                  </a:cxn>
                  <a:cxn ang="0">
                    <a:pos x="1196" y="832"/>
                  </a:cxn>
                  <a:cxn ang="0">
                    <a:pos x="1194" y="590"/>
                  </a:cxn>
                  <a:cxn ang="0">
                    <a:pos x="1152" y="368"/>
                  </a:cxn>
                  <a:cxn ang="0">
                    <a:pos x="1020" y="148"/>
                  </a:cxn>
                  <a:cxn ang="0">
                    <a:pos x="958" y="62"/>
                  </a:cxn>
                  <a:cxn ang="0">
                    <a:pos x="942" y="0"/>
                  </a:cxn>
                  <a:cxn ang="0">
                    <a:pos x="930" y="44"/>
                  </a:cxn>
                  <a:cxn ang="0">
                    <a:pos x="884" y="120"/>
                  </a:cxn>
                  <a:cxn ang="0">
                    <a:pos x="738" y="346"/>
                  </a:cxn>
                  <a:cxn ang="0">
                    <a:pos x="702" y="516"/>
                  </a:cxn>
                  <a:cxn ang="0">
                    <a:pos x="680" y="794"/>
                  </a:cxn>
                  <a:cxn ang="0">
                    <a:pos x="724" y="930"/>
                  </a:cxn>
                  <a:cxn ang="0">
                    <a:pos x="744" y="972"/>
                  </a:cxn>
                  <a:cxn ang="0">
                    <a:pos x="636" y="896"/>
                  </a:cxn>
                  <a:cxn ang="0">
                    <a:pos x="504" y="826"/>
                  </a:cxn>
                  <a:cxn ang="0">
                    <a:pos x="118" y="794"/>
                  </a:cxn>
                  <a:cxn ang="0">
                    <a:pos x="72" y="836"/>
                  </a:cxn>
                  <a:cxn ang="0">
                    <a:pos x="232" y="986"/>
                  </a:cxn>
                  <a:cxn ang="0">
                    <a:pos x="424" y="1194"/>
                  </a:cxn>
                  <a:cxn ang="0">
                    <a:pos x="608" y="1266"/>
                  </a:cxn>
                  <a:cxn ang="0">
                    <a:pos x="698" y="1248"/>
                  </a:cxn>
                  <a:cxn ang="0">
                    <a:pos x="708" y="1268"/>
                  </a:cxn>
                  <a:cxn ang="0">
                    <a:pos x="558" y="1382"/>
                  </a:cxn>
                  <a:cxn ang="0">
                    <a:pos x="416" y="1562"/>
                  </a:cxn>
                  <a:cxn ang="0">
                    <a:pos x="460" y="1634"/>
                  </a:cxn>
                  <a:cxn ang="0">
                    <a:pos x="628" y="1588"/>
                  </a:cxn>
                  <a:cxn ang="0">
                    <a:pos x="752" y="1516"/>
                  </a:cxn>
                  <a:cxn ang="0">
                    <a:pos x="784" y="1576"/>
                  </a:cxn>
                  <a:cxn ang="0">
                    <a:pos x="816" y="1560"/>
                  </a:cxn>
                  <a:cxn ang="0">
                    <a:pos x="858" y="1422"/>
                  </a:cxn>
                  <a:cxn ang="0">
                    <a:pos x="904" y="1368"/>
                  </a:cxn>
                  <a:cxn ang="0">
                    <a:pos x="878" y="1664"/>
                  </a:cxn>
                  <a:cxn ang="0">
                    <a:pos x="810" y="1824"/>
                  </a:cxn>
                  <a:cxn ang="0">
                    <a:pos x="780" y="1854"/>
                  </a:cxn>
                  <a:cxn ang="0">
                    <a:pos x="806" y="1876"/>
                  </a:cxn>
                  <a:cxn ang="0">
                    <a:pos x="874" y="1868"/>
                  </a:cxn>
                  <a:cxn ang="0">
                    <a:pos x="904" y="1856"/>
                  </a:cxn>
                  <a:cxn ang="0">
                    <a:pos x="952" y="1680"/>
                  </a:cxn>
                  <a:cxn ang="0">
                    <a:pos x="988" y="1342"/>
                  </a:cxn>
                  <a:cxn ang="0">
                    <a:pos x="1062" y="1548"/>
                  </a:cxn>
                  <a:cxn ang="0">
                    <a:pos x="1084" y="1572"/>
                  </a:cxn>
                  <a:cxn ang="0">
                    <a:pos x="1112" y="1566"/>
                  </a:cxn>
                  <a:cxn ang="0">
                    <a:pos x="1162" y="1530"/>
                  </a:cxn>
                  <a:cxn ang="0">
                    <a:pos x="1344" y="1620"/>
                  </a:cxn>
                  <a:cxn ang="0">
                    <a:pos x="1498" y="1638"/>
                  </a:cxn>
                  <a:cxn ang="0">
                    <a:pos x="1402" y="1462"/>
                  </a:cxn>
                  <a:cxn ang="0">
                    <a:pos x="1230" y="1306"/>
                  </a:cxn>
                  <a:cxn ang="0">
                    <a:pos x="1164" y="1252"/>
                  </a:cxn>
                  <a:cxn ang="0">
                    <a:pos x="1216" y="1260"/>
                  </a:cxn>
                  <a:cxn ang="0">
                    <a:pos x="1358" y="1250"/>
                  </a:cxn>
                  <a:cxn ang="0">
                    <a:pos x="1576" y="1076"/>
                  </a:cxn>
                  <a:cxn ang="0">
                    <a:pos x="1744" y="892"/>
                  </a:cxn>
                  <a:cxn ang="0">
                    <a:pos x="1880" y="802"/>
                  </a:cxn>
                  <a:cxn ang="0">
                    <a:pos x="1528" y="798"/>
                  </a:cxn>
                </a:cxnLst>
                <a:rect l="0" t="0" r="r" b="b"/>
                <a:pathLst>
                  <a:path w="1884" h="1882">
                    <a:moveTo>
                      <a:pt x="1380" y="826"/>
                    </a:moveTo>
                    <a:lnTo>
                      <a:pt x="1380" y="826"/>
                    </a:lnTo>
                    <a:lnTo>
                      <a:pt x="1364" y="830"/>
                    </a:lnTo>
                    <a:lnTo>
                      <a:pt x="1348" y="836"/>
                    </a:lnTo>
                    <a:lnTo>
                      <a:pt x="1314" y="852"/>
                    </a:lnTo>
                    <a:lnTo>
                      <a:pt x="1280" y="874"/>
                    </a:lnTo>
                    <a:lnTo>
                      <a:pt x="1248" y="896"/>
                    </a:lnTo>
                    <a:lnTo>
                      <a:pt x="1190" y="940"/>
                    </a:lnTo>
                    <a:lnTo>
                      <a:pt x="1156" y="968"/>
                    </a:lnTo>
                    <a:lnTo>
                      <a:pt x="1156" y="968"/>
                    </a:lnTo>
                    <a:lnTo>
                      <a:pt x="1148" y="972"/>
                    </a:lnTo>
                    <a:lnTo>
                      <a:pt x="1142" y="974"/>
                    </a:lnTo>
                    <a:lnTo>
                      <a:pt x="1140" y="972"/>
                    </a:lnTo>
                    <a:lnTo>
                      <a:pt x="1138" y="968"/>
                    </a:lnTo>
                    <a:lnTo>
                      <a:pt x="1138" y="960"/>
                    </a:lnTo>
                    <a:lnTo>
                      <a:pt x="1138" y="956"/>
                    </a:lnTo>
                    <a:lnTo>
                      <a:pt x="1138" y="956"/>
                    </a:lnTo>
                    <a:lnTo>
                      <a:pt x="1150" y="944"/>
                    </a:lnTo>
                    <a:lnTo>
                      <a:pt x="1160" y="930"/>
                    </a:lnTo>
                    <a:lnTo>
                      <a:pt x="1168" y="916"/>
                    </a:lnTo>
                    <a:lnTo>
                      <a:pt x="1176" y="900"/>
                    </a:lnTo>
                    <a:lnTo>
                      <a:pt x="1182" y="884"/>
                    </a:lnTo>
                    <a:lnTo>
                      <a:pt x="1188" y="868"/>
                    </a:lnTo>
                    <a:lnTo>
                      <a:pt x="1196" y="832"/>
                    </a:lnTo>
                    <a:lnTo>
                      <a:pt x="1202" y="794"/>
                    </a:lnTo>
                    <a:lnTo>
                      <a:pt x="1204" y="754"/>
                    </a:lnTo>
                    <a:lnTo>
                      <a:pt x="1204" y="712"/>
                    </a:lnTo>
                    <a:lnTo>
                      <a:pt x="1202" y="672"/>
                    </a:lnTo>
                    <a:lnTo>
                      <a:pt x="1198" y="630"/>
                    </a:lnTo>
                    <a:lnTo>
                      <a:pt x="1194" y="590"/>
                    </a:lnTo>
                    <a:lnTo>
                      <a:pt x="1182" y="516"/>
                    </a:lnTo>
                    <a:lnTo>
                      <a:pt x="1170" y="454"/>
                    </a:lnTo>
                    <a:lnTo>
                      <a:pt x="1162" y="408"/>
                    </a:lnTo>
                    <a:lnTo>
                      <a:pt x="1162" y="408"/>
                    </a:lnTo>
                    <a:lnTo>
                      <a:pt x="1160" y="388"/>
                    </a:lnTo>
                    <a:lnTo>
                      <a:pt x="1152" y="368"/>
                    </a:lnTo>
                    <a:lnTo>
                      <a:pt x="1144" y="346"/>
                    </a:lnTo>
                    <a:lnTo>
                      <a:pt x="1134" y="324"/>
                    </a:lnTo>
                    <a:lnTo>
                      <a:pt x="1108" y="276"/>
                    </a:lnTo>
                    <a:lnTo>
                      <a:pt x="1078" y="230"/>
                    </a:lnTo>
                    <a:lnTo>
                      <a:pt x="1048" y="186"/>
                    </a:lnTo>
                    <a:lnTo>
                      <a:pt x="1020" y="148"/>
                    </a:lnTo>
                    <a:lnTo>
                      <a:pt x="998" y="120"/>
                    </a:lnTo>
                    <a:lnTo>
                      <a:pt x="984" y="104"/>
                    </a:lnTo>
                    <a:lnTo>
                      <a:pt x="984" y="104"/>
                    </a:lnTo>
                    <a:lnTo>
                      <a:pt x="974" y="94"/>
                    </a:lnTo>
                    <a:lnTo>
                      <a:pt x="966" y="78"/>
                    </a:lnTo>
                    <a:lnTo>
                      <a:pt x="958" y="62"/>
                    </a:lnTo>
                    <a:lnTo>
                      <a:pt x="952" y="44"/>
                    </a:lnTo>
                    <a:lnTo>
                      <a:pt x="944" y="14"/>
                    </a:lnTo>
                    <a:lnTo>
                      <a:pt x="942" y="0"/>
                    </a:lnTo>
                    <a:lnTo>
                      <a:pt x="942" y="0"/>
                    </a:lnTo>
                    <a:lnTo>
                      <a:pt x="942" y="0"/>
                    </a:lnTo>
                    <a:lnTo>
                      <a:pt x="942" y="0"/>
                    </a:lnTo>
                    <a:lnTo>
                      <a:pt x="942" y="0"/>
                    </a:lnTo>
                    <a:lnTo>
                      <a:pt x="942" y="0"/>
                    </a:lnTo>
                    <a:lnTo>
                      <a:pt x="942" y="0"/>
                    </a:lnTo>
                    <a:lnTo>
                      <a:pt x="942" y="0"/>
                    </a:lnTo>
                    <a:lnTo>
                      <a:pt x="938" y="14"/>
                    </a:lnTo>
                    <a:lnTo>
                      <a:pt x="930" y="44"/>
                    </a:lnTo>
                    <a:lnTo>
                      <a:pt x="924" y="62"/>
                    </a:lnTo>
                    <a:lnTo>
                      <a:pt x="918" y="78"/>
                    </a:lnTo>
                    <a:lnTo>
                      <a:pt x="910" y="94"/>
                    </a:lnTo>
                    <a:lnTo>
                      <a:pt x="900" y="104"/>
                    </a:lnTo>
                    <a:lnTo>
                      <a:pt x="900" y="104"/>
                    </a:lnTo>
                    <a:lnTo>
                      <a:pt x="884" y="120"/>
                    </a:lnTo>
                    <a:lnTo>
                      <a:pt x="862" y="148"/>
                    </a:lnTo>
                    <a:lnTo>
                      <a:pt x="834" y="186"/>
                    </a:lnTo>
                    <a:lnTo>
                      <a:pt x="804" y="230"/>
                    </a:lnTo>
                    <a:lnTo>
                      <a:pt x="776" y="276"/>
                    </a:lnTo>
                    <a:lnTo>
                      <a:pt x="750" y="324"/>
                    </a:lnTo>
                    <a:lnTo>
                      <a:pt x="738" y="346"/>
                    </a:lnTo>
                    <a:lnTo>
                      <a:pt x="730" y="368"/>
                    </a:lnTo>
                    <a:lnTo>
                      <a:pt x="724" y="388"/>
                    </a:lnTo>
                    <a:lnTo>
                      <a:pt x="720" y="408"/>
                    </a:lnTo>
                    <a:lnTo>
                      <a:pt x="720" y="408"/>
                    </a:lnTo>
                    <a:lnTo>
                      <a:pt x="712" y="454"/>
                    </a:lnTo>
                    <a:lnTo>
                      <a:pt x="702" y="516"/>
                    </a:lnTo>
                    <a:lnTo>
                      <a:pt x="690" y="590"/>
                    </a:lnTo>
                    <a:lnTo>
                      <a:pt x="684" y="630"/>
                    </a:lnTo>
                    <a:lnTo>
                      <a:pt x="680" y="672"/>
                    </a:lnTo>
                    <a:lnTo>
                      <a:pt x="678" y="712"/>
                    </a:lnTo>
                    <a:lnTo>
                      <a:pt x="678" y="754"/>
                    </a:lnTo>
                    <a:lnTo>
                      <a:pt x="680" y="794"/>
                    </a:lnTo>
                    <a:lnTo>
                      <a:pt x="686" y="832"/>
                    </a:lnTo>
                    <a:lnTo>
                      <a:pt x="694" y="868"/>
                    </a:lnTo>
                    <a:lnTo>
                      <a:pt x="700" y="884"/>
                    </a:lnTo>
                    <a:lnTo>
                      <a:pt x="708" y="900"/>
                    </a:lnTo>
                    <a:lnTo>
                      <a:pt x="714" y="916"/>
                    </a:lnTo>
                    <a:lnTo>
                      <a:pt x="724" y="930"/>
                    </a:lnTo>
                    <a:lnTo>
                      <a:pt x="734" y="944"/>
                    </a:lnTo>
                    <a:lnTo>
                      <a:pt x="744" y="956"/>
                    </a:lnTo>
                    <a:lnTo>
                      <a:pt x="744" y="956"/>
                    </a:lnTo>
                    <a:lnTo>
                      <a:pt x="746" y="960"/>
                    </a:lnTo>
                    <a:lnTo>
                      <a:pt x="746" y="968"/>
                    </a:lnTo>
                    <a:lnTo>
                      <a:pt x="744" y="972"/>
                    </a:lnTo>
                    <a:lnTo>
                      <a:pt x="740" y="974"/>
                    </a:lnTo>
                    <a:lnTo>
                      <a:pt x="736" y="972"/>
                    </a:lnTo>
                    <a:lnTo>
                      <a:pt x="728" y="968"/>
                    </a:lnTo>
                    <a:lnTo>
                      <a:pt x="728" y="968"/>
                    </a:lnTo>
                    <a:lnTo>
                      <a:pt x="694" y="940"/>
                    </a:lnTo>
                    <a:lnTo>
                      <a:pt x="636" y="896"/>
                    </a:lnTo>
                    <a:lnTo>
                      <a:pt x="602" y="874"/>
                    </a:lnTo>
                    <a:lnTo>
                      <a:pt x="568" y="852"/>
                    </a:lnTo>
                    <a:lnTo>
                      <a:pt x="534" y="836"/>
                    </a:lnTo>
                    <a:lnTo>
                      <a:pt x="518" y="830"/>
                    </a:lnTo>
                    <a:lnTo>
                      <a:pt x="504" y="826"/>
                    </a:lnTo>
                    <a:lnTo>
                      <a:pt x="504" y="826"/>
                    </a:lnTo>
                    <a:lnTo>
                      <a:pt x="442" y="812"/>
                    </a:lnTo>
                    <a:lnTo>
                      <a:pt x="402" y="804"/>
                    </a:lnTo>
                    <a:lnTo>
                      <a:pt x="354" y="798"/>
                    </a:lnTo>
                    <a:lnTo>
                      <a:pt x="292" y="794"/>
                    </a:lnTo>
                    <a:lnTo>
                      <a:pt x="216" y="792"/>
                    </a:lnTo>
                    <a:lnTo>
                      <a:pt x="118" y="794"/>
                    </a:lnTo>
                    <a:lnTo>
                      <a:pt x="0" y="800"/>
                    </a:lnTo>
                    <a:lnTo>
                      <a:pt x="0" y="800"/>
                    </a:lnTo>
                    <a:lnTo>
                      <a:pt x="4" y="802"/>
                    </a:lnTo>
                    <a:lnTo>
                      <a:pt x="18" y="806"/>
                    </a:lnTo>
                    <a:lnTo>
                      <a:pt x="40" y="816"/>
                    </a:lnTo>
                    <a:lnTo>
                      <a:pt x="72" y="836"/>
                    </a:lnTo>
                    <a:lnTo>
                      <a:pt x="92" y="850"/>
                    </a:lnTo>
                    <a:lnTo>
                      <a:pt x="114" y="870"/>
                    </a:lnTo>
                    <a:lnTo>
                      <a:pt x="140" y="892"/>
                    </a:lnTo>
                    <a:lnTo>
                      <a:pt x="168" y="918"/>
                    </a:lnTo>
                    <a:lnTo>
                      <a:pt x="198" y="950"/>
                    </a:lnTo>
                    <a:lnTo>
                      <a:pt x="232" y="986"/>
                    </a:lnTo>
                    <a:lnTo>
                      <a:pt x="268" y="1028"/>
                    </a:lnTo>
                    <a:lnTo>
                      <a:pt x="306" y="1076"/>
                    </a:lnTo>
                    <a:lnTo>
                      <a:pt x="306" y="1076"/>
                    </a:lnTo>
                    <a:lnTo>
                      <a:pt x="348" y="1124"/>
                    </a:lnTo>
                    <a:lnTo>
                      <a:pt x="386" y="1162"/>
                    </a:lnTo>
                    <a:lnTo>
                      <a:pt x="424" y="1194"/>
                    </a:lnTo>
                    <a:lnTo>
                      <a:pt x="460" y="1218"/>
                    </a:lnTo>
                    <a:lnTo>
                      <a:pt x="494" y="1238"/>
                    </a:lnTo>
                    <a:lnTo>
                      <a:pt x="526" y="1250"/>
                    </a:lnTo>
                    <a:lnTo>
                      <a:pt x="556" y="1260"/>
                    </a:lnTo>
                    <a:lnTo>
                      <a:pt x="584" y="1264"/>
                    </a:lnTo>
                    <a:lnTo>
                      <a:pt x="608" y="1266"/>
                    </a:lnTo>
                    <a:lnTo>
                      <a:pt x="632" y="1266"/>
                    </a:lnTo>
                    <a:lnTo>
                      <a:pt x="650" y="1264"/>
                    </a:lnTo>
                    <a:lnTo>
                      <a:pt x="668" y="1260"/>
                    </a:lnTo>
                    <a:lnTo>
                      <a:pt x="690" y="1252"/>
                    </a:lnTo>
                    <a:lnTo>
                      <a:pt x="698" y="1248"/>
                    </a:lnTo>
                    <a:lnTo>
                      <a:pt x="698" y="1248"/>
                    </a:lnTo>
                    <a:lnTo>
                      <a:pt x="704" y="1248"/>
                    </a:lnTo>
                    <a:lnTo>
                      <a:pt x="716" y="1250"/>
                    </a:lnTo>
                    <a:lnTo>
                      <a:pt x="720" y="1252"/>
                    </a:lnTo>
                    <a:lnTo>
                      <a:pt x="720" y="1256"/>
                    </a:lnTo>
                    <a:lnTo>
                      <a:pt x="718" y="1260"/>
                    </a:lnTo>
                    <a:lnTo>
                      <a:pt x="708" y="1268"/>
                    </a:lnTo>
                    <a:lnTo>
                      <a:pt x="708" y="1268"/>
                    </a:lnTo>
                    <a:lnTo>
                      <a:pt x="686" y="1282"/>
                    </a:lnTo>
                    <a:lnTo>
                      <a:pt x="652" y="1306"/>
                    </a:lnTo>
                    <a:lnTo>
                      <a:pt x="608" y="1338"/>
                    </a:lnTo>
                    <a:lnTo>
                      <a:pt x="584" y="1360"/>
                    </a:lnTo>
                    <a:lnTo>
                      <a:pt x="558" y="1382"/>
                    </a:lnTo>
                    <a:lnTo>
                      <a:pt x="532" y="1406"/>
                    </a:lnTo>
                    <a:lnTo>
                      <a:pt x="506" y="1434"/>
                    </a:lnTo>
                    <a:lnTo>
                      <a:pt x="482" y="1462"/>
                    </a:lnTo>
                    <a:lnTo>
                      <a:pt x="458" y="1494"/>
                    </a:lnTo>
                    <a:lnTo>
                      <a:pt x="436" y="1526"/>
                    </a:lnTo>
                    <a:lnTo>
                      <a:pt x="416" y="1562"/>
                    </a:lnTo>
                    <a:lnTo>
                      <a:pt x="400" y="1598"/>
                    </a:lnTo>
                    <a:lnTo>
                      <a:pt x="386" y="1638"/>
                    </a:lnTo>
                    <a:lnTo>
                      <a:pt x="386" y="1638"/>
                    </a:lnTo>
                    <a:lnTo>
                      <a:pt x="396" y="1638"/>
                    </a:lnTo>
                    <a:lnTo>
                      <a:pt x="422" y="1638"/>
                    </a:lnTo>
                    <a:lnTo>
                      <a:pt x="460" y="1634"/>
                    </a:lnTo>
                    <a:lnTo>
                      <a:pt x="484" y="1632"/>
                    </a:lnTo>
                    <a:lnTo>
                      <a:pt x="510" y="1626"/>
                    </a:lnTo>
                    <a:lnTo>
                      <a:pt x="538" y="1620"/>
                    </a:lnTo>
                    <a:lnTo>
                      <a:pt x="568" y="1612"/>
                    </a:lnTo>
                    <a:lnTo>
                      <a:pt x="598" y="1602"/>
                    </a:lnTo>
                    <a:lnTo>
                      <a:pt x="628" y="1588"/>
                    </a:lnTo>
                    <a:lnTo>
                      <a:pt x="660" y="1572"/>
                    </a:lnTo>
                    <a:lnTo>
                      <a:pt x="690" y="1552"/>
                    </a:lnTo>
                    <a:lnTo>
                      <a:pt x="720" y="1530"/>
                    </a:lnTo>
                    <a:lnTo>
                      <a:pt x="750" y="1504"/>
                    </a:lnTo>
                    <a:lnTo>
                      <a:pt x="750" y="1504"/>
                    </a:lnTo>
                    <a:lnTo>
                      <a:pt x="752" y="1516"/>
                    </a:lnTo>
                    <a:lnTo>
                      <a:pt x="758" y="1542"/>
                    </a:lnTo>
                    <a:lnTo>
                      <a:pt x="764" y="1556"/>
                    </a:lnTo>
                    <a:lnTo>
                      <a:pt x="770" y="1566"/>
                    </a:lnTo>
                    <a:lnTo>
                      <a:pt x="774" y="1570"/>
                    </a:lnTo>
                    <a:lnTo>
                      <a:pt x="778" y="1574"/>
                    </a:lnTo>
                    <a:lnTo>
                      <a:pt x="784" y="1576"/>
                    </a:lnTo>
                    <a:lnTo>
                      <a:pt x="790" y="1576"/>
                    </a:lnTo>
                    <a:lnTo>
                      <a:pt x="790" y="1576"/>
                    </a:lnTo>
                    <a:lnTo>
                      <a:pt x="798" y="1572"/>
                    </a:lnTo>
                    <a:lnTo>
                      <a:pt x="806" y="1570"/>
                    </a:lnTo>
                    <a:lnTo>
                      <a:pt x="812" y="1564"/>
                    </a:lnTo>
                    <a:lnTo>
                      <a:pt x="816" y="1560"/>
                    </a:lnTo>
                    <a:lnTo>
                      <a:pt x="820" y="1552"/>
                    </a:lnTo>
                    <a:lnTo>
                      <a:pt x="820" y="1548"/>
                    </a:lnTo>
                    <a:lnTo>
                      <a:pt x="820" y="1548"/>
                    </a:lnTo>
                    <a:lnTo>
                      <a:pt x="828" y="1522"/>
                    </a:lnTo>
                    <a:lnTo>
                      <a:pt x="846" y="1458"/>
                    </a:lnTo>
                    <a:lnTo>
                      <a:pt x="858" y="1422"/>
                    </a:lnTo>
                    <a:lnTo>
                      <a:pt x="872" y="1386"/>
                    </a:lnTo>
                    <a:lnTo>
                      <a:pt x="888" y="1354"/>
                    </a:lnTo>
                    <a:lnTo>
                      <a:pt x="896" y="1340"/>
                    </a:lnTo>
                    <a:lnTo>
                      <a:pt x="904" y="1330"/>
                    </a:lnTo>
                    <a:lnTo>
                      <a:pt x="904" y="1330"/>
                    </a:lnTo>
                    <a:lnTo>
                      <a:pt x="904" y="1368"/>
                    </a:lnTo>
                    <a:lnTo>
                      <a:pt x="904" y="1428"/>
                    </a:lnTo>
                    <a:lnTo>
                      <a:pt x="900" y="1500"/>
                    </a:lnTo>
                    <a:lnTo>
                      <a:pt x="896" y="1540"/>
                    </a:lnTo>
                    <a:lnTo>
                      <a:pt x="892" y="1582"/>
                    </a:lnTo>
                    <a:lnTo>
                      <a:pt x="886" y="1622"/>
                    </a:lnTo>
                    <a:lnTo>
                      <a:pt x="878" y="1664"/>
                    </a:lnTo>
                    <a:lnTo>
                      <a:pt x="870" y="1702"/>
                    </a:lnTo>
                    <a:lnTo>
                      <a:pt x="858" y="1738"/>
                    </a:lnTo>
                    <a:lnTo>
                      <a:pt x="844" y="1772"/>
                    </a:lnTo>
                    <a:lnTo>
                      <a:pt x="828" y="1800"/>
                    </a:lnTo>
                    <a:lnTo>
                      <a:pt x="820" y="1814"/>
                    </a:lnTo>
                    <a:lnTo>
                      <a:pt x="810" y="1824"/>
                    </a:lnTo>
                    <a:lnTo>
                      <a:pt x="800" y="1834"/>
                    </a:lnTo>
                    <a:lnTo>
                      <a:pt x="788" y="1842"/>
                    </a:lnTo>
                    <a:lnTo>
                      <a:pt x="788" y="1842"/>
                    </a:lnTo>
                    <a:lnTo>
                      <a:pt x="784" y="1846"/>
                    </a:lnTo>
                    <a:lnTo>
                      <a:pt x="780" y="1850"/>
                    </a:lnTo>
                    <a:lnTo>
                      <a:pt x="780" y="1854"/>
                    </a:lnTo>
                    <a:lnTo>
                      <a:pt x="780" y="1858"/>
                    </a:lnTo>
                    <a:lnTo>
                      <a:pt x="784" y="1862"/>
                    </a:lnTo>
                    <a:lnTo>
                      <a:pt x="788" y="1866"/>
                    </a:lnTo>
                    <a:lnTo>
                      <a:pt x="788" y="1866"/>
                    </a:lnTo>
                    <a:lnTo>
                      <a:pt x="796" y="1872"/>
                    </a:lnTo>
                    <a:lnTo>
                      <a:pt x="806" y="1876"/>
                    </a:lnTo>
                    <a:lnTo>
                      <a:pt x="816" y="1880"/>
                    </a:lnTo>
                    <a:lnTo>
                      <a:pt x="828" y="1882"/>
                    </a:lnTo>
                    <a:lnTo>
                      <a:pt x="842" y="1882"/>
                    </a:lnTo>
                    <a:lnTo>
                      <a:pt x="858" y="1878"/>
                    </a:lnTo>
                    <a:lnTo>
                      <a:pt x="874" y="1868"/>
                    </a:lnTo>
                    <a:lnTo>
                      <a:pt x="874" y="1868"/>
                    </a:lnTo>
                    <a:lnTo>
                      <a:pt x="878" y="1866"/>
                    </a:lnTo>
                    <a:lnTo>
                      <a:pt x="884" y="1864"/>
                    </a:lnTo>
                    <a:lnTo>
                      <a:pt x="892" y="1864"/>
                    </a:lnTo>
                    <a:lnTo>
                      <a:pt x="896" y="1862"/>
                    </a:lnTo>
                    <a:lnTo>
                      <a:pt x="900" y="1860"/>
                    </a:lnTo>
                    <a:lnTo>
                      <a:pt x="904" y="1856"/>
                    </a:lnTo>
                    <a:lnTo>
                      <a:pt x="908" y="1850"/>
                    </a:lnTo>
                    <a:lnTo>
                      <a:pt x="908" y="1850"/>
                    </a:lnTo>
                    <a:lnTo>
                      <a:pt x="920" y="1822"/>
                    </a:lnTo>
                    <a:lnTo>
                      <a:pt x="932" y="1784"/>
                    </a:lnTo>
                    <a:lnTo>
                      <a:pt x="942" y="1738"/>
                    </a:lnTo>
                    <a:lnTo>
                      <a:pt x="952" y="1680"/>
                    </a:lnTo>
                    <a:lnTo>
                      <a:pt x="960" y="1610"/>
                    </a:lnTo>
                    <a:lnTo>
                      <a:pt x="968" y="1530"/>
                    </a:lnTo>
                    <a:lnTo>
                      <a:pt x="974" y="1436"/>
                    </a:lnTo>
                    <a:lnTo>
                      <a:pt x="980" y="1330"/>
                    </a:lnTo>
                    <a:lnTo>
                      <a:pt x="980" y="1330"/>
                    </a:lnTo>
                    <a:lnTo>
                      <a:pt x="988" y="1342"/>
                    </a:lnTo>
                    <a:lnTo>
                      <a:pt x="996" y="1356"/>
                    </a:lnTo>
                    <a:lnTo>
                      <a:pt x="1012" y="1388"/>
                    </a:lnTo>
                    <a:lnTo>
                      <a:pt x="1026" y="1424"/>
                    </a:lnTo>
                    <a:lnTo>
                      <a:pt x="1038" y="1460"/>
                    </a:lnTo>
                    <a:lnTo>
                      <a:pt x="1056" y="1522"/>
                    </a:lnTo>
                    <a:lnTo>
                      <a:pt x="1062" y="1548"/>
                    </a:lnTo>
                    <a:lnTo>
                      <a:pt x="1062" y="1548"/>
                    </a:lnTo>
                    <a:lnTo>
                      <a:pt x="1062" y="1552"/>
                    </a:lnTo>
                    <a:lnTo>
                      <a:pt x="1066" y="1560"/>
                    </a:lnTo>
                    <a:lnTo>
                      <a:pt x="1070" y="1564"/>
                    </a:lnTo>
                    <a:lnTo>
                      <a:pt x="1076" y="1570"/>
                    </a:lnTo>
                    <a:lnTo>
                      <a:pt x="1084" y="1572"/>
                    </a:lnTo>
                    <a:lnTo>
                      <a:pt x="1094" y="1576"/>
                    </a:lnTo>
                    <a:lnTo>
                      <a:pt x="1094" y="1576"/>
                    </a:lnTo>
                    <a:lnTo>
                      <a:pt x="1100" y="1576"/>
                    </a:lnTo>
                    <a:lnTo>
                      <a:pt x="1104" y="1574"/>
                    </a:lnTo>
                    <a:lnTo>
                      <a:pt x="1108" y="1570"/>
                    </a:lnTo>
                    <a:lnTo>
                      <a:pt x="1112" y="1566"/>
                    </a:lnTo>
                    <a:lnTo>
                      <a:pt x="1120" y="1556"/>
                    </a:lnTo>
                    <a:lnTo>
                      <a:pt x="1124" y="1542"/>
                    </a:lnTo>
                    <a:lnTo>
                      <a:pt x="1132" y="1516"/>
                    </a:lnTo>
                    <a:lnTo>
                      <a:pt x="1134" y="1504"/>
                    </a:lnTo>
                    <a:lnTo>
                      <a:pt x="1134" y="1504"/>
                    </a:lnTo>
                    <a:lnTo>
                      <a:pt x="1162" y="1530"/>
                    </a:lnTo>
                    <a:lnTo>
                      <a:pt x="1192" y="1552"/>
                    </a:lnTo>
                    <a:lnTo>
                      <a:pt x="1224" y="1572"/>
                    </a:lnTo>
                    <a:lnTo>
                      <a:pt x="1254" y="1588"/>
                    </a:lnTo>
                    <a:lnTo>
                      <a:pt x="1286" y="1602"/>
                    </a:lnTo>
                    <a:lnTo>
                      <a:pt x="1316" y="1612"/>
                    </a:lnTo>
                    <a:lnTo>
                      <a:pt x="1344" y="1620"/>
                    </a:lnTo>
                    <a:lnTo>
                      <a:pt x="1372" y="1626"/>
                    </a:lnTo>
                    <a:lnTo>
                      <a:pt x="1398" y="1632"/>
                    </a:lnTo>
                    <a:lnTo>
                      <a:pt x="1422" y="1634"/>
                    </a:lnTo>
                    <a:lnTo>
                      <a:pt x="1462" y="1638"/>
                    </a:lnTo>
                    <a:lnTo>
                      <a:pt x="1488" y="1638"/>
                    </a:lnTo>
                    <a:lnTo>
                      <a:pt x="1498" y="1638"/>
                    </a:lnTo>
                    <a:lnTo>
                      <a:pt x="1498" y="1638"/>
                    </a:lnTo>
                    <a:lnTo>
                      <a:pt x="1484" y="1598"/>
                    </a:lnTo>
                    <a:lnTo>
                      <a:pt x="1466" y="1562"/>
                    </a:lnTo>
                    <a:lnTo>
                      <a:pt x="1446" y="1526"/>
                    </a:lnTo>
                    <a:lnTo>
                      <a:pt x="1424" y="1494"/>
                    </a:lnTo>
                    <a:lnTo>
                      <a:pt x="1402" y="1462"/>
                    </a:lnTo>
                    <a:lnTo>
                      <a:pt x="1376" y="1434"/>
                    </a:lnTo>
                    <a:lnTo>
                      <a:pt x="1350" y="1406"/>
                    </a:lnTo>
                    <a:lnTo>
                      <a:pt x="1326" y="1382"/>
                    </a:lnTo>
                    <a:lnTo>
                      <a:pt x="1300" y="1360"/>
                    </a:lnTo>
                    <a:lnTo>
                      <a:pt x="1276" y="1338"/>
                    </a:lnTo>
                    <a:lnTo>
                      <a:pt x="1230" y="1306"/>
                    </a:lnTo>
                    <a:lnTo>
                      <a:pt x="1196" y="1282"/>
                    </a:lnTo>
                    <a:lnTo>
                      <a:pt x="1176" y="1268"/>
                    </a:lnTo>
                    <a:lnTo>
                      <a:pt x="1176" y="1268"/>
                    </a:lnTo>
                    <a:lnTo>
                      <a:pt x="1166" y="1260"/>
                    </a:lnTo>
                    <a:lnTo>
                      <a:pt x="1162" y="1256"/>
                    </a:lnTo>
                    <a:lnTo>
                      <a:pt x="1164" y="1252"/>
                    </a:lnTo>
                    <a:lnTo>
                      <a:pt x="1168" y="1250"/>
                    </a:lnTo>
                    <a:lnTo>
                      <a:pt x="1178" y="1248"/>
                    </a:lnTo>
                    <a:lnTo>
                      <a:pt x="1184" y="1248"/>
                    </a:lnTo>
                    <a:lnTo>
                      <a:pt x="1184" y="1248"/>
                    </a:lnTo>
                    <a:lnTo>
                      <a:pt x="1192" y="1252"/>
                    </a:lnTo>
                    <a:lnTo>
                      <a:pt x="1216" y="1260"/>
                    </a:lnTo>
                    <a:lnTo>
                      <a:pt x="1232" y="1264"/>
                    </a:lnTo>
                    <a:lnTo>
                      <a:pt x="1252" y="1266"/>
                    </a:lnTo>
                    <a:lnTo>
                      <a:pt x="1274" y="1266"/>
                    </a:lnTo>
                    <a:lnTo>
                      <a:pt x="1300" y="1264"/>
                    </a:lnTo>
                    <a:lnTo>
                      <a:pt x="1328" y="1260"/>
                    </a:lnTo>
                    <a:lnTo>
                      <a:pt x="1358" y="1250"/>
                    </a:lnTo>
                    <a:lnTo>
                      <a:pt x="1390" y="1238"/>
                    </a:lnTo>
                    <a:lnTo>
                      <a:pt x="1424" y="1218"/>
                    </a:lnTo>
                    <a:lnTo>
                      <a:pt x="1460" y="1194"/>
                    </a:lnTo>
                    <a:lnTo>
                      <a:pt x="1498" y="1162"/>
                    </a:lnTo>
                    <a:lnTo>
                      <a:pt x="1536" y="1124"/>
                    </a:lnTo>
                    <a:lnTo>
                      <a:pt x="1576" y="1076"/>
                    </a:lnTo>
                    <a:lnTo>
                      <a:pt x="1576" y="1076"/>
                    </a:lnTo>
                    <a:lnTo>
                      <a:pt x="1616" y="1028"/>
                    </a:lnTo>
                    <a:lnTo>
                      <a:pt x="1652" y="986"/>
                    </a:lnTo>
                    <a:lnTo>
                      <a:pt x="1684" y="950"/>
                    </a:lnTo>
                    <a:lnTo>
                      <a:pt x="1716" y="918"/>
                    </a:lnTo>
                    <a:lnTo>
                      <a:pt x="1744" y="892"/>
                    </a:lnTo>
                    <a:lnTo>
                      <a:pt x="1768" y="870"/>
                    </a:lnTo>
                    <a:lnTo>
                      <a:pt x="1790" y="850"/>
                    </a:lnTo>
                    <a:lnTo>
                      <a:pt x="1810" y="836"/>
                    </a:lnTo>
                    <a:lnTo>
                      <a:pt x="1844" y="816"/>
                    </a:lnTo>
                    <a:lnTo>
                      <a:pt x="1866" y="806"/>
                    </a:lnTo>
                    <a:lnTo>
                      <a:pt x="1880" y="802"/>
                    </a:lnTo>
                    <a:lnTo>
                      <a:pt x="1884" y="800"/>
                    </a:lnTo>
                    <a:lnTo>
                      <a:pt x="1884" y="800"/>
                    </a:lnTo>
                    <a:lnTo>
                      <a:pt x="1764" y="794"/>
                    </a:lnTo>
                    <a:lnTo>
                      <a:pt x="1668" y="792"/>
                    </a:lnTo>
                    <a:lnTo>
                      <a:pt x="1590" y="794"/>
                    </a:lnTo>
                    <a:lnTo>
                      <a:pt x="1528" y="798"/>
                    </a:lnTo>
                    <a:lnTo>
                      <a:pt x="1480" y="804"/>
                    </a:lnTo>
                    <a:lnTo>
                      <a:pt x="1442" y="812"/>
                    </a:lnTo>
                    <a:lnTo>
                      <a:pt x="1380" y="826"/>
                    </a:lnTo>
                    <a:lnTo>
                      <a:pt x="1380" y="826"/>
                    </a:lnTo>
                    <a:close/>
                  </a:path>
                </a:pathLst>
              </a:custGeom>
              <a:solidFill>
                <a:schemeClr val="accent1">
                  <a:alpha val="5000"/>
                </a:schemeClr>
              </a:solidFill>
              <a:ln w="9525">
                <a:noFill/>
                <a:round/>
                <a:headEnd/>
                <a:tailEnd/>
              </a:ln>
              <a:effectLst>
                <a:glow rad="101600">
                  <a:schemeClr val="accent1">
                    <a:alpha val="4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95" name="Freeform 32"/>
              <p:cNvSpPr>
                <a:spLocks noChangeAspect="1"/>
              </p:cNvSpPr>
              <p:nvPr/>
            </p:nvSpPr>
            <p:spPr bwMode="auto">
              <a:xfrm rot="6220444">
                <a:off x="7291403" y="1558152"/>
                <a:ext cx="570505" cy="1349733"/>
              </a:xfrm>
              <a:custGeom>
                <a:avLst/>
                <a:gdLst/>
                <a:ahLst/>
                <a:cxnLst>
                  <a:cxn ang="0">
                    <a:pos x="518" y="468"/>
                  </a:cxn>
                  <a:cxn ang="0">
                    <a:pos x="466" y="358"/>
                  </a:cxn>
                  <a:cxn ang="0">
                    <a:pos x="414" y="238"/>
                  </a:cxn>
                  <a:cxn ang="0">
                    <a:pos x="394" y="178"/>
                  </a:cxn>
                  <a:cxn ang="0">
                    <a:pos x="382" y="116"/>
                  </a:cxn>
                  <a:cxn ang="0">
                    <a:pos x="382" y="56"/>
                  </a:cxn>
                  <a:cxn ang="0">
                    <a:pos x="396" y="0"/>
                  </a:cxn>
                  <a:cxn ang="0">
                    <a:pos x="364" y="30"/>
                  </a:cxn>
                  <a:cxn ang="0">
                    <a:pos x="286" y="114"/>
                  </a:cxn>
                  <a:cxn ang="0">
                    <a:pos x="210" y="204"/>
                  </a:cxn>
                  <a:cxn ang="0">
                    <a:pos x="158" y="274"/>
                  </a:cxn>
                  <a:cxn ang="0">
                    <a:pos x="110" y="352"/>
                  </a:cxn>
                  <a:cxn ang="0">
                    <a:pos x="66" y="436"/>
                  </a:cxn>
                  <a:cxn ang="0">
                    <a:pos x="32" y="522"/>
                  </a:cxn>
                  <a:cxn ang="0">
                    <a:pos x="8" y="614"/>
                  </a:cxn>
                  <a:cxn ang="0">
                    <a:pos x="0" y="704"/>
                  </a:cxn>
                  <a:cxn ang="0">
                    <a:pos x="4" y="750"/>
                  </a:cxn>
                  <a:cxn ang="0">
                    <a:pos x="10" y="796"/>
                  </a:cxn>
                  <a:cxn ang="0">
                    <a:pos x="24" y="842"/>
                  </a:cxn>
                  <a:cxn ang="0">
                    <a:pos x="42" y="886"/>
                  </a:cxn>
                  <a:cxn ang="0">
                    <a:pos x="68" y="930"/>
                  </a:cxn>
                  <a:cxn ang="0">
                    <a:pos x="100" y="974"/>
                  </a:cxn>
                  <a:cxn ang="0">
                    <a:pos x="138" y="1016"/>
                  </a:cxn>
                  <a:cxn ang="0">
                    <a:pos x="184" y="1056"/>
                  </a:cxn>
                  <a:cxn ang="0">
                    <a:pos x="238" y="1096"/>
                  </a:cxn>
                  <a:cxn ang="0">
                    <a:pos x="232" y="1130"/>
                  </a:cxn>
                  <a:cxn ang="0">
                    <a:pos x="212" y="1200"/>
                  </a:cxn>
                  <a:cxn ang="0">
                    <a:pos x="188" y="1266"/>
                  </a:cxn>
                  <a:cxn ang="0">
                    <a:pos x="162" y="1306"/>
                  </a:cxn>
                  <a:cxn ang="0">
                    <a:pos x="142" y="1324"/>
                  </a:cxn>
                  <a:cxn ang="0">
                    <a:pos x="132" y="1330"/>
                  </a:cxn>
                  <a:cxn ang="0">
                    <a:pos x="126" y="1334"/>
                  </a:cxn>
                  <a:cxn ang="0">
                    <a:pos x="130" y="1344"/>
                  </a:cxn>
                  <a:cxn ang="0">
                    <a:pos x="134" y="1348"/>
                  </a:cxn>
                  <a:cxn ang="0">
                    <a:pos x="154" y="1358"/>
                  </a:cxn>
                  <a:cxn ang="0">
                    <a:pos x="172" y="1358"/>
                  </a:cxn>
                  <a:cxn ang="0">
                    <a:pos x="184" y="1354"/>
                  </a:cxn>
                  <a:cxn ang="0">
                    <a:pos x="194" y="1352"/>
                  </a:cxn>
                  <a:cxn ang="0">
                    <a:pos x="206" y="1344"/>
                  </a:cxn>
                  <a:cxn ang="0">
                    <a:pos x="214" y="1330"/>
                  </a:cxn>
                  <a:cxn ang="0">
                    <a:pos x="232" y="1290"/>
                  </a:cxn>
                  <a:cxn ang="0">
                    <a:pos x="262" y="1194"/>
                  </a:cxn>
                  <a:cxn ang="0">
                    <a:pos x="282" y="1102"/>
                  </a:cxn>
                  <a:cxn ang="0">
                    <a:pos x="318" y="1100"/>
                  </a:cxn>
                  <a:cxn ang="0">
                    <a:pos x="360" y="1092"/>
                  </a:cxn>
                  <a:cxn ang="0">
                    <a:pos x="404" y="1074"/>
                  </a:cxn>
                  <a:cxn ang="0">
                    <a:pos x="450" y="1044"/>
                  </a:cxn>
                  <a:cxn ang="0">
                    <a:pos x="492" y="998"/>
                  </a:cxn>
                  <a:cxn ang="0">
                    <a:pos x="528" y="934"/>
                  </a:cxn>
                  <a:cxn ang="0">
                    <a:pos x="556" y="846"/>
                  </a:cxn>
                  <a:cxn ang="0">
                    <a:pos x="574" y="736"/>
                  </a:cxn>
                  <a:cxn ang="0">
                    <a:pos x="574" y="712"/>
                  </a:cxn>
                  <a:cxn ang="0">
                    <a:pos x="568" y="652"/>
                  </a:cxn>
                  <a:cxn ang="0">
                    <a:pos x="552" y="566"/>
                  </a:cxn>
                  <a:cxn ang="0">
                    <a:pos x="528" y="494"/>
                  </a:cxn>
                  <a:cxn ang="0">
                    <a:pos x="518" y="468"/>
                  </a:cxn>
                </a:cxnLst>
                <a:rect l="0" t="0" r="r" b="b"/>
                <a:pathLst>
                  <a:path w="574" h="1358">
                    <a:moveTo>
                      <a:pt x="518" y="468"/>
                    </a:moveTo>
                    <a:lnTo>
                      <a:pt x="518" y="468"/>
                    </a:lnTo>
                    <a:lnTo>
                      <a:pt x="494" y="416"/>
                    </a:lnTo>
                    <a:lnTo>
                      <a:pt x="466" y="358"/>
                    </a:lnTo>
                    <a:lnTo>
                      <a:pt x="438" y="300"/>
                    </a:lnTo>
                    <a:lnTo>
                      <a:pt x="414" y="238"/>
                    </a:lnTo>
                    <a:lnTo>
                      <a:pt x="402" y="208"/>
                    </a:lnTo>
                    <a:lnTo>
                      <a:pt x="394" y="178"/>
                    </a:lnTo>
                    <a:lnTo>
                      <a:pt x="388" y="146"/>
                    </a:lnTo>
                    <a:lnTo>
                      <a:pt x="382" y="116"/>
                    </a:lnTo>
                    <a:lnTo>
                      <a:pt x="382" y="86"/>
                    </a:lnTo>
                    <a:lnTo>
                      <a:pt x="382" y="56"/>
                    </a:lnTo>
                    <a:lnTo>
                      <a:pt x="388" y="28"/>
                    </a:lnTo>
                    <a:lnTo>
                      <a:pt x="396" y="0"/>
                    </a:lnTo>
                    <a:lnTo>
                      <a:pt x="396" y="0"/>
                    </a:lnTo>
                    <a:lnTo>
                      <a:pt x="364" y="30"/>
                    </a:lnTo>
                    <a:lnTo>
                      <a:pt x="330" y="66"/>
                    </a:lnTo>
                    <a:lnTo>
                      <a:pt x="286" y="114"/>
                    </a:lnTo>
                    <a:lnTo>
                      <a:pt x="236" y="170"/>
                    </a:lnTo>
                    <a:lnTo>
                      <a:pt x="210" y="204"/>
                    </a:lnTo>
                    <a:lnTo>
                      <a:pt x="184" y="238"/>
                    </a:lnTo>
                    <a:lnTo>
                      <a:pt x="158" y="274"/>
                    </a:lnTo>
                    <a:lnTo>
                      <a:pt x="134" y="312"/>
                    </a:lnTo>
                    <a:lnTo>
                      <a:pt x="110" y="352"/>
                    </a:lnTo>
                    <a:lnTo>
                      <a:pt x="86" y="394"/>
                    </a:lnTo>
                    <a:lnTo>
                      <a:pt x="66" y="436"/>
                    </a:lnTo>
                    <a:lnTo>
                      <a:pt x="48" y="478"/>
                    </a:lnTo>
                    <a:lnTo>
                      <a:pt x="32" y="522"/>
                    </a:lnTo>
                    <a:lnTo>
                      <a:pt x="18" y="568"/>
                    </a:lnTo>
                    <a:lnTo>
                      <a:pt x="8" y="614"/>
                    </a:lnTo>
                    <a:lnTo>
                      <a:pt x="2" y="658"/>
                    </a:lnTo>
                    <a:lnTo>
                      <a:pt x="0" y="704"/>
                    </a:lnTo>
                    <a:lnTo>
                      <a:pt x="2" y="728"/>
                    </a:lnTo>
                    <a:lnTo>
                      <a:pt x="4" y="750"/>
                    </a:lnTo>
                    <a:lnTo>
                      <a:pt x="6" y="774"/>
                    </a:lnTo>
                    <a:lnTo>
                      <a:pt x="10" y="796"/>
                    </a:lnTo>
                    <a:lnTo>
                      <a:pt x="16" y="818"/>
                    </a:lnTo>
                    <a:lnTo>
                      <a:pt x="24" y="842"/>
                    </a:lnTo>
                    <a:lnTo>
                      <a:pt x="32" y="864"/>
                    </a:lnTo>
                    <a:lnTo>
                      <a:pt x="42" y="886"/>
                    </a:lnTo>
                    <a:lnTo>
                      <a:pt x="54" y="908"/>
                    </a:lnTo>
                    <a:lnTo>
                      <a:pt x="68" y="930"/>
                    </a:lnTo>
                    <a:lnTo>
                      <a:pt x="82" y="952"/>
                    </a:lnTo>
                    <a:lnTo>
                      <a:pt x="100" y="974"/>
                    </a:lnTo>
                    <a:lnTo>
                      <a:pt x="118" y="994"/>
                    </a:lnTo>
                    <a:lnTo>
                      <a:pt x="138" y="1016"/>
                    </a:lnTo>
                    <a:lnTo>
                      <a:pt x="160" y="1036"/>
                    </a:lnTo>
                    <a:lnTo>
                      <a:pt x="184" y="1056"/>
                    </a:lnTo>
                    <a:lnTo>
                      <a:pt x="210" y="1076"/>
                    </a:lnTo>
                    <a:lnTo>
                      <a:pt x="238" y="1096"/>
                    </a:lnTo>
                    <a:lnTo>
                      <a:pt x="238" y="1096"/>
                    </a:lnTo>
                    <a:lnTo>
                      <a:pt x="232" y="1130"/>
                    </a:lnTo>
                    <a:lnTo>
                      <a:pt x="222" y="1164"/>
                    </a:lnTo>
                    <a:lnTo>
                      <a:pt x="212" y="1200"/>
                    </a:lnTo>
                    <a:lnTo>
                      <a:pt x="202" y="1234"/>
                    </a:lnTo>
                    <a:lnTo>
                      <a:pt x="188" y="1266"/>
                    </a:lnTo>
                    <a:lnTo>
                      <a:pt x="172" y="1294"/>
                    </a:lnTo>
                    <a:lnTo>
                      <a:pt x="162" y="1306"/>
                    </a:lnTo>
                    <a:lnTo>
                      <a:pt x="152" y="1316"/>
                    </a:lnTo>
                    <a:lnTo>
                      <a:pt x="142" y="1324"/>
                    </a:lnTo>
                    <a:lnTo>
                      <a:pt x="132" y="1330"/>
                    </a:lnTo>
                    <a:lnTo>
                      <a:pt x="132" y="1330"/>
                    </a:lnTo>
                    <a:lnTo>
                      <a:pt x="130" y="1332"/>
                    </a:lnTo>
                    <a:lnTo>
                      <a:pt x="126" y="1334"/>
                    </a:lnTo>
                    <a:lnTo>
                      <a:pt x="126" y="1338"/>
                    </a:lnTo>
                    <a:lnTo>
                      <a:pt x="130" y="1344"/>
                    </a:lnTo>
                    <a:lnTo>
                      <a:pt x="130" y="1344"/>
                    </a:lnTo>
                    <a:lnTo>
                      <a:pt x="134" y="1348"/>
                    </a:lnTo>
                    <a:lnTo>
                      <a:pt x="146" y="1356"/>
                    </a:lnTo>
                    <a:lnTo>
                      <a:pt x="154" y="1358"/>
                    </a:lnTo>
                    <a:lnTo>
                      <a:pt x="162" y="1358"/>
                    </a:lnTo>
                    <a:lnTo>
                      <a:pt x="172" y="1358"/>
                    </a:lnTo>
                    <a:lnTo>
                      <a:pt x="184" y="1354"/>
                    </a:lnTo>
                    <a:lnTo>
                      <a:pt x="184" y="1354"/>
                    </a:lnTo>
                    <a:lnTo>
                      <a:pt x="190" y="1352"/>
                    </a:lnTo>
                    <a:lnTo>
                      <a:pt x="194" y="1352"/>
                    </a:lnTo>
                    <a:lnTo>
                      <a:pt x="200" y="1350"/>
                    </a:lnTo>
                    <a:lnTo>
                      <a:pt x="206" y="1344"/>
                    </a:lnTo>
                    <a:lnTo>
                      <a:pt x="206" y="1344"/>
                    </a:lnTo>
                    <a:lnTo>
                      <a:pt x="214" y="1330"/>
                    </a:lnTo>
                    <a:lnTo>
                      <a:pt x="224" y="1312"/>
                    </a:lnTo>
                    <a:lnTo>
                      <a:pt x="232" y="1290"/>
                    </a:lnTo>
                    <a:lnTo>
                      <a:pt x="242" y="1264"/>
                    </a:lnTo>
                    <a:lnTo>
                      <a:pt x="262" y="1194"/>
                    </a:lnTo>
                    <a:lnTo>
                      <a:pt x="282" y="1102"/>
                    </a:lnTo>
                    <a:lnTo>
                      <a:pt x="282" y="1102"/>
                    </a:lnTo>
                    <a:lnTo>
                      <a:pt x="298" y="1102"/>
                    </a:lnTo>
                    <a:lnTo>
                      <a:pt x="318" y="1100"/>
                    </a:lnTo>
                    <a:lnTo>
                      <a:pt x="338" y="1098"/>
                    </a:lnTo>
                    <a:lnTo>
                      <a:pt x="360" y="1092"/>
                    </a:lnTo>
                    <a:lnTo>
                      <a:pt x="382" y="1086"/>
                    </a:lnTo>
                    <a:lnTo>
                      <a:pt x="404" y="1074"/>
                    </a:lnTo>
                    <a:lnTo>
                      <a:pt x="426" y="1062"/>
                    </a:lnTo>
                    <a:lnTo>
                      <a:pt x="450" y="1044"/>
                    </a:lnTo>
                    <a:lnTo>
                      <a:pt x="472" y="1024"/>
                    </a:lnTo>
                    <a:lnTo>
                      <a:pt x="492" y="998"/>
                    </a:lnTo>
                    <a:lnTo>
                      <a:pt x="512" y="968"/>
                    </a:lnTo>
                    <a:lnTo>
                      <a:pt x="528" y="934"/>
                    </a:lnTo>
                    <a:lnTo>
                      <a:pt x="544" y="894"/>
                    </a:lnTo>
                    <a:lnTo>
                      <a:pt x="556" y="846"/>
                    </a:lnTo>
                    <a:lnTo>
                      <a:pt x="566" y="794"/>
                    </a:lnTo>
                    <a:lnTo>
                      <a:pt x="574" y="736"/>
                    </a:lnTo>
                    <a:lnTo>
                      <a:pt x="574" y="736"/>
                    </a:lnTo>
                    <a:lnTo>
                      <a:pt x="574" y="712"/>
                    </a:lnTo>
                    <a:lnTo>
                      <a:pt x="572" y="686"/>
                    </a:lnTo>
                    <a:lnTo>
                      <a:pt x="568" y="652"/>
                    </a:lnTo>
                    <a:lnTo>
                      <a:pt x="562" y="612"/>
                    </a:lnTo>
                    <a:lnTo>
                      <a:pt x="552" y="566"/>
                    </a:lnTo>
                    <a:lnTo>
                      <a:pt x="538" y="518"/>
                    </a:lnTo>
                    <a:lnTo>
                      <a:pt x="528" y="494"/>
                    </a:lnTo>
                    <a:lnTo>
                      <a:pt x="518" y="468"/>
                    </a:lnTo>
                    <a:lnTo>
                      <a:pt x="518" y="468"/>
                    </a:lnTo>
                    <a:close/>
                  </a:path>
                </a:pathLst>
              </a:custGeom>
              <a:solidFill>
                <a:schemeClr val="accent1">
                  <a:alpha val="5000"/>
                </a:schemeClr>
              </a:solidFill>
              <a:ln w="9525">
                <a:noFill/>
                <a:round/>
                <a:headEnd/>
                <a:tailEnd/>
              </a:ln>
              <a:effectLst>
                <a:glow rad="101600">
                  <a:schemeClr val="accent1">
                    <a:alpha val="4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96" name="Freeform 16"/>
              <p:cNvSpPr>
                <a:spLocks noChangeAspect="1"/>
              </p:cNvSpPr>
              <p:nvPr/>
            </p:nvSpPr>
            <p:spPr bwMode="auto">
              <a:xfrm rot="6533397">
                <a:off x="7959862" y="4914145"/>
                <a:ext cx="854656" cy="1307334"/>
              </a:xfrm>
              <a:custGeom>
                <a:avLst/>
                <a:gdLst/>
                <a:ahLst/>
                <a:cxnLst>
                  <a:cxn ang="0">
                    <a:pos x="942" y="650"/>
                  </a:cxn>
                  <a:cxn ang="0">
                    <a:pos x="932" y="564"/>
                  </a:cxn>
                  <a:cxn ang="0">
                    <a:pos x="906" y="552"/>
                  </a:cxn>
                  <a:cxn ang="0">
                    <a:pos x="752" y="596"/>
                  </a:cxn>
                  <a:cxn ang="0">
                    <a:pos x="706" y="618"/>
                  </a:cxn>
                  <a:cxn ang="0">
                    <a:pos x="654" y="660"/>
                  </a:cxn>
                  <a:cxn ang="0">
                    <a:pos x="650" y="654"/>
                  </a:cxn>
                  <a:cxn ang="0">
                    <a:pos x="744" y="506"/>
                  </a:cxn>
                  <a:cxn ang="0">
                    <a:pos x="744" y="390"/>
                  </a:cxn>
                  <a:cxn ang="0">
                    <a:pos x="702" y="264"/>
                  </a:cxn>
                  <a:cxn ang="0">
                    <a:pos x="594" y="224"/>
                  </a:cxn>
                  <a:cxn ang="0">
                    <a:pos x="498" y="116"/>
                  </a:cxn>
                  <a:cxn ang="0">
                    <a:pos x="472" y="8"/>
                  </a:cxn>
                  <a:cxn ang="0">
                    <a:pos x="470" y="8"/>
                  </a:cxn>
                  <a:cxn ang="0">
                    <a:pos x="444" y="116"/>
                  </a:cxn>
                  <a:cxn ang="0">
                    <a:pos x="350" y="224"/>
                  </a:cxn>
                  <a:cxn ang="0">
                    <a:pos x="240" y="264"/>
                  </a:cxn>
                  <a:cxn ang="0">
                    <a:pos x="198" y="390"/>
                  </a:cxn>
                  <a:cxn ang="0">
                    <a:pos x="198" y="506"/>
                  </a:cxn>
                  <a:cxn ang="0">
                    <a:pos x="292" y="654"/>
                  </a:cxn>
                  <a:cxn ang="0">
                    <a:pos x="288" y="660"/>
                  </a:cxn>
                  <a:cxn ang="0">
                    <a:pos x="240" y="622"/>
                  </a:cxn>
                  <a:cxn ang="0">
                    <a:pos x="180" y="592"/>
                  </a:cxn>
                  <a:cxn ang="0">
                    <a:pos x="30" y="552"/>
                  </a:cxn>
                  <a:cxn ang="0">
                    <a:pos x="8" y="576"/>
                  </a:cxn>
                  <a:cxn ang="0">
                    <a:pos x="8" y="692"/>
                  </a:cxn>
                  <a:cxn ang="0">
                    <a:pos x="22" y="740"/>
                  </a:cxn>
                  <a:cxn ang="0">
                    <a:pos x="52" y="782"/>
                  </a:cxn>
                  <a:cxn ang="0">
                    <a:pos x="88" y="804"/>
                  </a:cxn>
                  <a:cxn ang="0">
                    <a:pos x="150" y="840"/>
                  </a:cxn>
                  <a:cxn ang="0">
                    <a:pos x="178" y="912"/>
                  </a:cxn>
                  <a:cxn ang="0">
                    <a:pos x="106" y="1008"/>
                  </a:cxn>
                  <a:cxn ang="0">
                    <a:pos x="174" y="1016"/>
                  </a:cxn>
                  <a:cxn ang="0">
                    <a:pos x="274" y="1056"/>
                  </a:cxn>
                  <a:cxn ang="0">
                    <a:pos x="346" y="1062"/>
                  </a:cxn>
                  <a:cxn ang="0">
                    <a:pos x="444" y="1020"/>
                  </a:cxn>
                  <a:cxn ang="0">
                    <a:pos x="430" y="1246"/>
                  </a:cxn>
                  <a:cxn ang="0">
                    <a:pos x="386" y="1382"/>
                  </a:cxn>
                  <a:cxn ang="0">
                    <a:pos x="352" y="1416"/>
                  </a:cxn>
                  <a:cxn ang="0">
                    <a:pos x="354" y="1432"/>
                  </a:cxn>
                  <a:cxn ang="0">
                    <a:pos x="386" y="1444"/>
                  </a:cxn>
                  <a:cxn ang="0">
                    <a:pos x="428" y="1430"/>
                  </a:cxn>
                  <a:cxn ang="0">
                    <a:pos x="448" y="1418"/>
                  </a:cxn>
                  <a:cxn ang="0">
                    <a:pos x="488" y="1236"/>
                  </a:cxn>
                  <a:cxn ang="0">
                    <a:pos x="516" y="1030"/>
                  </a:cxn>
                  <a:cxn ang="0">
                    <a:pos x="616" y="1064"/>
                  </a:cxn>
                  <a:cxn ang="0">
                    <a:pos x="682" y="1050"/>
                  </a:cxn>
                  <a:cxn ang="0">
                    <a:pos x="790" y="1012"/>
                  </a:cxn>
                  <a:cxn ang="0">
                    <a:pos x="810" y="988"/>
                  </a:cxn>
                  <a:cxn ang="0">
                    <a:pos x="764" y="896"/>
                  </a:cxn>
                  <a:cxn ang="0">
                    <a:pos x="804" y="830"/>
                  </a:cxn>
                  <a:cxn ang="0">
                    <a:pos x="868" y="798"/>
                  </a:cxn>
                  <a:cxn ang="0">
                    <a:pos x="902" y="772"/>
                  </a:cxn>
                  <a:cxn ang="0">
                    <a:pos x="924" y="732"/>
                  </a:cxn>
                </a:cxnLst>
                <a:rect l="0" t="0" r="r" b="b"/>
                <a:pathLst>
                  <a:path w="944" h="1444">
                    <a:moveTo>
                      <a:pt x="924" y="732"/>
                    </a:moveTo>
                    <a:lnTo>
                      <a:pt x="924" y="732"/>
                    </a:lnTo>
                    <a:lnTo>
                      <a:pt x="932" y="706"/>
                    </a:lnTo>
                    <a:lnTo>
                      <a:pt x="938" y="678"/>
                    </a:lnTo>
                    <a:lnTo>
                      <a:pt x="942" y="650"/>
                    </a:lnTo>
                    <a:lnTo>
                      <a:pt x="944" y="622"/>
                    </a:lnTo>
                    <a:lnTo>
                      <a:pt x="942" y="598"/>
                    </a:lnTo>
                    <a:lnTo>
                      <a:pt x="938" y="578"/>
                    </a:lnTo>
                    <a:lnTo>
                      <a:pt x="934" y="570"/>
                    </a:lnTo>
                    <a:lnTo>
                      <a:pt x="932" y="564"/>
                    </a:lnTo>
                    <a:lnTo>
                      <a:pt x="926" y="558"/>
                    </a:lnTo>
                    <a:lnTo>
                      <a:pt x="922" y="556"/>
                    </a:lnTo>
                    <a:lnTo>
                      <a:pt x="922" y="556"/>
                    </a:lnTo>
                    <a:lnTo>
                      <a:pt x="916" y="554"/>
                    </a:lnTo>
                    <a:lnTo>
                      <a:pt x="906" y="552"/>
                    </a:lnTo>
                    <a:lnTo>
                      <a:pt x="886" y="554"/>
                    </a:lnTo>
                    <a:lnTo>
                      <a:pt x="862" y="558"/>
                    </a:lnTo>
                    <a:lnTo>
                      <a:pt x="838" y="566"/>
                    </a:lnTo>
                    <a:lnTo>
                      <a:pt x="788" y="582"/>
                    </a:lnTo>
                    <a:lnTo>
                      <a:pt x="752" y="596"/>
                    </a:lnTo>
                    <a:lnTo>
                      <a:pt x="752" y="596"/>
                    </a:lnTo>
                    <a:lnTo>
                      <a:pt x="750" y="596"/>
                    </a:lnTo>
                    <a:lnTo>
                      <a:pt x="750" y="596"/>
                    </a:lnTo>
                    <a:lnTo>
                      <a:pt x="726" y="608"/>
                    </a:lnTo>
                    <a:lnTo>
                      <a:pt x="706" y="618"/>
                    </a:lnTo>
                    <a:lnTo>
                      <a:pt x="692" y="630"/>
                    </a:lnTo>
                    <a:lnTo>
                      <a:pt x="678" y="638"/>
                    </a:lnTo>
                    <a:lnTo>
                      <a:pt x="662" y="654"/>
                    </a:lnTo>
                    <a:lnTo>
                      <a:pt x="658" y="658"/>
                    </a:lnTo>
                    <a:lnTo>
                      <a:pt x="654" y="660"/>
                    </a:lnTo>
                    <a:lnTo>
                      <a:pt x="654" y="660"/>
                    </a:lnTo>
                    <a:lnTo>
                      <a:pt x="650" y="660"/>
                    </a:lnTo>
                    <a:lnTo>
                      <a:pt x="648" y="658"/>
                    </a:lnTo>
                    <a:lnTo>
                      <a:pt x="650" y="654"/>
                    </a:lnTo>
                    <a:lnTo>
                      <a:pt x="650" y="654"/>
                    </a:lnTo>
                    <a:lnTo>
                      <a:pt x="660" y="638"/>
                    </a:lnTo>
                    <a:lnTo>
                      <a:pt x="724" y="548"/>
                    </a:lnTo>
                    <a:lnTo>
                      <a:pt x="724" y="548"/>
                    </a:lnTo>
                    <a:lnTo>
                      <a:pt x="736" y="528"/>
                    </a:lnTo>
                    <a:lnTo>
                      <a:pt x="744" y="506"/>
                    </a:lnTo>
                    <a:lnTo>
                      <a:pt x="748" y="484"/>
                    </a:lnTo>
                    <a:lnTo>
                      <a:pt x="750" y="462"/>
                    </a:lnTo>
                    <a:lnTo>
                      <a:pt x="750" y="438"/>
                    </a:lnTo>
                    <a:lnTo>
                      <a:pt x="748" y="414"/>
                    </a:lnTo>
                    <a:lnTo>
                      <a:pt x="744" y="390"/>
                    </a:lnTo>
                    <a:lnTo>
                      <a:pt x="740" y="368"/>
                    </a:lnTo>
                    <a:lnTo>
                      <a:pt x="728" y="328"/>
                    </a:lnTo>
                    <a:lnTo>
                      <a:pt x="716" y="294"/>
                    </a:lnTo>
                    <a:lnTo>
                      <a:pt x="702" y="264"/>
                    </a:lnTo>
                    <a:lnTo>
                      <a:pt x="702" y="264"/>
                    </a:lnTo>
                    <a:lnTo>
                      <a:pt x="680" y="260"/>
                    </a:lnTo>
                    <a:lnTo>
                      <a:pt x="660" y="254"/>
                    </a:lnTo>
                    <a:lnTo>
                      <a:pt x="642" y="248"/>
                    </a:lnTo>
                    <a:lnTo>
                      <a:pt x="624" y="240"/>
                    </a:lnTo>
                    <a:lnTo>
                      <a:pt x="594" y="224"/>
                    </a:lnTo>
                    <a:lnTo>
                      <a:pt x="566" y="204"/>
                    </a:lnTo>
                    <a:lnTo>
                      <a:pt x="544" y="184"/>
                    </a:lnTo>
                    <a:lnTo>
                      <a:pt x="526" y="162"/>
                    </a:lnTo>
                    <a:lnTo>
                      <a:pt x="510" y="138"/>
                    </a:lnTo>
                    <a:lnTo>
                      <a:pt x="498" y="116"/>
                    </a:lnTo>
                    <a:lnTo>
                      <a:pt x="490" y="92"/>
                    </a:lnTo>
                    <a:lnTo>
                      <a:pt x="482" y="72"/>
                    </a:lnTo>
                    <a:lnTo>
                      <a:pt x="478" y="52"/>
                    </a:lnTo>
                    <a:lnTo>
                      <a:pt x="474" y="34"/>
                    </a:lnTo>
                    <a:lnTo>
                      <a:pt x="472" y="8"/>
                    </a:lnTo>
                    <a:lnTo>
                      <a:pt x="472" y="0"/>
                    </a:lnTo>
                    <a:lnTo>
                      <a:pt x="472" y="2"/>
                    </a:lnTo>
                    <a:lnTo>
                      <a:pt x="472" y="0"/>
                    </a:lnTo>
                    <a:lnTo>
                      <a:pt x="472" y="0"/>
                    </a:lnTo>
                    <a:lnTo>
                      <a:pt x="470" y="8"/>
                    </a:lnTo>
                    <a:lnTo>
                      <a:pt x="468" y="34"/>
                    </a:lnTo>
                    <a:lnTo>
                      <a:pt x="466" y="52"/>
                    </a:lnTo>
                    <a:lnTo>
                      <a:pt x="460" y="72"/>
                    </a:lnTo>
                    <a:lnTo>
                      <a:pt x="454" y="92"/>
                    </a:lnTo>
                    <a:lnTo>
                      <a:pt x="444" y="116"/>
                    </a:lnTo>
                    <a:lnTo>
                      <a:pt x="432" y="138"/>
                    </a:lnTo>
                    <a:lnTo>
                      <a:pt x="418" y="162"/>
                    </a:lnTo>
                    <a:lnTo>
                      <a:pt x="398" y="184"/>
                    </a:lnTo>
                    <a:lnTo>
                      <a:pt x="376" y="204"/>
                    </a:lnTo>
                    <a:lnTo>
                      <a:pt x="350" y="224"/>
                    </a:lnTo>
                    <a:lnTo>
                      <a:pt x="318" y="240"/>
                    </a:lnTo>
                    <a:lnTo>
                      <a:pt x="300" y="248"/>
                    </a:lnTo>
                    <a:lnTo>
                      <a:pt x="282" y="254"/>
                    </a:lnTo>
                    <a:lnTo>
                      <a:pt x="262" y="260"/>
                    </a:lnTo>
                    <a:lnTo>
                      <a:pt x="240" y="264"/>
                    </a:lnTo>
                    <a:lnTo>
                      <a:pt x="240" y="264"/>
                    </a:lnTo>
                    <a:lnTo>
                      <a:pt x="226" y="294"/>
                    </a:lnTo>
                    <a:lnTo>
                      <a:pt x="214" y="328"/>
                    </a:lnTo>
                    <a:lnTo>
                      <a:pt x="202" y="368"/>
                    </a:lnTo>
                    <a:lnTo>
                      <a:pt x="198" y="390"/>
                    </a:lnTo>
                    <a:lnTo>
                      <a:pt x="194" y="414"/>
                    </a:lnTo>
                    <a:lnTo>
                      <a:pt x="192" y="438"/>
                    </a:lnTo>
                    <a:lnTo>
                      <a:pt x="192" y="462"/>
                    </a:lnTo>
                    <a:lnTo>
                      <a:pt x="194" y="484"/>
                    </a:lnTo>
                    <a:lnTo>
                      <a:pt x="198" y="506"/>
                    </a:lnTo>
                    <a:lnTo>
                      <a:pt x="208" y="528"/>
                    </a:lnTo>
                    <a:lnTo>
                      <a:pt x="218" y="548"/>
                    </a:lnTo>
                    <a:lnTo>
                      <a:pt x="218" y="548"/>
                    </a:lnTo>
                    <a:lnTo>
                      <a:pt x="282" y="638"/>
                    </a:lnTo>
                    <a:lnTo>
                      <a:pt x="292" y="654"/>
                    </a:lnTo>
                    <a:lnTo>
                      <a:pt x="292" y="654"/>
                    </a:lnTo>
                    <a:lnTo>
                      <a:pt x="294" y="658"/>
                    </a:lnTo>
                    <a:lnTo>
                      <a:pt x="292" y="660"/>
                    </a:lnTo>
                    <a:lnTo>
                      <a:pt x="288" y="660"/>
                    </a:lnTo>
                    <a:lnTo>
                      <a:pt x="288" y="660"/>
                    </a:lnTo>
                    <a:lnTo>
                      <a:pt x="284" y="658"/>
                    </a:lnTo>
                    <a:lnTo>
                      <a:pt x="280" y="654"/>
                    </a:lnTo>
                    <a:lnTo>
                      <a:pt x="266" y="640"/>
                    </a:lnTo>
                    <a:lnTo>
                      <a:pt x="254" y="632"/>
                    </a:lnTo>
                    <a:lnTo>
                      <a:pt x="240" y="622"/>
                    </a:lnTo>
                    <a:lnTo>
                      <a:pt x="224" y="612"/>
                    </a:lnTo>
                    <a:lnTo>
                      <a:pt x="202" y="602"/>
                    </a:lnTo>
                    <a:lnTo>
                      <a:pt x="202" y="600"/>
                    </a:lnTo>
                    <a:lnTo>
                      <a:pt x="202" y="600"/>
                    </a:lnTo>
                    <a:lnTo>
                      <a:pt x="180" y="592"/>
                    </a:lnTo>
                    <a:lnTo>
                      <a:pt x="126" y="572"/>
                    </a:lnTo>
                    <a:lnTo>
                      <a:pt x="96" y="562"/>
                    </a:lnTo>
                    <a:lnTo>
                      <a:pt x="66" y="556"/>
                    </a:lnTo>
                    <a:lnTo>
                      <a:pt x="42" y="552"/>
                    </a:lnTo>
                    <a:lnTo>
                      <a:pt x="30" y="552"/>
                    </a:lnTo>
                    <a:lnTo>
                      <a:pt x="22" y="556"/>
                    </a:lnTo>
                    <a:lnTo>
                      <a:pt x="22" y="556"/>
                    </a:lnTo>
                    <a:lnTo>
                      <a:pt x="18" y="558"/>
                    </a:lnTo>
                    <a:lnTo>
                      <a:pt x="14" y="562"/>
                    </a:lnTo>
                    <a:lnTo>
                      <a:pt x="8" y="576"/>
                    </a:lnTo>
                    <a:lnTo>
                      <a:pt x="2" y="594"/>
                    </a:lnTo>
                    <a:lnTo>
                      <a:pt x="0" y="616"/>
                    </a:lnTo>
                    <a:lnTo>
                      <a:pt x="2" y="640"/>
                    </a:lnTo>
                    <a:lnTo>
                      <a:pt x="4" y="666"/>
                    </a:lnTo>
                    <a:lnTo>
                      <a:pt x="8" y="692"/>
                    </a:lnTo>
                    <a:lnTo>
                      <a:pt x="16" y="718"/>
                    </a:lnTo>
                    <a:lnTo>
                      <a:pt x="16" y="718"/>
                    </a:lnTo>
                    <a:lnTo>
                      <a:pt x="16" y="726"/>
                    </a:lnTo>
                    <a:lnTo>
                      <a:pt x="16" y="726"/>
                    </a:lnTo>
                    <a:lnTo>
                      <a:pt x="22" y="740"/>
                    </a:lnTo>
                    <a:lnTo>
                      <a:pt x="30" y="754"/>
                    </a:lnTo>
                    <a:lnTo>
                      <a:pt x="38" y="768"/>
                    </a:lnTo>
                    <a:lnTo>
                      <a:pt x="50" y="782"/>
                    </a:lnTo>
                    <a:lnTo>
                      <a:pt x="50" y="782"/>
                    </a:lnTo>
                    <a:lnTo>
                      <a:pt x="52" y="782"/>
                    </a:lnTo>
                    <a:lnTo>
                      <a:pt x="52" y="782"/>
                    </a:lnTo>
                    <a:lnTo>
                      <a:pt x="60" y="790"/>
                    </a:lnTo>
                    <a:lnTo>
                      <a:pt x="70" y="796"/>
                    </a:lnTo>
                    <a:lnTo>
                      <a:pt x="78" y="800"/>
                    </a:lnTo>
                    <a:lnTo>
                      <a:pt x="88" y="804"/>
                    </a:lnTo>
                    <a:lnTo>
                      <a:pt x="88" y="804"/>
                    </a:lnTo>
                    <a:lnTo>
                      <a:pt x="104" y="808"/>
                    </a:lnTo>
                    <a:lnTo>
                      <a:pt x="128" y="822"/>
                    </a:lnTo>
                    <a:lnTo>
                      <a:pt x="138" y="830"/>
                    </a:lnTo>
                    <a:lnTo>
                      <a:pt x="150" y="840"/>
                    </a:lnTo>
                    <a:lnTo>
                      <a:pt x="160" y="852"/>
                    </a:lnTo>
                    <a:lnTo>
                      <a:pt x="168" y="866"/>
                    </a:lnTo>
                    <a:lnTo>
                      <a:pt x="176" y="880"/>
                    </a:lnTo>
                    <a:lnTo>
                      <a:pt x="178" y="896"/>
                    </a:lnTo>
                    <a:lnTo>
                      <a:pt x="178" y="912"/>
                    </a:lnTo>
                    <a:lnTo>
                      <a:pt x="174" y="930"/>
                    </a:lnTo>
                    <a:lnTo>
                      <a:pt x="166" y="948"/>
                    </a:lnTo>
                    <a:lnTo>
                      <a:pt x="152" y="968"/>
                    </a:lnTo>
                    <a:lnTo>
                      <a:pt x="132" y="988"/>
                    </a:lnTo>
                    <a:lnTo>
                      <a:pt x="106" y="1008"/>
                    </a:lnTo>
                    <a:lnTo>
                      <a:pt x="106" y="1008"/>
                    </a:lnTo>
                    <a:lnTo>
                      <a:pt x="118" y="1008"/>
                    </a:lnTo>
                    <a:lnTo>
                      <a:pt x="132" y="1008"/>
                    </a:lnTo>
                    <a:lnTo>
                      <a:pt x="152" y="1012"/>
                    </a:lnTo>
                    <a:lnTo>
                      <a:pt x="174" y="1016"/>
                    </a:lnTo>
                    <a:lnTo>
                      <a:pt x="202" y="1024"/>
                    </a:lnTo>
                    <a:lnTo>
                      <a:pt x="230" y="1034"/>
                    </a:lnTo>
                    <a:lnTo>
                      <a:pt x="260" y="1050"/>
                    </a:lnTo>
                    <a:lnTo>
                      <a:pt x="260" y="1050"/>
                    </a:lnTo>
                    <a:lnTo>
                      <a:pt x="274" y="1056"/>
                    </a:lnTo>
                    <a:lnTo>
                      <a:pt x="288" y="1060"/>
                    </a:lnTo>
                    <a:lnTo>
                      <a:pt x="304" y="1064"/>
                    </a:lnTo>
                    <a:lnTo>
                      <a:pt x="318" y="1064"/>
                    </a:lnTo>
                    <a:lnTo>
                      <a:pt x="332" y="1064"/>
                    </a:lnTo>
                    <a:lnTo>
                      <a:pt x="346" y="1062"/>
                    </a:lnTo>
                    <a:lnTo>
                      <a:pt x="372" y="1056"/>
                    </a:lnTo>
                    <a:lnTo>
                      <a:pt x="396" y="1046"/>
                    </a:lnTo>
                    <a:lnTo>
                      <a:pt x="418" y="1036"/>
                    </a:lnTo>
                    <a:lnTo>
                      <a:pt x="444" y="1020"/>
                    </a:lnTo>
                    <a:lnTo>
                      <a:pt x="444" y="1020"/>
                    </a:lnTo>
                    <a:lnTo>
                      <a:pt x="444" y="1050"/>
                    </a:lnTo>
                    <a:lnTo>
                      <a:pt x="444" y="1096"/>
                    </a:lnTo>
                    <a:lnTo>
                      <a:pt x="442" y="1152"/>
                    </a:lnTo>
                    <a:lnTo>
                      <a:pt x="436" y="1214"/>
                    </a:lnTo>
                    <a:lnTo>
                      <a:pt x="430" y="1246"/>
                    </a:lnTo>
                    <a:lnTo>
                      <a:pt x="424" y="1276"/>
                    </a:lnTo>
                    <a:lnTo>
                      <a:pt x="418" y="1306"/>
                    </a:lnTo>
                    <a:lnTo>
                      <a:pt x="408" y="1334"/>
                    </a:lnTo>
                    <a:lnTo>
                      <a:pt x="398" y="1360"/>
                    </a:lnTo>
                    <a:lnTo>
                      <a:pt x="386" y="1382"/>
                    </a:lnTo>
                    <a:lnTo>
                      <a:pt x="372" y="1400"/>
                    </a:lnTo>
                    <a:lnTo>
                      <a:pt x="364" y="1408"/>
                    </a:lnTo>
                    <a:lnTo>
                      <a:pt x="356" y="1414"/>
                    </a:lnTo>
                    <a:lnTo>
                      <a:pt x="356" y="1414"/>
                    </a:lnTo>
                    <a:lnTo>
                      <a:pt x="352" y="1416"/>
                    </a:lnTo>
                    <a:lnTo>
                      <a:pt x="350" y="1420"/>
                    </a:lnTo>
                    <a:lnTo>
                      <a:pt x="348" y="1422"/>
                    </a:lnTo>
                    <a:lnTo>
                      <a:pt x="350" y="1426"/>
                    </a:lnTo>
                    <a:lnTo>
                      <a:pt x="352" y="1428"/>
                    </a:lnTo>
                    <a:lnTo>
                      <a:pt x="354" y="1432"/>
                    </a:lnTo>
                    <a:lnTo>
                      <a:pt x="354" y="1432"/>
                    </a:lnTo>
                    <a:lnTo>
                      <a:pt x="362" y="1438"/>
                    </a:lnTo>
                    <a:lnTo>
                      <a:pt x="368" y="1440"/>
                    </a:lnTo>
                    <a:lnTo>
                      <a:pt x="376" y="1444"/>
                    </a:lnTo>
                    <a:lnTo>
                      <a:pt x="386" y="1444"/>
                    </a:lnTo>
                    <a:lnTo>
                      <a:pt x="398" y="1444"/>
                    </a:lnTo>
                    <a:lnTo>
                      <a:pt x="410" y="1440"/>
                    </a:lnTo>
                    <a:lnTo>
                      <a:pt x="422" y="1434"/>
                    </a:lnTo>
                    <a:lnTo>
                      <a:pt x="422" y="1434"/>
                    </a:lnTo>
                    <a:lnTo>
                      <a:pt x="428" y="1430"/>
                    </a:lnTo>
                    <a:lnTo>
                      <a:pt x="434" y="1430"/>
                    </a:lnTo>
                    <a:lnTo>
                      <a:pt x="442" y="1428"/>
                    </a:lnTo>
                    <a:lnTo>
                      <a:pt x="444" y="1424"/>
                    </a:lnTo>
                    <a:lnTo>
                      <a:pt x="448" y="1418"/>
                    </a:lnTo>
                    <a:lnTo>
                      <a:pt x="448" y="1418"/>
                    </a:lnTo>
                    <a:lnTo>
                      <a:pt x="458" y="1398"/>
                    </a:lnTo>
                    <a:lnTo>
                      <a:pt x="466" y="1370"/>
                    </a:lnTo>
                    <a:lnTo>
                      <a:pt x="474" y="1334"/>
                    </a:lnTo>
                    <a:lnTo>
                      <a:pt x="482" y="1288"/>
                    </a:lnTo>
                    <a:lnTo>
                      <a:pt x="488" y="1236"/>
                    </a:lnTo>
                    <a:lnTo>
                      <a:pt x="494" y="1174"/>
                    </a:lnTo>
                    <a:lnTo>
                      <a:pt x="498" y="1104"/>
                    </a:lnTo>
                    <a:lnTo>
                      <a:pt x="502" y="1022"/>
                    </a:lnTo>
                    <a:lnTo>
                      <a:pt x="502" y="1022"/>
                    </a:lnTo>
                    <a:lnTo>
                      <a:pt x="516" y="1030"/>
                    </a:lnTo>
                    <a:lnTo>
                      <a:pt x="532" y="1040"/>
                    </a:lnTo>
                    <a:lnTo>
                      <a:pt x="552" y="1050"/>
                    </a:lnTo>
                    <a:lnTo>
                      <a:pt x="576" y="1058"/>
                    </a:lnTo>
                    <a:lnTo>
                      <a:pt x="602" y="1062"/>
                    </a:lnTo>
                    <a:lnTo>
                      <a:pt x="616" y="1064"/>
                    </a:lnTo>
                    <a:lnTo>
                      <a:pt x="628" y="1064"/>
                    </a:lnTo>
                    <a:lnTo>
                      <a:pt x="642" y="1064"/>
                    </a:lnTo>
                    <a:lnTo>
                      <a:pt x="656" y="1060"/>
                    </a:lnTo>
                    <a:lnTo>
                      <a:pt x="668" y="1056"/>
                    </a:lnTo>
                    <a:lnTo>
                      <a:pt x="682" y="1050"/>
                    </a:lnTo>
                    <a:lnTo>
                      <a:pt x="682" y="1050"/>
                    </a:lnTo>
                    <a:lnTo>
                      <a:pt x="712" y="1034"/>
                    </a:lnTo>
                    <a:lnTo>
                      <a:pt x="742" y="1024"/>
                    </a:lnTo>
                    <a:lnTo>
                      <a:pt x="768" y="1016"/>
                    </a:lnTo>
                    <a:lnTo>
                      <a:pt x="790" y="1012"/>
                    </a:lnTo>
                    <a:lnTo>
                      <a:pt x="810" y="1008"/>
                    </a:lnTo>
                    <a:lnTo>
                      <a:pt x="824" y="1008"/>
                    </a:lnTo>
                    <a:lnTo>
                      <a:pt x="836" y="1008"/>
                    </a:lnTo>
                    <a:lnTo>
                      <a:pt x="836" y="1008"/>
                    </a:lnTo>
                    <a:lnTo>
                      <a:pt x="810" y="988"/>
                    </a:lnTo>
                    <a:lnTo>
                      <a:pt x="790" y="968"/>
                    </a:lnTo>
                    <a:lnTo>
                      <a:pt x="776" y="948"/>
                    </a:lnTo>
                    <a:lnTo>
                      <a:pt x="768" y="930"/>
                    </a:lnTo>
                    <a:lnTo>
                      <a:pt x="764" y="912"/>
                    </a:lnTo>
                    <a:lnTo>
                      <a:pt x="764" y="896"/>
                    </a:lnTo>
                    <a:lnTo>
                      <a:pt x="768" y="880"/>
                    </a:lnTo>
                    <a:lnTo>
                      <a:pt x="774" y="866"/>
                    </a:lnTo>
                    <a:lnTo>
                      <a:pt x="782" y="852"/>
                    </a:lnTo>
                    <a:lnTo>
                      <a:pt x="792" y="840"/>
                    </a:lnTo>
                    <a:lnTo>
                      <a:pt x="804" y="830"/>
                    </a:lnTo>
                    <a:lnTo>
                      <a:pt x="816" y="822"/>
                    </a:lnTo>
                    <a:lnTo>
                      <a:pt x="838" y="808"/>
                    </a:lnTo>
                    <a:lnTo>
                      <a:pt x="854" y="804"/>
                    </a:lnTo>
                    <a:lnTo>
                      <a:pt x="854" y="804"/>
                    </a:lnTo>
                    <a:lnTo>
                      <a:pt x="868" y="798"/>
                    </a:lnTo>
                    <a:lnTo>
                      <a:pt x="882" y="790"/>
                    </a:lnTo>
                    <a:lnTo>
                      <a:pt x="882" y="790"/>
                    </a:lnTo>
                    <a:lnTo>
                      <a:pt x="882" y="790"/>
                    </a:lnTo>
                    <a:lnTo>
                      <a:pt x="892" y="782"/>
                    </a:lnTo>
                    <a:lnTo>
                      <a:pt x="902" y="772"/>
                    </a:lnTo>
                    <a:lnTo>
                      <a:pt x="910" y="762"/>
                    </a:lnTo>
                    <a:lnTo>
                      <a:pt x="918" y="748"/>
                    </a:lnTo>
                    <a:lnTo>
                      <a:pt x="918" y="748"/>
                    </a:lnTo>
                    <a:lnTo>
                      <a:pt x="924" y="732"/>
                    </a:lnTo>
                    <a:lnTo>
                      <a:pt x="924" y="732"/>
                    </a:lnTo>
                    <a:close/>
                  </a:path>
                </a:pathLst>
              </a:custGeom>
              <a:solidFill>
                <a:schemeClr val="accent1">
                  <a:alpha val="5000"/>
                </a:schemeClr>
              </a:solidFill>
              <a:ln w="9525">
                <a:noFill/>
                <a:round/>
                <a:headEnd/>
                <a:tailEnd/>
              </a:ln>
              <a:effectLst>
                <a:glow rad="101600">
                  <a:schemeClr val="accent1">
                    <a:alpha val="4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97" name="Freeform 20"/>
              <p:cNvSpPr>
                <a:spLocks noChangeAspect="1"/>
              </p:cNvSpPr>
              <p:nvPr/>
            </p:nvSpPr>
            <p:spPr bwMode="auto">
              <a:xfrm rot="7604267">
                <a:off x="7426592" y="5451070"/>
                <a:ext cx="795973" cy="1524580"/>
              </a:xfrm>
              <a:custGeom>
                <a:avLst/>
                <a:gdLst/>
                <a:ahLst/>
                <a:cxnLst>
                  <a:cxn ang="0">
                    <a:pos x="846" y="504"/>
                  </a:cxn>
                  <a:cxn ang="0">
                    <a:pos x="764" y="522"/>
                  </a:cxn>
                  <a:cxn ang="0">
                    <a:pos x="702" y="500"/>
                  </a:cxn>
                  <a:cxn ang="0">
                    <a:pos x="660" y="452"/>
                  </a:cxn>
                  <a:cxn ang="0">
                    <a:pos x="620" y="326"/>
                  </a:cxn>
                  <a:cxn ang="0">
                    <a:pos x="612" y="232"/>
                  </a:cxn>
                  <a:cxn ang="0">
                    <a:pos x="556" y="198"/>
                  </a:cxn>
                  <a:cxn ang="0">
                    <a:pos x="474" y="96"/>
                  </a:cxn>
                  <a:cxn ang="0">
                    <a:pos x="422" y="0"/>
                  </a:cxn>
                  <a:cxn ang="0">
                    <a:pos x="368" y="114"/>
                  </a:cxn>
                  <a:cxn ang="0">
                    <a:pos x="300" y="214"/>
                  </a:cxn>
                  <a:cxn ang="0">
                    <a:pos x="256" y="244"/>
                  </a:cxn>
                  <a:cxn ang="0">
                    <a:pos x="256" y="370"/>
                  </a:cxn>
                  <a:cxn ang="0">
                    <a:pos x="226" y="484"/>
                  </a:cxn>
                  <a:cxn ang="0">
                    <a:pos x="184" y="530"/>
                  </a:cxn>
                  <a:cxn ang="0">
                    <a:pos x="120" y="550"/>
                  </a:cxn>
                  <a:cxn ang="0">
                    <a:pos x="28" y="530"/>
                  </a:cxn>
                  <a:cxn ang="0">
                    <a:pos x="60" y="602"/>
                  </a:cxn>
                  <a:cxn ang="0">
                    <a:pos x="166" y="772"/>
                  </a:cxn>
                  <a:cxn ang="0">
                    <a:pos x="204" y="874"/>
                  </a:cxn>
                  <a:cxn ang="0">
                    <a:pos x="194" y="930"/>
                  </a:cxn>
                  <a:cxn ang="0">
                    <a:pos x="136" y="948"/>
                  </a:cxn>
                  <a:cxn ang="0">
                    <a:pos x="50" y="928"/>
                  </a:cxn>
                  <a:cxn ang="0">
                    <a:pos x="48" y="964"/>
                  </a:cxn>
                  <a:cxn ang="0">
                    <a:pos x="74" y="1006"/>
                  </a:cxn>
                  <a:cxn ang="0">
                    <a:pos x="144" y="1062"/>
                  </a:cxn>
                  <a:cxn ang="0">
                    <a:pos x="290" y="1168"/>
                  </a:cxn>
                  <a:cxn ang="0">
                    <a:pos x="418" y="1298"/>
                  </a:cxn>
                  <a:cxn ang="0">
                    <a:pos x="474" y="1394"/>
                  </a:cxn>
                  <a:cxn ang="0">
                    <a:pos x="468" y="1514"/>
                  </a:cxn>
                  <a:cxn ang="0">
                    <a:pos x="438" y="1640"/>
                  </a:cxn>
                  <a:cxn ang="0">
                    <a:pos x="398" y="1694"/>
                  </a:cxn>
                  <a:cxn ang="0">
                    <a:pos x="394" y="1704"/>
                  </a:cxn>
                  <a:cxn ang="0">
                    <a:pos x="416" y="1718"/>
                  </a:cxn>
                  <a:cxn ang="0">
                    <a:pos x="456" y="1712"/>
                  </a:cxn>
                  <a:cxn ang="0">
                    <a:pos x="472" y="1706"/>
                  </a:cxn>
                  <a:cxn ang="0">
                    <a:pos x="492" y="1662"/>
                  </a:cxn>
                  <a:cxn ang="0">
                    <a:pos x="512" y="1528"/>
                  </a:cxn>
                  <a:cxn ang="0">
                    <a:pos x="536" y="1370"/>
                  </a:cxn>
                  <a:cxn ang="0">
                    <a:pos x="594" y="1262"/>
                  </a:cxn>
                  <a:cxn ang="0">
                    <a:pos x="724" y="1116"/>
                  </a:cxn>
                  <a:cxn ang="0">
                    <a:pos x="838" y="1014"/>
                  </a:cxn>
                  <a:cxn ang="0">
                    <a:pos x="884" y="942"/>
                  </a:cxn>
                  <a:cxn ang="0">
                    <a:pos x="890" y="884"/>
                  </a:cxn>
                  <a:cxn ang="0">
                    <a:pos x="874" y="836"/>
                  </a:cxn>
                  <a:cxn ang="0">
                    <a:pos x="792" y="866"/>
                  </a:cxn>
                  <a:cxn ang="0">
                    <a:pos x="732" y="860"/>
                  </a:cxn>
                  <a:cxn ang="0">
                    <a:pos x="720" y="814"/>
                  </a:cxn>
                  <a:cxn ang="0">
                    <a:pos x="752" y="720"/>
                  </a:cxn>
                  <a:cxn ang="0">
                    <a:pos x="844" y="556"/>
                  </a:cxn>
                </a:cxnLst>
                <a:rect l="0" t="0" r="r" b="b"/>
                <a:pathLst>
                  <a:path w="898" h="1720">
                    <a:moveTo>
                      <a:pt x="898" y="476"/>
                    </a:moveTo>
                    <a:lnTo>
                      <a:pt x="898" y="476"/>
                    </a:lnTo>
                    <a:lnTo>
                      <a:pt x="872" y="492"/>
                    </a:lnTo>
                    <a:lnTo>
                      <a:pt x="846" y="504"/>
                    </a:lnTo>
                    <a:lnTo>
                      <a:pt x="824" y="512"/>
                    </a:lnTo>
                    <a:lnTo>
                      <a:pt x="802" y="518"/>
                    </a:lnTo>
                    <a:lnTo>
                      <a:pt x="782" y="520"/>
                    </a:lnTo>
                    <a:lnTo>
                      <a:pt x="764" y="522"/>
                    </a:lnTo>
                    <a:lnTo>
                      <a:pt x="746" y="520"/>
                    </a:lnTo>
                    <a:lnTo>
                      <a:pt x="730" y="514"/>
                    </a:lnTo>
                    <a:lnTo>
                      <a:pt x="716" y="508"/>
                    </a:lnTo>
                    <a:lnTo>
                      <a:pt x="702" y="500"/>
                    </a:lnTo>
                    <a:lnTo>
                      <a:pt x="690" y="490"/>
                    </a:lnTo>
                    <a:lnTo>
                      <a:pt x="680" y="480"/>
                    </a:lnTo>
                    <a:lnTo>
                      <a:pt x="670" y="466"/>
                    </a:lnTo>
                    <a:lnTo>
                      <a:pt x="660" y="452"/>
                    </a:lnTo>
                    <a:lnTo>
                      <a:pt x="646" y="422"/>
                    </a:lnTo>
                    <a:lnTo>
                      <a:pt x="634" y="390"/>
                    </a:lnTo>
                    <a:lnTo>
                      <a:pt x="626" y="358"/>
                    </a:lnTo>
                    <a:lnTo>
                      <a:pt x="620" y="326"/>
                    </a:lnTo>
                    <a:lnTo>
                      <a:pt x="616" y="296"/>
                    </a:lnTo>
                    <a:lnTo>
                      <a:pt x="612" y="250"/>
                    </a:lnTo>
                    <a:lnTo>
                      <a:pt x="612" y="232"/>
                    </a:lnTo>
                    <a:lnTo>
                      <a:pt x="612" y="232"/>
                    </a:lnTo>
                    <a:lnTo>
                      <a:pt x="598" y="228"/>
                    </a:lnTo>
                    <a:lnTo>
                      <a:pt x="584" y="222"/>
                    </a:lnTo>
                    <a:lnTo>
                      <a:pt x="570" y="210"/>
                    </a:lnTo>
                    <a:lnTo>
                      <a:pt x="556" y="198"/>
                    </a:lnTo>
                    <a:lnTo>
                      <a:pt x="540" y="184"/>
                    </a:lnTo>
                    <a:lnTo>
                      <a:pt x="526" y="168"/>
                    </a:lnTo>
                    <a:lnTo>
                      <a:pt x="498" y="132"/>
                    </a:lnTo>
                    <a:lnTo>
                      <a:pt x="474" y="96"/>
                    </a:lnTo>
                    <a:lnTo>
                      <a:pt x="452" y="62"/>
                    </a:lnTo>
                    <a:lnTo>
                      <a:pt x="424" y="14"/>
                    </a:lnTo>
                    <a:lnTo>
                      <a:pt x="424" y="14"/>
                    </a:lnTo>
                    <a:lnTo>
                      <a:pt x="422" y="0"/>
                    </a:lnTo>
                    <a:lnTo>
                      <a:pt x="422" y="0"/>
                    </a:lnTo>
                    <a:lnTo>
                      <a:pt x="406" y="34"/>
                    </a:lnTo>
                    <a:lnTo>
                      <a:pt x="390" y="70"/>
                    </a:lnTo>
                    <a:lnTo>
                      <a:pt x="368" y="114"/>
                    </a:lnTo>
                    <a:lnTo>
                      <a:pt x="342" y="156"/>
                    </a:lnTo>
                    <a:lnTo>
                      <a:pt x="328" y="178"/>
                    </a:lnTo>
                    <a:lnTo>
                      <a:pt x="314" y="196"/>
                    </a:lnTo>
                    <a:lnTo>
                      <a:pt x="300" y="214"/>
                    </a:lnTo>
                    <a:lnTo>
                      <a:pt x="286" y="228"/>
                    </a:lnTo>
                    <a:lnTo>
                      <a:pt x="270" y="238"/>
                    </a:lnTo>
                    <a:lnTo>
                      <a:pt x="256" y="244"/>
                    </a:lnTo>
                    <a:lnTo>
                      <a:pt x="256" y="244"/>
                    </a:lnTo>
                    <a:lnTo>
                      <a:pt x="258" y="262"/>
                    </a:lnTo>
                    <a:lnTo>
                      <a:pt x="260" y="308"/>
                    </a:lnTo>
                    <a:lnTo>
                      <a:pt x="260" y="338"/>
                    </a:lnTo>
                    <a:lnTo>
                      <a:pt x="256" y="370"/>
                    </a:lnTo>
                    <a:lnTo>
                      <a:pt x="252" y="404"/>
                    </a:lnTo>
                    <a:lnTo>
                      <a:pt x="244" y="438"/>
                    </a:lnTo>
                    <a:lnTo>
                      <a:pt x="234" y="468"/>
                    </a:lnTo>
                    <a:lnTo>
                      <a:pt x="226" y="484"/>
                    </a:lnTo>
                    <a:lnTo>
                      <a:pt x="218" y="496"/>
                    </a:lnTo>
                    <a:lnTo>
                      <a:pt x="208" y="510"/>
                    </a:lnTo>
                    <a:lnTo>
                      <a:pt x="198" y="520"/>
                    </a:lnTo>
                    <a:lnTo>
                      <a:pt x="184" y="530"/>
                    </a:lnTo>
                    <a:lnTo>
                      <a:pt x="172" y="538"/>
                    </a:lnTo>
                    <a:lnTo>
                      <a:pt x="156" y="544"/>
                    </a:lnTo>
                    <a:lnTo>
                      <a:pt x="140" y="548"/>
                    </a:lnTo>
                    <a:lnTo>
                      <a:pt x="120" y="550"/>
                    </a:lnTo>
                    <a:lnTo>
                      <a:pt x="100" y="550"/>
                    </a:lnTo>
                    <a:lnTo>
                      <a:pt x="78" y="546"/>
                    </a:lnTo>
                    <a:lnTo>
                      <a:pt x="54" y="540"/>
                    </a:lnTo>
                    <a:lnTo>
                      <a:pt x="28" y="530"/>
                    </a:lnTo>
                    <a:lnTo>
                      <a:pt x="0" y="518"/>
                    </a:lnTo>
                    <a:lnTo>
                      <a:pt x="0" y="518"/>
                    </a:lnTo>
                    <a:lnTo>
                      <a:pt x="18" y="542"/>
                    </a:lnTo>
                    <a:lnTo>
                      <a:pt x="60" y="602"/>
                    </a:lnTo>
                    <a:lnTo>
                      <a:pt x="88" y="640"/>
                    </a:lnTo>
                    <a:lnTo>
                      <a:pt x="116" y="682"/>
                    </a:lnTo>
                    <a:lnTo>
                      <a:pt x="142" y="728"/>
                    </a:lnTo>
                    <a:lnTo>
                      <a:pt x="166" y="772"/>
                    </a:lnTo>
                    <a:lnTo>
                      <a:pt x="186" y="816"/>
                    </a:lnTo>
                    <a:lnTo>
                      <a:pt x="194" y="836"/>
                    </a:lnTo>
                    <a:lnTo>
                      <a:pt x="200" y="856"/>
                    </a:lnTo>
                    <a:lnTo>
                      <a:pt x="204" y="874"/>
                    </a:lnTo>
                    <a:lnTo>
                      <a:pt x="206" y="892"/>
                    </a:lnTo>
                    <a:lnTo>
                      <a:pt x="204" y="906"/>
                    </a:lnTo>
                    <a:lnTo>
                      <a:pt x="202" y="920"/>
                    </a:lnTo>
                    <a:lnTo>
                      <a:pt x="194" y="930"/>
                    </a:lnTo>
                    <a:lnTo>
                      <a:pt x="186" y="940"/>
                    </a:lnTo>
                    <a:lnTo>
                      <a:pt x="172" y="946"/>
                    </a:lnTo>
                    <a:lnTo>
                      <a:pt x="156" y="948"/>
                    </a:lnTo>
                    <a:lnTo>
                      <a:pt x="136" y="948"/>
                    </a:lnTo>
                    <a:lnTo>
                      <a:pt x="112" y="946"/>
                    </a:lnTo>
                    <a:lnTo>
                      <a:pt x="82" y="940"/>
                    </a:lnTo>
                    <a:lnTo>
                      <a:pt x="50" y="928"/>
                    </a:lnTo>
                    <a:lnTo>
                      <a:pt x="50" y="928"/>
                    </a:lnTo>
                    <a:lnTo>
                      <a:pt x="48" y="932"/>
                    </a:lnTo>
                    <a:lnTo>
                      <a:pt x="46" y="938"/>
                    </a:lnTo>
                    <a:lnTo>
                      <a:pt x="44" y="948"/>
                    </a:lnTo>
                    <a:lnTo>
                      <a:pt x="48" y="964"/>
                    </a:lnTo>
                    <a:lnTo>
                      <a:pt x="52" y="972"/>
                    </a:lnTo>
                    <a:lnTo>
                      <a:pt x="56" y="982"/>
                    </a:lnTo>
                    <a:lnTo>
                      <a:pt x="64" y="994"/>
                    </a:lnTo>
                    <a:lnTo>
                      <a:pt x="74" y="1006"/>
                    </a:lnTo>
                    <a:lnTo>
                      <a:pt x="86" y="1018"/>
                    </a:lnTo>
                    <a:lnTo>
                      <a:pt x="102" y="1032"/>
                    </a:lnTo>
                    <a:lnTo>
                      <a:pt x="122" y="1046"/>
                    </a:lnTo>
                    <a:lnTo>
                      <a:pt x="144" y="1062"/>
                    </a:lnTo>
                    <a:lnTo>
                      <a:pt x="144" y="1062"/>
                    </a:lnTo>
                    <a:lnTo>
                      <a:pt x="192" y="1094"/>
                    </a:lnTo>
                    <a:lnTo>
                      <a:pt x="240" y="1130"/>
                    </a:lnTo>
                    <a:lnTo>
                      <a:pt x="290" y="1168"/>
                    </a:lnTo>
                    <a:lnTo>
                      <a:pt x="336" y="1208"/>
                    </a:lnTo>
                    <a:lnTo>
                      <a:pt x="380" y="1252"/>
                    </a:lnTo>
                    <a:lnTo>
                      <a:pt x="400" y="1274"/>
                    </a:lnTo>
                    <a:lnTo>
                      <a:pt x="418" y="1298"/>
                    </a:lnTo>
                    <a:lnTo>
                      <a:pt x="436" y="1320"/>
                    </a:lnTo>
                    <a:lnTo>
                      <a:pt x="450" y="1344"/>
                    </a:lnTo>
                    <a:lnTo>
                      <a:pt x="464" y="1370"/>
                    </a:lnTo>
                    <a:lnTo>
                      <a:pt x="474" y="1394"/>
                    </a:lnTo>
                    <a:lnTo>
                      <a:pt x="474" y="1394"/>
                    </a:lnTo>
                    <a:lnTo>
                      <a:pt x="474" y="1428"/>
                    </a:lnTo>
                    <a:lnTo>
                      <a:pt x="472" y="1470"/>
                    </a:lnTo>
                    <a:lnTo>
                      <a:pt x="468" y="1514"/>
                    </a:lnTo>
                    <a:lnTo>
                      <a:pt x="462" y="1558"/>
                    </a:lnTo>
                    <a:lnTo>
                      <a:pt x="452" y="1602"/>
                    </a:lnTo>
                    <a:lnTo>
                      <a:pt x="446" y="1622"/>
                    </a:lnTo>
                    <a:lnTo>
                      <a:pt x="438" y="1640"/>
                    </a:lnTo>
                    <a:lnTo>
                      <a:pt x="430" y="1658"/>
                    </a:lnTo>
                    <a:lnTo>
                      <a:pt x="422" y="1672"/>
                    </a:lnTo>
                    <a:lnTo>
                      <a:pt x="410" y="1686"/>
                    </a:lnTo>
                    <a:lnTo>
                      <a:pt x="398" y="1694"/>
                    </a:lnTo>
                    <a:lnTo>
                      <a:pt x="398" y="1694"/>
                    </a:lnTo>
                    <a:lnTo>
                      <a:pt x="396" y="1696"/>
                    </a:lnTo>
                    <a:lnTo>
                      <a:pt x="394" y="1700"/>
                    </a:lnTo>
                    <a:lnTo>
                      <a:pt x="394" y="1704"/>
                    </a:lnTo>
                    <a:lnTo>
                      <a:pt x="398" y="1710"/>
                    </a:lnTo>
                    <a:lnTo>
                      <a:pt x="398" y="1710"/>
                    </a:lnTo>
                    <a:lnTo>
                      <a:pt x="404" y="1714"/>
                    </a:lnTo>
                    <a:lnTo>
                      <a:pt x="416" y="1718"/>
                    </a:lnTo>
                    <a:lnTo>
                      <a:pt x="424" y="1720"/>
                    </a:lnTo>
                    <a:lnTo>
                      <a:pt x="434" y="1720"/>
                    </a:lnTo>
                    <a:lnTo>
                      <a:pt x="444" y="1718"/>
                    </a:lnTo>
                    <a:lnTo>
                      <a:pt x="456" y="1712"/>
                    </a:lnTo>
                    <a:lnTo>
                      <a:pt x="456" y="1712"/>
                    </a:lnTo>
                    <a:lnTo>
                      <a:pt x="460" y="1708"/>
                    </a:lnTo>
                    <a:lnTo>
                      <a:pt x="466" y="1708"/>
                    </a:lnTo>
                    <a:lnTo>
                      <a:pt x="472" y="1706"/>
                    </a:lnTo>
                    <a:lnTo>
                      <a:pt x="478" y="1698"/>
                    </a:lnTo>
                    <a:lnTo>
                      <a:pt x="478" y="1698"/>
                    </a:lnTo>
                    <a:lnTo>
                      <a:pt x="484" y="1684"/>
                    </a:lnTo>
                    <a:lnTo>
                      <a:pt x="492" y="1662"/>
                    </a:lnTo>
                    <a:lnTo>
                      <a:pt x="498" y="1638"/>
                    </a:lnTo>
                    <a:lnTo>
                      <a:pt x="502" y="1606"/>
                    </a:lnTo>
                    <a:lnTo>
                      <a:pt x="508" y="1570"/>
                    </a:lnTo>
                    <a:lnTo>
                      <a:pt x="512" y="1528"/>
                    </a:lnTo>
                    <a:lnTo>
                      <a:pt x="520" y="1426"/>
                    </a:lnTo>
                    <a:lnTo>
                      <a:pt x="520" y="1426"/>
                    </a:lnTo>
                    <a:lnTo>
                      <a:pt x="526" y="1398"/>
                    </a:lnTo>
                    <a:lnTo>
                      <a:pt x="536" y="1370"/>
                    </a:lnTo>
                    <a:lnTo>
                      <a:pt x="546" y="1344"/>
                    </a:lnTo>
                    <a:lnTo>
                      <a:pt x="560" y="1316"/>
                    </a:lnTo>
                    <a:lnTo>
                      <a:pt x="576" y="1290"/>
                    </a:lnTo>
                    <a:lnTo>
                      <a:pt x="594" y="1262"/>
                    </a:lnTo>
                    <a:lnTo>
                      <a:pt x="612" y="1236"/>
                    </a:lnTo>
                    <a:lnTo>
                      <a:pt x="632" y="1212"/>
                    </a:lnTo>
                    <a:lnTo>
                      <a:pt x="676" y="1162"/>
                    </a:lnTo>
                    <a:lnTo>
                      <a:pt x="724" y="1116"/>
                    </a:lnTo>
                    <a:lnTo>
                      <a:pt x="770" y="1072"/>
                    </a:lnTo>
                    <a:lnTo>
                      <a:pt x="816" y="1032"/>
                    </a:lnTo>
                    <a:lnTo>
                      <a:pt x="816" y="1032"/>
                    </a:lnTo>
                    <a:lnTo>
                      <a:pt x="838" y="1014"/>
                    </a:lnTo>
                    <a:lnTo>
                      <a:pt x="854" y="996"/>
                    </a:lnTo>
                    <a:lnTo>
                      <a:pt x="866" y="978"/>
                    </a:lnTo>
                    <a:lnTo>
                      <a:pt x="876" y="960"/>
                    </a:lnTo>
                    <a:lnTo>
                      <a:pt x="884" y="942"/>
                    </a:lnTo>
                    <a:lnTo>
                      <a:pt x="888" y="926"/>
                    </a:lnTo>
                    <a:lnTo>
                      <a:pt x="890" y="910"/>
                    </a:lnTo>
                    <a:lnTo>
                      <a:pt x="890" y="896"/>
                    </a:lnTo>
                    <a:lnTo>
                      <a:pt x="890" y="884"/>
                    </a:lnTo>
                    <a:lnTo>
                      <a:pt x="888" y="872"/>
                    </a:lnTo>
                    <a:lnTo>
                      <a:pt x="882" y="852"/>
                    </a:lnTo>
                    <a:lnTo>
                      <a:pt x="876" y="840"/>
                    </a:lnTo>
                    <a:lnTo>
                      <a:pt x="874" y="836"/>
                    </a:lnTo>
                    <a:lnTo>
                      <a:pt x="874" y="836"/>
                    </a:lnTo>
                    <a:lnTo>
                      <a:pt x="842" y="850"/>
                    </a:lnTo>
                    <a:lnTo>
                      <a:pt x="816" y="860"/>
                    </a:lnTo>
                    <a:lnTo>
                      <a:pt x="792" y="866"/>
                    </a:lnTo>
                    <a:lnTo>
                      <a:pt x="772" y="870"/>
                    </a:lnTo>
                    <a:lnTo>
                      <a:pt x="756" y="870"/>
                    </a:lnTo>
                    <a:lnTo>
                      <a:pt x="742" y="866"/>
                    </a:lnTo>
                    <a:lnTo>
                      <a:pt x="732" y="860"/>
                    </a:lnTo>
                    <a:lnTo>
                      <a:pt x="726" y="852"/>
                    </a:lnTo>
                    <a:lnTo>
                      <a:pt x="722" y="842"/>
                    </a:lnTo>
                    <a:lnTo>
                      <a:pt x="720" y="828"/>
                    </a:lnTo>
                    <a:lnTo>
                      <a:pt x="720" y="814"/>
                    </a:lnTo>
                    <a:lnTo>
                      <a:pt x="724" y="798"/>
                    </a:lnTo>
                    <a:lnTo>
                      <a:pt x="728" y="780"/>
                    </a:lnTo>
                    <a:lnTo>
                      <a:pt x="734" y="760"/>
                    </a:lnTo>
                    <a:lnTo>
                      <a:pt x="752" y="720"/>
                    </a:lnTo>
                    <a:lnTo>
                      <a:pt x="772" y="678"/>
                    </a:lnTo>
                    <a:lnTo>
                      <a:pt x="796" y="636"/>
                    </a:lnTo>
                    <a:lnTo>
                      <a:pt x="820" y="594"/>
                    </a:lnTo>
                    <a:lnTo>
                      <a:pt x="844" y="556"/>
                    </a:lnTo>
                    <a:lnTo>
                      <a:pt x="882" y="498"/>
                    </a:lnTo>
                    <a:lnTo>
                      <a:pt x="898" y="476"/>
                    </a:lnTo>
                    <a:lnTo>
                      <a:pt x="898" y="476"/>
                    </a:lnTo>
                    <a:close/>
                  </a:path>
                </a:pathLst>
              </a:custGeom>
              <a:solidFill>
                <a:schemeClr val="accent1">
                  <a:alpha val="5000"/>
                </a:schemeClr>
              </a:solidFill>
              <a:ln w="9525">
                <a:noFill/>
                <a:round/>
                <a:headEnd/>
                <a:tailEnd/>
              </a:ln>
              <a:effectLst>
                <a:glow rad="101600">
                  <a:schemeClr val="accent1">
                    <a:alpha val="4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63" name="Group 189"/>
            <p:cNvGrpSpPr/>
            <p:nvPr/>
          </p:nvGrpSpPr>
          <p:grpSpPr>
            <a:xfrm>
              <a:off x="1" y="189385"/>
              <a:ext cx="9143999" cy="6668614"/>
              <a:chOff x="1" y="189385"/>
              <a:chExt cx="9143999" cy="6668614"/>
            </a:xfrm>
          </p:grpSpPr>
          <p:sp>
            <p:nvSpPr>
              <p:cNvPr id="82" name="Freeform 12"/>
              <p:cNvSpPr>
                <a:spLocks noChangeAspect="1"/>
              </p:cNvSpPr>
              <p:nvPr/>
            </p:nvSpPr>
            <p:spPr bwMode="auto">
              <a:xfrm rot="19954067">
                <a:off x="7722899" y="3726444"/>
                <a:ext cx="934359" cy="972946"/>
              </a:xfrm>
              <a:custGeom>
                <a:avLst/>
                <a:gdLst/>
                <a:ahLst/>
                <a:cxnLst>
                  <a:cxn ang="0">
                    <a:pos x="1226" y="680"/>
                  </a:cxn>
                  <a:cxn ang="0">
                    <a:pos x="1198" y="622"/>
                  </a:cxn>
                  <a:cxn ang="0">
                    <a:pos x="1248" y="526"/>
                  </a:cxn>
                  <a:cxn ang="0">
                    <a:pos x="1220" y="512"/>
                  </a:cxn>
                  <a:cxn ang="0">
                    <a:pos x="1224" y="420"/>
                  </a:cxn>
                  <a:cxn ang="0">
                    <a:pos x="1210" y="362"/>
                  </a:cxn>
                  <a:cxn ang="0">
                    <a:pos x="1082" y="416"/>
                  </a:cxn>
                  <a:cxn ang="0">
                    <a:pos x="1012" y="402"/>
                  </a:cxn>
                  <a:cxn ang="0">
                    <a:pos x="902" y="532"/>
                  </a:cxn>
                  <a:cxn ang="0">
                    <a:pos x="882" y="516"/>
                  </a:cxn>
                  <a:cxn ang="0">
                    <a:pos x="928" y="360"/>
                  </a:cxn>
                  <a:cxn ang="0">
                    <a:pos x="850" y="310"/>
                  </a:cxn>
                  <a:cxn ang="0">
                    <a:pos x="804" y="306"/>
                  </a:cxn>
                  <a:cxn ang="0">
                    <a:pos x="792" y="212"/>
                  </a:cxn>
                  <a:cxn ang="0">
                    <a:pos x="774" y="194"/>
                  </a:cxn>
                  <a:cxn ang="0">
                    <a:pos x="726" y="180"/>
                  </a:cxn>
                  <a:cxn ang="0">
                    <a:pos x="684" y="42"/>
                  </a:cxn>
                  <a:cxn ang="0">
                    <a:pos x="678" y="0"/>
                  </a:cxn>
                  <a:cxn ang="0">
                    <a:pos x="640" y="164"/>
                  </a:cxn>
                  <a:cxn ang="0">
                    <a:pos x="590" y="198"/>
                  </a:cxn>
                  <a:cxn ang="0">
                    <a:pos x="558" y="186"/>
                  </a:cxn>
                  <a:cxn ang="0">
                    <a:pos x="556" y="300"/>
                  </a:cxn>
                  <a:cxn ang="0">
                    <a:pos x="516" y="312"/>
                  </a:cxn>
                  <a:cxn ang="0">
                    <a:pos x="418" y="282"/>
                  </a:cxn>
                  <a:cxn ang="0">
                    <a:pos x="474" y="516"/>
                  </a:cxn>
                  <a:cxn ang="0">
                    <a:pos x="462" y="538"/>
                  </a:cxn>
                  <a:cxn ang="0">
                    <a:pos x="350" y="414"/>
                  </a:cxn>
                  <a:cxn ang="0">
                    <a:pos x="290" y="416"/>
                  </a:cxn>
                  <a:cxn ang="0">
                    <a:pos x="172" y="380"/>
                  </a:cxn>
                  <a:cxn ang="0">
                    <a:pos x="120" y="380"/>
                  </a:cxn>
                  <a:cxn ang="0">
                    <a:pos x="138" y="506"/>
                  </a:cxn>
                  <a:cxn ang="0">
                    <a:pos x="108" y="526"/>
                  </a:cxn>
                  <a:cxn ang="0">
                    <a:pos x="154" y="606"/>
                  </a:cxn>
                  <a:cxn ang="0">
                    <a:pos x="138" y="674"/>
                  </a:cxn>
                  <a:cxn ang="0">
                    <a:pos x="50" y="704"/>
                  </a:cxn>
                  <a:cxn ang="0">
                    <a:pos x="224" y="804"/>
                  </a:cxn>
                  <a:cxn ang="0">
                    <a:pos x="248" y="868"/>
                  </a:cxn>
                  <a:cxn ang="0">
                    <a:pos x="156" y="930"/>
                  </a:cxn>
                  <a:cxn ang="0">
                    <a:pos x="30" y="966"/>
                  </a:cxn>
                  <a:cxn ang="0">
                    <a:pos x="250" y="1032"/>
                  </a:cxn>
                  <a:cxn ang="0">
                    <a:pos x="374" y="1066"/>
                  </a:cxn>
                  <a:cxn ang="0">
                    <a:pos x="422" y="1100"/>
                  </a:cxn>
                  <a:cxn ang="0">
                    <a:pos x="382" y="1168"/>
                  </a:cxn>
                  <a:cxn ang="0">
                    <a:pos x="616" y="1088"/>
                  </a:cxn>
                  <a:cxn ang="0">
                    <a:pos x="646" y="1224"/>
                  </a:cxn>
                  <a:cxn ang="0">
                    <a:pos x="594" y="1374"/>
                  </a:cxn>
                  <a:cxn ang="0">
                    <a:pos x="582" y="1400"/>
                  </a:cxn>
                  <a:cxn ang="0">
                    <a:pos x="626" y="1408"/>
                  </a:cxn>
                  <a:cxn ang="0">
                    <a:pos x="658" y="1390"/>
                  </a:cxn>
                  <a:cxn ang="0">
                    <a:pos x="690" y="1240"/>
                  </a:cxn>
                  <a:cxn ang="0">
                    <a:pos x="786" y="1108"/>
                  </a:cxn>
                  <a:cxn ang="0">
                    <a:pos x="974" y="1168"/>
                  </a:cxn>
                  <a:cxn ang="0">
                    <a:pos x="934" y="1094"/>
                  </a:cxn>
                  <a:cxn ang="0">
                    <a:pos x="998" y="1064"/>
                  </a:cxn>
                  <a:cxn ang="0">
                    <a:pos x="1132" y="1020"/>
                  </a:cxn>
                  <a:cxn ang="0">
                    <a:pos x="1356" y="964"/>
                  </a:cxn>
                  <a:cxn ang="0">
                    <a:pos x="1174" y="920"/>
                  </a:cxn>
                  <a:cxn ang="0">
                    <a:pos x="1106" y="856"/>
                  </a:cxn>
                  <a:cxn ang="0">
                    <a:pos x="1154" y="784"/>
                  </a:cxn>
                  <a:cxn ang="0">
                    <a:pos x="1306" y="704"/>
                  </a:cxn>
                </a:cxnLst>
                <a:rect l="0" t="0" r="r" b="b"/>
                <a:pathLst>
                  <a:path w="1356" h="1412">
                    <a:moveTo>
                      <a:pt x="1306" y="704"/>
                    </a:moveTo>
                    <a:lnTo>
                      <a:pt x="1306" y="704"/>
                    </a:lnTo>
                    <a:lnTo>
                      <a:pt x="1272" y="698"/>
                    </a:lnTo>
                    <a:lnTo>
                      <a:pt x="1246" y="690"/>
                    </a:lnTo>
                    <a:lnTo>
                      <a:pt x="1236" y="684"/>
                    </a:lnTo>
                    <a:lnTo>
                      <a:pt x="1226" y="680"/>
                    </a:lnTo>
                    <a:lnTo>
                      <a:pt x="1218" y="674"/>
                    </a:lnTo>
                    <a:lnTo>
                      <a:pt x="1212" y="666"/>
                    </a:lnTo>
                    <a:lnTo>
                      <a:pt x="1208" y="660"/>
                    </a:lnTo>
                    <a:lnTo>
                      <a:pt x="1204" y="652"/>
                    </a:lnTo>
                    <a:lnTo>
                      <a:pt x="1200" y="638"/>
                    </a:lnTo>
                    <a:lnTo>
                      <a:pt x="1198" y="622"/>
                    </a:lnTo>
                    <a:lnTo>
                      <a:pt x="1202" y="606"/>
                    </a:lnTo>
                    <a:lnTo>
                      <a:pt x="1206" y="592"/>
                    </a:lnTo>
                    <a:lnTo>
                      <a:pt x="1214" y="576"/>
                    </a:lnTo>
                    <a:lnTo>
                      <a:pt x="1230" y="552"/>
                    </a:lnTo>
                    <a:lnTo>
                      <a:pt x="1242" y="534"/>
                    </a:lnTo>
                    <a:lnTo>
                      <a:pt x="1248" y="526"/>
                    </a:lnTo>
                    <a:lnTo>
                      <a:pt x="1248" y="526"/>
                    </a:lnTo>
                    <a:lnTo>
                      <a:pt x="1240" y="526"/>
                    </a:lnTo>
                    <a:lnTo>
                      <a:pt x="1234" y="524"/>
                    </a:lnTo>
                    <a:lnTo>
                      <a:pt x="1228" y="522"/>
                    </a:lnTo>
                    <a:lnTo>
                      <a:pt x="1224" y="518"/>
                    </a:lnTo>
                    <a:lnTo>
                      <a:pt x="1220" y="512"/>
                    </a:lnTo>
                    <a:lnTo>
                      <a:pt x="1218" y="506"/>
                    </a:lnTo>
                    <a:lnTo>
                      <a:pt x="1214" y="494"/>
                    </a:lnTo>
                    <a:lnTo>
                      <a:pt x="1214" y="478"/>
                    </a:lnTo>
                    <a:lnTo>
                      <a:pt x="1216" y="460"/>
                    </a:lnTo>
                    <a:lnTo>
                      <a:pt x="1218" y="440"/>
                    </a:lnTo>
                    <a:lnTo>
                      <a:pt x="1224" y="420"/>
                    </a:lnTo>
                    <a:lnTo>
                      <a:pt x="1236" y="380"/>
                    </a:lnTo>
                    <a:lnTo>
                      <a:pt x="1250" y="346"/>
                    </a:lnTo>
                    <a:lnTo>
                      <a:pt x="1266" y="312"/>
                    </a:lnTo>
                    <a:lnTo>
                      <a:pt x="1266" y="312"/>
                    </a:lnTo>
                    <a:lnTo>
                      <a:pt x="1238" y="340"/>
                    </a:lnTo>
                    <a:lnTo>
                      <a:pt x="1210" y="362"/>
                    </a:lnTo>
                    <a:lnTo>
                      <a:pt x="1184" y="380"/>
                    </a:lnTo>
                    <a:lnTo>
                      <a:pt x="1160" y="394"/>
                    </a:lnTo>
                    <a:lnTo>
                      <a:pt x="1138" y="404"/>
                    </a:lnTo>
                    <a:lnTo>
                      <a:pt x="1118" y="410"/>
                    </a:lnTo>
                    <a:lnTo>
                      <a:pt x="1098" y="414"/>
                    </a:lnTo>
                    <a:lnTo>
                      <a:pt x="1082" y="416"/>
                    </a:lnTo>
                    <a:lnTo>
                      <a:pt x="1066" y="416"/>
                    </a:lnTo>
                    <a:lnTo>
                      <a:pt x="1052" y="414"/>
                    </a:lnTo>
                    <a:lnTo>
                      <a:pt x="1030" y="410"/>
                    </a:lnTo>
                    <a:lnTo>
                      <a:pt x="1016" y="404"/>
                    </a:lnTo>
                    <a:lnTo>
                      <a:pt x="1012" y="402"/>
                    </a:lnTo>
                    <a:lnTo>
                      <a:pt x="1012" y="402"/>
                    </a:lnTo>
                    <a:lnTo>
                      <a:pt x="1006" y="414"/>
                    </a:lnTo>
                    <a:lnTo>
                      <a:pt x="996" y="430"/>
                    </a:lnTo>
                    <a:lnTo>
                      <a:pt x="964" y="468"/>
                    </a:lnTo>
                    <a:lnTo>
                      <a:pt x="928" y="506"/>
                    </a:lnTo>
                    <a:lnTo>
                      <a:pt x="902" y="532"/>
                    </a:lnTo>
                    <a:lnTo>
                      <a:pt x="902" y="532"/>
                    </a:lnTo>
                    <a:lnTo>
                      <a:pt x="894" y="538"/>
                    </a:lnTo>
                    <a:lnTo>
                      <a:pt x="888" y="540"/>
                    </a:lnTo>
                    <a:lnTo>
                      <a:pt x="886" y="538"/>
                    </a:lnTo>
                    <a:lnTo>
                      <a:pt x="884" y="532"/>
                    </a:lnTo>
                    <a:lnTo>
                      <a:pt x="882" y="522"/>
                    </a:lnTo>
                    <a:lnTo>
                      <a:pt x="882" y="516"/>
                    </a:lnTo>
                    <a:lnTo>
                      <a:pt x="882" y="516"/>
                    </a:lnTo>
                    <a:lnTo>
                      <a:pt x="890" y="502"/>
                    </a:lnTo>
                    <a:lnTo>
                      <a:pt x="898" y="486"/>
                    </a:lnTo>
                    <a:lnTo>
                      <a:pt x="910" y="448"/>
                    </a:lnTo>
                    <a:lnTo>
                      <a:pt x="920" y="404"/>
                    </a:lnTo>
                    <a:lnTo>
                      <a:pt x="928" y="360"/>
                    </a:lnTo>
                    <a:lnTo>
                      <a:pt x="938" y="282"/>
                    </a:lnTo>
                    <a:lnTo>
                      <a:pt x="942" y="250"/>
                    </a:lnTo>
                    <a:lnTo>
                      <a:pt x="942" y="250"/>
                    </a:lnTo>
                    <a:lnTo>
                      <a:pt x="904" y="278"/>
                    </a:lnTo>
                    <a:lnTo>
                      <a:pt x="874" y="298"/>
                    </a:lnTo>
                    <a:lnTo>
                      <a:pt x="850" y="310"/>
                    </a:lnTo>
                    <a:lnTo>
                      <a:pt x="840" y="312"/>
                    </a:lnTo>
                    <a:lnTo>
                      <a:pt x="830" y="314"/>
                    </a:lnTo>
                    <a:lnTo>
                      <a:pt x="822" y="314"/>
                    </a:lnTo>
                    <a:lnTo>
                      <a:pt x="816" y="312"/>
                    </a:lnTo>
                    <a:lnTo>
                      <a:pt x="810" y="310"/>
                    </a:lnTo>
                    <a:lnTo>
                      <a:pt x="804" y="306"/>
                    </a:lnTo>
                    <a:lnTo>
                      <a:pt x="800" y="300"/>
                    </a:lnTo>
                    <a:lnTo>
                      <a:pt x="796" y="294"/>
                    </a:lnTo>
                    <a:lnTo>
                      <a:pt x="792" y="280"/>
                    </a:lnTo>
                    <a:lnTo>
                      <a:pt x="790" y="264"/>
                    </a:lnTo>
                    <a:lnTo>
                      <a:pt x="790" y="246"/>
                    </a:lnTo>
                    <a:lnTo>
                      <a:pt x="792" y="212"/>
                    </a:lnTo>
                    <a:lnTo>
                      <a:pt x="798" y="186"/>
                    </a:lnTo>
                    <a:lnTo>
                      <a:pt x="800" y="176"/>
                    </a:lnTo>
                    <a:lnTo>
                      <a:pt x="800" y="176"/>
                    </a:lnTo>
                    <a:lnTo>
                      <a:pt x="792" y="184"/>
                    </a:lnTo>
                    <a:lnTo>
                      <a:pt x="782" y="190"/>
                    </a:lnTo>
                    <a:lnTo>
                      <a:pt x="774" y="194"/>
                    </a:lnTo>
                    <a:lnTo>
                      <a:pt x="766" y="198"/>
                    </a:lnTo>
                    <a:lnTo>
                      <a:pt x="758" y="198"/>
                    </a:lnTo>
                    <a:lnTo>
                      <a:pt x="750" y="196"/>
                    </a:lnTo>
                    <a:lnTo>
                      <a:pt x="744" y="194"/>
                    </a:lnTo>
                    <a:lnTo>
                      <a:pt x="738" y="190"/>
                    </a:lnTo>
                    <a:lnTo>
                      <a:pt x="726" y="180"/>
                    </a:lnTo>
                    <a:lnTo>
                      <a:pt x="716" y="164"/>
                    </a:lnTo>
                    <a:lnTo>
                      <a:pt x="708" y="146"/>
                    </a:lnTo>
                    <a:lnTo>
                      <a:pt x="700" y="126"/>
                    </a:lnTo>
                    <a:lnTo>
                      <a:pt x="694" y="104"/>
                    </a:lnTo>
                    <a:lnTo>
                      <a:pt x="690" y="82"/>
                    </a:lnTo>
                    <a:lnTo>
                      <a:pt x="684" y="42"/>
                    </a:lnTo>
                    <a:lnTo>
                      <a:pt x="678" y="0"/>
                    </a:lnTo>
                    <a:lnTo>
                      <a:pt x="678" y="0"/>
                    </a:lnTo>
                    <a:lnTo>
                      <a:pt x="678" y="8"/>
                    </a:lnTo>
                    <a:lnTo>
                      <a:pt x="678" y="8"/>
                    </a:lnTo>
                    <a:lnTo>
                      <a:pt x="678" y="0"/>
                    </a:lnTo>
                    <a:lnTo>
                      <a:pt x="678" y="0"/>
                    </a:lnTo>
                    <a:lnTo>
                      <a:pt x="672" y="42"/>
                    </a:lnTo>
                    <a:lnTo>
                      <a:pt x="666" y="82"/>
                    </a:lnTo>
                    <a:lnTo>
                      <a:pt x="662" y="104"/>
                    </a:lnTo>
                    <a:lnTo>
                      <a:pt x="656" y="126"/>
                    </a:lnTo>
                    <a:lnTo>
                      <a:pt x="648" y="146"/>
                    </a:lnTo>
                    <a:lnTo>
                      <a:pt x="640" y="164"/>
                    </a:lnTo>
                    <a:lnTo>
                      <a:pt x="630" y="180"/>
                    </a:lnTo>
                    <a:lnTo>
                      <a:pt x="618" y="190"/>
                    </a:lnTo>
                    <a:lnTo>
                      <a:pt x="612" y="194"/>
                    </a:lnTo>
                    <a:lnTo>
                      <a:pt x="606" y="196"/>
                    </a:lnTo>
                    <a:lnTo>
                      <a:pt x="598" y="198"/>
                    </a:lnTo>
                    <a:lnTo>
                      <a:pt x="590" y="198"/>
                    </a:lnTo>
                    <a:lnTo>
                      <a:pt x="582" y="194"/>
                    </a:lnTo>
                    <a:lnTo>
                      <a:pt x="574" y="190"/>
                    </a:lnTo>
                    <a:lnTo>
                      <a:pt x="564" y="184"/>
                    </a:lnTo>
                    <a:lnTo>
                      <a:pt x="556" y="176"/>
                    </a:lnTo>
                    <a:lnTo>
                      <a:pt x="556" y="176"/>
                    </a:lnTo>
                    <a:lnTo>
                      <a:pt x="558" y="186"/>
                    </a:lnTo>
                    <a:lnTo>
                      <a:pt x="564" y="212"/>
                    </a:lnTo>
                    <a:lnTo>
                      <a:pt x="566" y="246"/>
                    </a:lnTo>
                    <a:lnTo>
                      <a:pt x="566" y="264"/>
                    </a:lnTo>
                    <a:lnTo>
                      <a:pt x="564" y="280"/>
                    </a:lnTo>
                    <a:lnTo>
                      <a:pt x="560" y="294"/>
                    </a:lnTo>
                    <a:lnTo>
                      <a:pt x="556" y="300"/>
                    </a:lnTo>
                    <a:lnTo>
                      <a:pt x="552" y="306"/>
                    </a:lnTo>
                    <a:lnTo>
                      <a:pt x="546" y="310"/>
                    </a:lnTo>
                    <a:lnTo>
                      <a:pt x="540" y="312"/>
                    </a:lnTo>
                    <a:lnTo>
                      <a:pt x="534" y="314"/>
                    </a:lnTo>
                    <a:lnTo>
                      <a:pt x="526" y="314"/>
                    </a:lnTo>
                    <a:lnTo>
                      <a:pt x="516" y="312"/>
                    </a:lnTo>
                    <a:lnTo>
                      <a:pt x="506" y="310"/>
                    </a:lnTo>
                    <a:lnTo>
                      <a:pt x="482" y="298"/>
                    </a:lnTo>
                    <a:lnTo>
                      <a:pt x="452" y="278"/>
                    </a:lnTo>
                    <a:lnTo>
                      <a:pt x="414" y="250"/>
                    </a:lnTo>
                    <a:lnTo>
                      <a:pt x="414" y="250"/>
                    </a:lnTo>
                    <a:lnTo>
                      <a:pt x="418" y="282"/>
                    </a:lnTo>
                    <a:lnTo>
                      <a:pt x="428" y="360"/>
                    </a:lnTo>
                    <a:lnTo>
                      <a:pt x="436" y="404"/>
                    </a:lnTo>
                    <a:lnTo>
                      <a:pt x="446" y="448"/>
                    </a:lnTo>
                    <a:lnTo>
                      <a:pt x="458" y="486"/>
                    </a:lnTo>
                    <a:lnTo>
                      <a:pt x="466" y="502"/>
                    </a:lnTo>
                    <a:lnTo>
                      <a:pt x="474" y="516"/>
                    </a:lnTo>
                    <a:lnTo>
                      <a:pt x="474" y="516"/>
                    </a:lnTo>
                    <a:lnTo>
                      <a:pt x="474" y="522"/>
                    </a:lnTo>
                    <a:lnTo>
                      <a:pt x="472" y="532"/>
                    </a:lnTo>
                    <a:lnTo>
                      <a:pt x="470" y="538"/>
                    </a:lnTo>
                    <a:lnTo>
                      <a:pt x="468" y="540"/>
                    </a:lnTo>
                    <a:lnTo>
                      <a:pt x="462" y="538"/>
                    </a:lnTo>
                    <a:lnTo>
                      <a:pt x="454" y="532"/>
                    </a:lnTo>
                    <a:lnTo>
                      <a:pt x="454" y="532"/>
                    </a:lnTo>
                    <a:lnTo>
                      <a:pt x="428" y="506"/>
                    </a:lnTo>
                    <a:lnTo>
                      <a:pt x="392" y="468"/>
                    </a:lnTo>
                    <a:lnTo>
                      <a:pt x="360" y="430"/>
                    </a:lnTo>
                    <a:lnTo>
                      <a:pt x="350" y="414"/>
                    </a:lnTo>
                    <a:lnTo>
                      <a:pt x="344" y="402"/>
                    </a:lnTo>
                    <a:lnTo>
                      <a:pt x="344" y="402"/>
                    </a:lnTo>
                    <a:lnTo>
                      <a:pt x="340" y="404"/>
                    </a:lnTo>
                    <a:lnTo>
                      <a:pt x="326" y="410"/>
                    </a:lnTo>
                    <a:lnTo>
                      <a:pt x="304" y="414"/>
                    </a:lnTo>
                    <a:lnTo>
                      <a:pt x="290" y="416"/>
                    </a:lnTo>
                    <a:lnTo>
                      <a:pt x="274" y="416"/>
                    </a:lnTo>
                    <a:lnTo>
                      <a:pt x="258" y="414"/>
                    </a:lnTo>
                    <a:lnTo>
                      <a:pt x="238" y="410"/>
                    </a:lnTo>
                    <a:lnTo>
                      <a:pt x="218" y="404"/>
                    </a:lnTo>
                    <a:lnTo>
                      <a:pt x="196" y="394"/>
                    </a:lnTo>
                    <a:lnTo>
                      <a:pt x="172" y="380"/>
                    </a:lnTo>
                    <a:lnTo>
                      <a:pt x="146" y="362"/>
                    </a:lnTo>
                    <a:lnTo>
                      <a:pt x="118" y="340"/>
                    </a:lnTo>
                    <a:lnTo>
                      <a:pt x="90" y="312"/>
                    </a:lnTo>
                    <a:lnTo>
                      <a:pt x="90" y="312"/>
                    </a:lnTo>
                    <a:lnTo>
                      <a:pt x="106" y="346"/>
                    </a:lnTo>
                    <a:lnTo>
                      <a:pt x="120" y="380"/>
                    </a:lnTo>
                    <a:lnTo>
                      <a:pt x="132" y="420"/>
                    </a:lnTo>
                    <a:lnTo>
                      <a:pt x="138" y="440"/>
                    </a:lnTo>
                    <a:lnTo>
                      <a:pt x="140" y="460"/>
                    </a:lnTo>
                    <a:lnTo>
                      <a:pt x="142" y="478"/>
                    </a:lnTo>
                    <a:lnTo>
                      <a:pt x="142" y="494"/>
                    </a:lnTo>
                    <a:lnTo>
                      <a:pt x="138" y="506"/>
                    </a:lnTo>
                    <a:lnTo>
                      <a:pt x="136" y="512"/>
                    </a:lnTo>
                    <a:lnTo>
                      <a:pt x="132" y="518"/>
                    </a:lnTo>
                    <a:lnTo>
                      <a:pt x="128" y="522"/>
                    </a:lnTo>
                    <a:lnTo>
                      <a:pt x="122" y="524"/>
                    </a:lnTo>
                    <a:lnTo>
                      <a:pt x="116" y="526"/>
                    </a:lnTo>
                    <a:lnTo>
                      <a:pt x="108" y="526"/>
                    </a:lnTo>
                    <a:lnTo>
                      <a:pt x="108" y="526"/>
                    </a:lnTo>
                    <a:lnTo>
                      <a:pt x="114" y="534"/>
                    </a:lnTo>
                    <a:lnTo>
                      <a:pt x="126" y="552"/>
                    </a:lnTo>
                    <a:lnTo>
                      <a:pt x="142" y="576"/>
                    </a:lnTo>
                    <a:lnTo>
                      <a:pt x="150" y="592"/>
                    </a:lnTo>
                    <a:lnTo>
                      <a:pt x="154" y="606"/>
                    </a:lnTo>
                    <a:lnTo>
                      <a:pt x="158" y="622"/>
                    </a:lnTo>
                    <a:lnTo>
                      <a:pt x="156" y="638"/>
                    </a:lnTo>
                    <a:lnTo>
                      <a:pt x="152" y="652"/>
                    </a:lnTo>
                    <a:lnTo>
                      <a:pt x="148" y="660"/>
                    </a:lnTo>
                    <a:lnTo>
                      <a:pt x="144" y="666"/>
                    </a:lnTo>
                    <a:lnTo>
                      <a:pt x="138" y="674"/>
                    </a:lnTo>
                    <a:lnTo>
                      <a:pt x="130" y="680"/>
                    </a:lnTo>
                    <a:lnTo>
                      <a:pt x="120" y="684"/>
                    </a:lnTo>
                    <a:lnTo>
                      <a:pt x="110" y="690"/>
                    </a:lnTo>
                    <a:lnTo>
                      <a:pt x="84" y="698"/>
                    </a:lnTo>
                    <a:lnTo>
                      <a:pt x="50" y="704"/>
                    </a:lnTo>
                    <a:lnTo>
                      <a:pt x="50" y="704"/>
                    </a:lnTo>
                    <a:lnTo>
                      <a:pt x="70" y="712"/>
                    </a:lnTo>
                    <a:lnTo>
                      <a:pt x="116" y="734"/>
                    </a:lnTo>
                    <a:lnTo>
                      <a:pt x="146" y="748"/>
                    </a:lnTo>
                    <a:lnTo>
                      <a:pt x="174" y="766"/>
                    </a:lnTo>
                    <a:lnTo>
                      <a:pt x="202" y="784"/>
                    </a:lnTo>
                    <a:lnTo>
                      <a:pt x="224" y="804"/>
                    </a:lnTo>
                    <a:lnTo>
                      <a:pt x="234" y="814"/>
                    </a:lnTo>
                    <a:lnTo>
                      <a:pt x="242" y="824"/>
                    </a:lnTo>
                    <a:lnTo>
                      <a:pt x="246" y="836"/>
                    </a:lnTo>
                    <a:lnTo>
                      <a:pt x="250" y="846"/>
                    </a:lnTo>
                    <a:lnTo>
                      <a:pt x="250" y="856"/>
                    </a:lnTo>
                    <a:lnTo>
                      <a:pt x="248" y="868"/>
                    </a:lnTo>
                    <a:lnTo>
                      <a:pt x="242" y="878"/>
                    </a:lnTo>
                    <a:lnTo>
                      <a:pt x="232" y="888"/>
                    </a:lnTo>
                    <a:lnTo>
                      <a:pt x="220" y="900"/>
                    </a:lnTo>
                    <a:lnTo>
                      <a:pt x="202" y="910"/>
                    </a:lnTo>
                    <a:lnTo>
                      <a:pt x="182" y="920"/>
                    </a:lnTo>
                    <a:lnTo>
                      <a:pt x="156" y="930"/>
                    </a:lnTo>
                    <a:lnTo>
                      <a:pt x="124" y="938"/>
                    </a:lnTo>
                    <a:lnTo>
                      <a:pt x="88" y="948"/>
                    </a:lnTo>
                    <a:lnTo>
                      <a:pt x="48" y="956"/>
                    </a:lnTo>
                    <a:lnTo>
                      <a:pt x="0" y="964"/>
                    </a:lnTo>
                    <a:lnTo>
                      <a:pt x="0" y="964"/>
                    </a:lnTo>
                    <a:lnTo>
                      <a:pt x="30" y="966"/>
                    </a:lnTo>
                    <a:lnTo>
                      <a:pt x="62" y="972"/>
                    </a:lnTo>
                    <a:lnTo>
                      <a:pt x="102" y="980"/>
                    </a:lnTo>
                    <a:lnTo>
                      <a:pt x="148" y="992"/>
                    </a:lnTo>
                    <a:lnTo>
                      <a:pt x="198" y="1010"/>
                    </a:lnTo>
                    <a:lnTo>
                      <a:pt x="224" y="1020"/>
                    </a:lnTo>
                    <a:lnTo>
                      <a:pt x="250" y="1032"/>
                    </a:lnTo>
                    <a:lnTo>
                      <a:pt x="274" y="1046"/>
                    </a:lnTo>
                    <a:lnTo>
                      <a:pt x="298" y="1060"/>
                    </a:lnTo>
                    <a:lnTo>
                      <a:pt x="298" y="1060"/>
                    </a:lnTo>
                    <a:lnTo>
                      <a:pt x="330" y="1060"/>
                    </a:lnTo>
                    <a:lnTo>
                      <a:pt x="358" y="1064"/>
                    </a:lnTo>
                    <a:lnTo>
                      <a:pt x="374" y="1066"/>
                    </a:lnTo>
                    <a:lnTo>
                      <a:pt x="388" y="1070"/>
                    </a:lnTo>
                    <a:lnTo>
                      <a:pt x="402" y="1074"/>
                    </a:lnTo>
                    <a:lnTo>
                      <a:pt x="412" y="1082"/>
                    </a:lnTo>
                    <a:lnTo>
                      <a:pt x="420" y="1090"/>
                    </a:lnTo>
                    <a:lnTo>
                      <a:pt x="422" y="1094"/>
                    </a:lnTo>
                    <a:lnTo>
                      <a:pt x="422" y="1100"/>
                    </a:lnTo>
                    <a:lnTo>
                      <a:pt x="422" y="1106"/>
                    </a:lnTo>
                    <a:lnTo>
                      <a:pt x="422" y="1114"/>
                    </a:lnTo>
                    <a:lnTo>
                      <a:pt x="414" y="1128"/>
                    </a:lnTo>
                    <a:lnTo>
                      <a:pt x="402" y="1146"/>
                    </a:lnTo>
                    <a:lnTo>
                      <a:pt x="382" y="1168"/>
                    </a:lnTo>
                    <a:lnTo>
                      <a:pt x="382" y="1168"/>
                    </a:lnTo>
                    <a:lnTo>
                      <a:pt x="410" y="1160"/>
                    </a:lnTo>
                    <a:lnTo>
                      <a:pt x="442" y="1152"/>
                    </a:lnTo>
                    <a:lnTo>
                      <a:pt x="482" y="1140"/>
                    </a:lnTo>
                    <a:lnTo>
                      <a:pt x="526" y="1126"/>
                    </a:lnTo>
                    <a:lnTo>
                      <a:pt x="572" y="1108"/>
                    </a:lnTo>
                    <a:lnTo>
                      <a:pt x="616" y="1088"/>
                    </a:lnTo>
                    <a:lnTo>
                      <a:pt x="636" y="1076"/>
                    </a:lnTo>
                    <a:lnTo>
                      <a:pt x="654" y="1064"/>
                    </a:lnTo>
                    <a:lnTo>
                      <a:pt x="654" y="1064"/>
                    </a:lnTo>
                    <a:lnTo>
                      <a:pt x="654" y="1128"/>
                    </a:lnTo>
                    <a:lnTo>
                      <a:pt x="652" y="1174"/>
                    </a:lnTo>
                    <a:lnTo>
                      <a:pt x="646" y="1224"/>
                    </a:lnTo>
                    <a:lnTo>
                      <a:pt x="638" y="1274"/>
                    </a:lnTo>
                    <a:lnTo>
                      <a:pt x="632" y="1298"/>
                    </a:lnTo>
                    <a:lnTo>
                      <a:pt x="626" y="1322"/>
                    </a:lnTo>
                    <a:lnTo>
                      <a:pt x="616" y="1342"/>
                    </a:lnTo>
                    <a:lnTo>
                      <a:pt x="606" y="1360"/>
                    </a:lnTo>
                    <a:lnTo>
                      <a:pt x="594" y="1374"/>
                    </a:lnTo>
                    <a:lnTo>
                      <a:pt x="582" y="1386"/>
                    </a:lnTo>
                    <a:lnTo>
                      <a:pt x="582" y="1386"/>
                    </a:lnTo>
                    <a:lnTo>
                      <a:pt x="580" y="1388"/>
                    </a:lnTo>
                    <a:lnTo>
                      <a:pt x="576" y="1392"/>
                    </a:lnTo>
                    <a:lnTo>
                      <a:pt x="576" y="1396"/>
                    </a:lnTo>
                    <a:lnTo>
                      <a:pt x="582" y="1400"/>
                    </a:lnTo>
                    <a:lnTo>
                      <a:pt x="582" y="1400"/>
                    </a:lnTo>
                    <a:lnTo>
                      <a:pt x="586" y="1404"/>
                    </a:lnTo>
                    <a:lnTo>
                      <a:pt x="600" y="1410"/>
                    </a:lnTo>
                    <a:lnTo>
                      <a:pt x="608" y="1412"/>
                    </a:lnTo>
                    <a:lnTo>
                      <a:pt x="616" y="1410"/>
                    </a:lnTo>
                    <a:lnTo>
                      <a:pt x="626" y="1408"/>
                    </a:lnTo>
                    <a:lnTo>
                      <a:pt x="636" y="1402"/>
                    </a:lnTo>
                    <a:lnTo>
                      <a:pt x="636" y="1402"/>
                    </a:lnTo>
                    <a:lnTo>
                      <a:pt x="642" y="1400"/>
                    </a:lnTo>
                    <a:lnTo>
                      <a:pt x="646" y="1400"/>
                    </a:lnTo>
                    <a:lnTo>
                      <a:pt x="652" y="1396"/>
                    </a:lnTo>
                    <a:lnTo>
                      <a:pt x="658" y="1390"/>
                    </a:lnTo>
                    <a:lnTo>
                      <a:pt x="658" y="1390"/>
                    </a:lnTo>
                    <a:lnTo>
                      <a:pt x="666" y="1372"/>
                    </a:lnTo>
                    <a:lnTo>
                      <a:pt x="672" y="1350"/>
                    </a:lnTo>
                    <a:lnTo>
                      <a:pt x="678" y="1320"/>
                    </a:lnTo>
                    <a:lnTo>
                      <a:pt x="684" y="1284"/>
                    </a:lnTo>
                    <a:lnTo>
                      <a:pt x="690" y="1240"/>
                    </a:lnTo>
                    <a:lnTo>
                      <a:pt x="694" y="1190"/>
                    </a:lnTo>
                    <a:lnTo>
                      <a:pt x="702" y="1064"/>
                    </a:lnTo>
                    <a:lnTo>
                      <a:pt x="702" y="1064"/>
                    </a:lnTo>
                    <a:lnTo>
                      <a:pt x="722" y="1076"/>
                    </a:lnTo>
                    <a:lnTo>
                      <a:pt x="742" y="1088"/>
                    </a:lnTo>
                    <a:lnTo>
                      <a:pt x="786" y="1108"/>
                    </a:lnTo>
                    <a:lnTo>
                      <a:pt x="830" y="1126"/>
                    </a:lnTo>
                    <a:lnTo>
                      <a:pt x="874" y="1140"/>
                    </a:lnTo>
                    <a:lnTo>
                      <a:pt x="914" y="1152"/>
                    </a:lnTo>
                    <a:lnTo>
                      <a:pt x="946" y="1160"/>
                    </a:lnTo>
                    <a:lnTo>
                      <a:pt x="974" y="1168"/>
                    </a:lnTo>
                    <a:lnTo>
                      <a:pt x="974" y="1168"/>
                    </a:lnTo>
                    <a:lnTo>
                      <a:pt x="954" y="1146"/>
                    </a:lnTo>
                    <a:lnTo>
                      <a:pt x="942" y="1128"/>
                    </a:lnTo>
                    <a:lnTo>
                      <a:pt x="934" y="1114"/>
                    </a:lnTo>
                    <a:lnTo>
                      <a:pt x="934" y="1106"/>
                    </a:lnTo>
                    <a:lnTo>
                      <a:pt x="934" y="1100"/>
                    </a:lnTo>
                    <a:lnTo>
                      <a:pt x="934" y="1094"/>
                    </a:lnTo>
                    <a:lnTo>
                      <a:pt x="936" y="1090"/>
                    </a:lnTo>
                    <a:lnTo>
                      <a:pt x="944" y="1082"/>
                    </a:lnTo>
                    <a:lnTo>
                      <a:pt x="954" y="1074"/>
                    </a:lnTo>
                    <a:lnTo>
                      <a:pt x="968" y="1070"/>
                    </a:lnTo>
                    <a:lnTo>
                      <a:pt x="982" y="1066"/>
                    </a:lnTo>
                    <a:lnTo>
                      <a:pt x="998" y="1064"/>
                    </a:lnTo>
                    <a:lnTo>
                      <a:pt x="1026" y="1060"/>
                    </a:lnTo>
                    <a:lnTo>
                      <a:pt x="1058" y="1060"/>
                    </a:lnTo>
                    <a:lnTo>
                      <a:pt x="1058" y="1060"/>
                    </a:lnTo>
                    <a:lnTo>
                      <a:pt x="1082" y="1046"/>
                    </a:lnTo>
                    <a:lnTo>
                      <a:pt x="1106" y="1032"/>
                    </a:lnTo>
                    <a:lnTo>
                      <a:pt x="1132" y="1020"/>
                    </a:lnTo>
                    <a:lnTo>
                      <a:pt x="1158" y="1010"/>
                    </a:lnTo>
                    <a:lnTo>
                      <a:pt x="1208" y="992"/>
                    </a:lnTo>
                    <a:lnTo>
                      <a:pt x="1254" y="980"/>
                    </a:lnTo>
                    <a:lnTo>
                      <a:pt x="1294" y="972"/>
                    </a:lnTo>
                    <a:lnTo>
                      <a:pt x="1326" y="966"/>
                    </a:lnTo>
                    <a:lnTo>
                      <a:pt x="1356" y="964"/>
                    </a:lnTo>
                    <a:lnTo>
                      <a:pt x="1356" y="964"/>
                    </a:lnTo>
                    <a:lnTo>
                      <a:pt x="1308" y="956"/>
                    </a:lnTo>
                    <a:lnTo>
                      <a:pt x="1268" y="948"/>
                    </a:lnTo>
                    <a:lnTo>
                      <a:pt x="1232" y="938"/>
                    </a:lnTo>
                    <a:lnTo>
                      <a:pt x="1200" y="930"/>
                    </a:lnTo>
                    <a:lnTo>
                      <a:pt x="1174" y="920"/>
                    </a:lnTo>
                    <a:lnTo>
                      <a:pt x="1154" y="910"/>
                    </a:lnTo>
                    <a:lnTo>
                      <a:pt x="1136" y="900"/>
                    </a:lnTo>
                    <a:lnTo>
                      <a:pt x="1124" y="888"/>
                    </a:lnTo>
                    <a:lnTo>
                      <a:pt x="1114" y="878"/>
                    </a:lnTo>
                    <a:lnTo>
                      <a:pt x="1108" y="868"/>
                    </a:lnTo>
                    <a:lnTo>
                      <a:pt x="1106" y="856"/>
                    </a:lnTo>
                    <a:lnTo>
                      <a:pt x="1106" y="846"/>
                    </a:lnTo>
                    <a:lnTo>
                      <a:pt x="1108" y="836"/>
                    </a:lnTo>
                    <a:lnTo>
                      <a:pt x="1114" y="824"/>
                    </a:lnTo>
                    <a:lnTo>
                      <a:pt x="1122" y="814"/>
                    </a:lnTo>
                    <a:lnTo>
                      <a:pt x="1132" y="804"/>
                    </a:lnTo>
                    <a:lnTo>
                      <a:pt x="1154" y="784"/>
                    </a:lnTo>
                    <a:lnTo>
                      <a:pt x="1182" y="766"/>
                    </a:lnTo>
                    <a:lnTo>
                      <a:pt x="1210" y="748"/>
                    </a:lnTo>
                    <a:lnTo>
                      <a:pt x="1240" y="734"/>
                    </a:lnTo>
                    <a:lnTo>
                      <a:pt x="1286" y="712"/>
                    </a:lnTo>
                    <a:lnTo>
                      <a:pt x="1306" y="704"/>
                    </a:lnTo>
                    <a:lnTo>
                      <a:pt x="1306" y="704"/>
                    </a:lnTo>
                    <a:close/>
                  </a:path>
                </a:pathLst>
              </a:custGeom>
              <a:solidFill>
                <a:schemeClr val="accent1">
                  <a:alpha val="8000"/>
                </a:schemeClr>
              </a:solidFill>
              <a:ln w="9525">
                <a:noFill/>
                <a:round/>
                <a:headEnd/>
                <a:tailEnd/>
              </a:ln>
              <a:effectLst>
                <a:glow rad="50800">
                  <a:schemeClr val="accent1">
                    <a:alpha val="15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83" name="Freeform 20"/>
              <p:cNvSpPr>
                <a:spLocks noChangeAspect="1"/>
              </p:cNvSpPr>
              <p:nvPr/>
            </p:nvSpPr>
            <p:spPr bwMode="auto">
              <a:xfrm rot="12859877">
                <a:off x="6911677" y="5192992"/>
                <a:ext cx="658602" cy="1261468"/>
              </a:xfrm>
              <a:custGeom>
                <a:avLst/>
                <a:gdLst/>
                <a:ahLst/>
                <a:cxnLst>
                  <a:cxn ang="0">
                    <a:pos x="846" y="504"/>
                  </a:cxn>
                  <a:cxn ang="0">
                    <a:pos x="764" y="522"/>
                  </a:cxn>
                  <a:cxn ang="0">
                    <a:pos x="702" y="500"/>
                  </a:cxn>
                  <a:cxn ang="0">
                    <a:pos x="660" y="452"/>
                  </a:cxn>
                  <a:cxn ang="0">
                    <a:pos x="620" y="326"/>
                  </a:cxn>
                  <a:cxn ang="0">
                    <a:pos x="612" y="232"/>
                  </a:cxn>
                  <a:cxn ang="0">
                    <a:pos x="556" y="198"/>
                  </a:cxn>
                  <a:cxn ang="0">
                    <a:pos x="474" y="96"/>
                  </a:cxn>
                  <a:cxn ang="0">
                    <a:pos x="422" y="0"/>
                  </a:cxn>
                  <a:cxn ang="0">
                    <a:pos x="368" y="114"/>
                  </a:cxn>
                  <a:cxn ang="0">
                    <a:pos x="300" y="214"/>
                  </a:cxn>
                  <a:cxn ang="0">
                    <a:pos x="256" y="244"/>
                  </a:cxn>
                  <a:cxn ang="0">
                    <a:pos x="256" y="370"/>
                  </a:cxn>
                  <a:cxn ang="0">
                    <a:pos x="226" y="484"/>
                  </a:cxn>
                  <a:cxn ang="0">
                    <a:pos x="184" y="530"/>
                  </a:cxn>
                  <a:cxn ang="0">
                    <a:pos x="120" y="550"/>
                  </a:cxn>
                  <a:cxn ang="0">
                    <a:pos x="28" y="530"/>
                  </a:cxn>
                  <a:cxn ang="0">
                    <a:pos x="60" y="602"/>
                  </a:cxn>
                  <a:cxn ang="0">
                    <a:pos x="166" y="772"/>
                  </a:cxn>
                  <a:cxn ang="0">
                    <a:pos x="204" y="874"/>
                  </a:cxn>
                  <a:cxn ang="0">
                    <a:pos x="194" y="930"/>
                  </a:cxn>
                  <a:cxn ang="0">
                    <a:pos x="136" y="948"/>
                  </a:cxn>
                  <a:cxn ang="0">
                    <a:pos x="50" y="928"/>
                  </a:cxn>
                  <a:cxn ang="0">
                    <a:pos x="48" y="964"/>
                  </a:cxn>
                  <a:cxn ang="0">
                    <a:pos x="74" y="1006"/>
                  </a:cxn>
                  <a:cxn ang="0">
                    <a:pos x="144" y="1062"/>
                  </a:cxn>
                  <a:cxn ang="0">
                    <a:pos x="290" y="1168"/>
                  </a:cxn>
                  <a:cxn ang="0">
                    <a:pos x="418" y="1298"/>
                  </a:cxn>
                  <a:cxn ang="0">
                    <a:pos x="474" y="1394"/>
                  </a:cxn>
                  <a:cxn ang="0">
                    <a:pos x="468" y="1514"/>
                  </a:cxn>
                  <a:cxn ang="0">
                    <a:pos x="438" y="1640"/>
                  </a:cxn>
                  <a:cxn ang="0">
                    <a:pos x="398" y="1694"/>
                  </a:cxn>
                  <a:cxn ang="0">
                    <a:pos x="394" y="1704"/>
                  </a:cxn>
                  <a:cxn ang="0">
                    <a:pos x="416" y="1718"/>
                  </a:cxn>
                  <a:cxn ang="0">
                    <a:pos x="456" y="1712"/>
                  </a:cxn>
                  <a:cxn ang="0">
                    <a:pos x="472" y="1706"/>
                  </a:cxn>
                  <a:cxn ang="0">
                    <a:pos x="492" y="1662"/>
                  </a:cxn>
                  <a:cxn ang="0">
                    <a:pos x="512" y="1528"/>
                  </a:cxn>
                  <a:cxn ang="0">
                    <a:pos x="536" y="1370"/>
                  </a:cxn>
                  <a:cxn ang="0">
                    <a:pos x="594" y="1262"/>
                  </a:cxn>
                  <a:cxn ang="0">
                    <a:pos x="724" y="1116"/>
                  </a:cxn>
                  <a:cxn ang="0">
                    <a:pos x="838" y="1014"/>
                  </a:cxn>
                  <a:cxn ang="0">
                    <a:pos x="884" y="942"/>
                  </a:cxn>
                  <a:cxn ang="0">
                    <a:pos x="890" y="884"/>
                  </a:cxn>
                  <a:cxn ang="0">
                    <a:pos x="874" y="836"/>
                  </a:cxn>
                  <a:cxn ang="0">
                    <a:pos x="792" y="866"/>
                  </a:cxn>
                  <a:cxn ang="0">
                    <a:pos x="732" y="860"/>
                  </a:cxn>
                  <a:cxn ang="0">
                    <a:pos x="720" y="814"/>
                  </a:cxn>
                  <a:cxn ang="0">
                    <a:pos x="752" y="720"/>
                  </a:cxn>
                  <a:cxn ang="0">
                    <a:pos x="844" y="556"/>
                  </a:cxn>
                </a:cxnLst>
                <a:rect l="0" t="0" r="r" b="b"/>
                <a:pathLst>
                  <a:path w="898" h="1720">
                    <a:moveTo>
                      <a:pt x="898" y="476"/>
                    </a:moveTo>
                    <a:lnTo>
                      <a:pt x="898" y="476"/>
                    </a:lnTo>
                    <a:lnTo>
                      <a:pt x="872" y="492"/>
                    </a:lnTo>
                    <a:lnTo>
                      <a:pt x="846" y="504"/>
                    </a:lnTo>
                    <a:lnTo>
                      <a:pt x="824" y="512"/>
                    </a:lnTo>
                    <a:lnTo>
                      <a:pt x="802" y="518"/>
                    </a:lnTo>
                    <a:lnTo>
                      <a:pt x="782" y="520"/>
                    </a:lnTo>
                    <a:lnTo>
                      <a:pt x="764" y="522"/>
                    </a:lnTo>
                    <a:lnTo>
                      <a:pt x="746" y="520"/>
                    </a:lnTo>
                    <a:lnTo>
                      <a:pt x="730" y="514"/>
                    </a:lnTo>
                    <a:lnTo>
                      <a:pt x="716" y="508"/>
                    </a:lnTo>
                    <a:lnTo>
                      <a:pt x="702" y="500"/>
                    </a:lnTo>
                    <a:lnTo>
                      <a:pt x="690" y="490"/>
                    </a:lnTo>
                    <a:lnTo>
                      <a:pt x="680" y="480"/>
                    </a:lnTo>
                    <a:lnTo>
                      <a:pt x="670" y="466"/>
                    </a:lnTo>
                    <a:lnTo>
                      <a:pt x="660" y="452"/>
                    </a:lnTo>
                    <a:lnTo>
                      <a:pt x="646" y="422"/>
                    </a:lnTo>
                    <a:lnTo>
                      <a:pt x="634" y="390"/>
                    </a:lnTo>
                    <a:lnTo>
                      <a:pt x="626" y="358"/>
                    </a:lnTo>
                    <a:lnTo>
                      <a:pt x="620" y="326"/>
                    </a:lnTo>
                    <a:lnTo>
                      <a:pt x="616" y="296"/>
                    </a:lnTo>
                    <a:lnTo>
                      <a:pt x="612" y="250"/>
                    </a:lnTo>
                    <a:lnTo>
                      <a:pt x="612" y="232"/>
                    </a:lnTo>
                    <a:lnTo>
                      <a:pt x="612" y="232"/>
                    </a:lnTo>
                    <a:lnTo>
                      <a:pt x="598" y="228"/>
                    </a:lnTo>
                    <a:lnTo>
                      <a:pt x="584" y="222"/>
                    </a:lnTo>
                    <a:lnTo>
                      <a:pt x="570" y="210"/>
                    </a:lnTo>
                    <a:lnTo>
                      <a:pt x="556" y="198"/>
                    </a:lnTo>
                    <a:lnTo>
                      <a:pt x="540" y="184"/>
                    </a:lnTo>
                    <a:lnTo>
                      <a:pt x="526" y="168"/>
                    </a:lnTo>
                    <a:lnTo>
                      <a:pt x="498" y="132"/>
                    </a:lnTo>
                    <a:lnTo>
                      <a:pt x="474" y="96"/>
                    </a:lnTo>
                    <a:lnTo>
                      <a:pt x="452" y="62"/>
                    </a:lnTo>
                    <a:lnTo>
                      <a:pt x="424" y="14"/>
                    </a:lnTo>
                    <a:lnTo>
                      <a:pt x="424" y="14"/>
                    </a:lnTo>
                    <a:lnTo>
                      <a:pt x="422" y="0"/>
                    </a:lnTo>
                    <a:lnTo>
                      <a:pt x="422" y="0"/>
                    </a:lnTo>
                    <a:lnTo>
                      <a:pt x="406" y="34"/>
                    </a:lnTo>
                    <a:lnTo>
                      <a:pt x="390" y="70"/>
                    </a:lnTo>
                    <a:lnTo>
                      <a:pt x="368" y="114"/>
                    </a:lnTo>
                    <a:lnTo>
                      <a:pt x="342" y="156"/>
                    </a:lnTo>
                    <a:lnTo>
                      <a:pt x="328" y="178"/>
                    </a:lnTo>
                    <a:lnTo>
                      <a:pt x="314" y="196"/>
                    </a:lnTo>
                    <a:lnTo>
                      <a:pt x="300" y="214"/>
                    </a:lnTo>
                    <a:lnTo>
                      <a:pt x="286" y="228"/>
                    </a:lnTo>
                    <a:lnTo>
                      <a:pt x="270" y="238"/>
                    </a:lnTo>
                    <a:lnTo>
                      <a:pt x="256" y="244"/>
                    </a:lnTo>
                    <a:lnTo>
                      <a:pt x="256" y="244"/>
                    </a:lnTo>
                    <a:lnTo>
                      <a:pt x="258" y="262"/>
                    </a:lnTo>
                    <a:lnTo>
                      <a:pt x="260" y="308"/>
                    </a:lnTo>
                    <a:lnTo>
                      <a:pt x="260" y="338"/>
                    </a:lnTo>
                    <a:lnTo>
                      <a:pt x="256" y="370"/>
                    </a:lnTo>
                    <a:lnTo>
                      <a:pt x="252" y="404"/>
                    </a:lnTo>
                    <a:lnTo>
                      <a:pt x="244" y="438"/>
                    </a:lnTo>
                    <a:lnTo>
                      <a:pt x="234" y="468"/>
                    </a:lnTo>
                    <a:lnTo>
                      <a:pt x="226" y="484"/>
                    </a:lnTo>
                    <a:lnTo>
                      <a:pt x="218" y="496"/>
                    </a:lnTo>
                    <a:lnTo>
                      <a:pt x="208" y="510"/>
                    </a:lnTo>
                    <a:lnTo>
                      <a:pt x="198" y="520"/>
                    </a:lnTo>
                    <a:lnTo>
                      <a:pt x="184" y="530"/>
                    </a:lnTo>
                    <a:lnTo>
                      <a:pt x="172" y="538"/>
                    </a:lnTo>
                    <a:lnTo>
                      <a:pt x="156" y="544"/>
                    </a:lnTo>
                    <a:lnTo>
                      <a:pt x="140" y="548"/>
                    </a:lnTo>
                    <a:lnTo>
                      <a:pt x="120" y="550"/>
                    </a:lnTo>
                    <a:lnTo>
                      <a:pt x="100" y="550"/>
                    </a:lnTo>
                    <a:lnTo>
                      <a:pt x="78" y="546"/>
                    </a:lnTo>
                    <a:lnTo>
                      <a:pt x="54" y="540"/>
                    </a:lnTo>
                    <a:lnTo>
                      <a:pt x="28" y="530"/>
                    </a:lnTo>
                    <a:lnTo>
                      <a:pt x="0" y="518"/>
                    </a:lnTo>
                    <a:lnTo>
                      <a:pt x="0" y="518"/>
                    </a:lnTo>
                    <a:lnTo>
                      <a:pt x="18" y="542"/>
                    </a:lnTo>
                    <a:lnTo>
                      <a:pt x="60" y="602"/>
                    </a:lnTo>
                    <a:lnTo>
                      <a:pt x="88" y="640"/>
                    </a:lnTo>
                    <a:lnTo>
                      <a:pt x="116" y="682"/>
                    </a:lnTo>
                    <a:lnTo>
                      <a:pt x="142" y="728"/>
                    </a:lnTo>
                    <a:lnTo>
                      <a:pt x="166" y="772"/>
                    </a:lnTo>
                    <a:lnTo>
                      <a:pt x="186" y="816"/>
                    </a:lnTo>
                    <a:lnTo>
                      <a:pt x="194" y="836"/>
                    </a:lnTo>
                    <a:lnTo>
                      <a:pt x="200" y="856"/>
                    </a:lnTo>
                    <a:lnTo>
                      <a:pt x="204" y="874"/>
                    </a:lnTo>
                    <a:lnTo>
                      <a:pt x="206" y="892"/>
                    </a:lnTo>
                    <a:lnTo>
                      <a:pt x="204" y="906"/>
                    </a:lnTo>
                    <a:lnTo>
                      <a:pt x="202" y="920"/>
                    </a:lnTo>
                    <a:lnTo>
                      <a:pt x="194" y="930"/>
                    </a:lnTo>
                    <a:lnTo>
                      <a:pt x="186" y="940"/>
                    </a:lnTo>
                    <a:lnTo>
                      <a:pt x="172" y="946"/>
                    </a:lnTo>
                    <a:lnTo>
                      <a:pt x="156" y="948"/>
                    </a:lnTo>
                    <a:lnTo>
                      <a:pt x="136" y="948"/>
                    </a:lnTo>
                    <a:lnTo>
                      <a:pt x="112" y="946"/>
                    </a:lnTo>
                    <a:lnTo>
                      <a:pt x="82" y="940"/>
                    </a:lnTo>
                    <a:lnTo>
                      <a:pt x="50" y="928"/>
                    </a:lnTo>
                    <a:lnTo>
                      <a:pt x="50" y="928"/>
                    </a:lnTo>
                    <a:lnTo>
                      <a:pt x="48" y="932"/>
                    </a:lnTo>
                    <a:lnTo>
                      <a:pt x="46" y="938"/>
                    </a:lnTo>
                    <a:lnTo>
                      <a:pt x="44" y="948"/>
                    </a:lnTo>
                    <a:lnTo>
                      <a:pt x="48" y="964"/>
                    </a:lnTo>
                    <a:lnTo>
                      <a:pt x="52" y="972"/>
                    </a:lnTo>
                    <a:lnTo>
                      <a:pt x="56" y="982"/>
                    </a:lnTo>
                    <a:lnTo>
                      <a:pt x="64" y="994"/>
                    </a:lnTo>
                    <a:lnTo>
                      <a:pt x="74" y="1006"/>
                    </a:lnTo>
                    <a:lnTo>
                      <a:pt x="86" y="1018"/>
                    </a:lnTo>
                    <a:lnTo>
                      <a:pt x="102" y="1032"/>
                    </a:lnTo>
                    <a:lnTo>
                      <a:pt x="122" y="1046"/>
                    </a:lnTo>
                    <a:lnTo>
                      <a:pt x="144" y="1062"/>
                    </a:lnTo>
                    <a:lnTo>
                      <a:pt x="144" y="1062"/>
                    </a:lnTo>
                    <a:lnTo>
                      <a:pt x="192" y="1094"/>
                    </a:lnTo>
                    <a:lnTo>
                      <a:pt x="240" y="1130"/>
                    </a:lnTo>
                    <a:lnTo>
                      <a:pt x="290" y="1168"/>
                    </a:lnTo>
                    <a:lnTo>
                      <a:pt x="336" y="1208"/>
                    </a:lnTo>
                    <a:lnTo>
                      <a:pt x="380" y="1252"/>
                    </a:lnTo>
                    <a:lnTo>
                      <a:pt x="400" y="1274"/>
                    </a:lnTo>
                    <a:lnTo>
                      <a:pt x="418" y="1298"/>
                    </a:lnTo>
                    <a:lnTo>
                      <a:pt x="436" y="1320"/>
                    </a:lnTo>
                    <a:lnTo>
                      <a:pt x="450" y="1344"/>
                    </a:lnTo>
                    <a:lnTo>
                      <a:pt x="464" y="1370"/>
                    </a:lnTo>
                    <a:lnTo>
                      <a:pt x="474" y="1394"/>
                    </a:lnTo>
                    <a:lnTo>
                      <a:pt x="474" y="1394"/>
                    </a:lnTo>
                    <a:lnTo>
                      <a:pt x="474" y="1428"/>
                    </a:lnTo>
                    <a:lnTo>
                      <a:pt x="472" y="1470"/>
                    </a:lnTo>
                    <a:lnTo>
                      <a:pt x="468" y="1514"/>
                    </a:lnTo>
                    <a:lnTo>
                      <a:pt x="462" y="1558"/>
                    </a:lnTo>
                    <a:lnTo>
                      <a:pt x="452" y="1602"/>
                    </a:lnTo>
                    <a:lnTo>
                      <a:pt x="446" y="1622"/>
                    </a:lnTo>
                    <a:lnTo>
                      <a:pt x="438" y="1640"/>
                    </a:lnTo>
                    <a:lnTo>
                      <a:pt x="430" y="1658"/>
                    </a:lnTo>
                    <a:lnTo>
                      <a:pt x="422" y="1672"/>
                    </a:lnTo>
                    <a:lnTo>
                      <a:pt x="410" y="1686"/>
                    </a:lnTo>
                    <a:lnTo>
                      <a:pt x="398" y="1694"/>
                    </a:lnTo>
                    <a:lnTo>
                      <a:pt x="398" y="1694"/>
                    </a:lnTo>
                    <a:lnTo>
                      <a:pt x="396" y="1696"/>
                    </a:lnTo>
                    <a:lnTo>
                      <a:pt x="394" y="1700"/>
                    </a:lnTo>
                    <a:lnTo>
                      <a:pt x="394" y="1704"/>
                    </a:lnTo>
                    <a:lnTo>
                      <a:pt x="398" y="1710"/>
                    </a:lnTo>
                    <a:lnTo>
                      <a:pt x="398" y="1710"/>
                    </a:lnTo>
                    <a:lnTo>
                      <a:pt x="404" y="1714"/>
                    </a:lnTo>
                    <a:lnTo>
                      <a:pt x="416" y="1718"/>
                    </a:lnTo>
                    <a:lnTo>
                      <a:pt x="424" y="1720"/>
                    </a:lnTo>
                    <a:lnTo>
                      <a:pt x="434" y="1720"/>
                    </a:lnTo>
                    <a:lnTo>
                      <a:pt x="444" y="1718"/>
                    </a:lnTo>
                    <a:lnTo>
                      <a:pt x="456" y="1712"/>
                    </a:lnTo>
                    <a:lnTo>
                      <a:pt x="456" y="1712"/>
                    </a:lnTo>
                    <a:lnTo>
                      <a:pt x="460" y="1708"/>
                    </a:lnTo>
                    <a:lnTo>
                      <a:pt x="466" y="1708"/>
                    </a:lnTo>
                    <a:lnTo>
                      <a:pt x="472" y="1706"/>
                    </a:lnTo>
                    <a:lnTo>
                      <a:pt x="478" y="1698"/>
                    </a:lnTo>
                    <a:lnTo>
                      <a:pt x="478" y="1698"/>
                    </a:lnTo>
                    <a:lnTo>
                      <a:pt x="484" y="1684"/>
                    </a:lnTo>
                    <a:lnTo>
                      <a:pt x="492" y="1662"/>
                    </a:lnTo>
                    <a:lnTo>
                      <a:pt x="498" y="1638"/>
                    </a:lnTo>
                    <a:lnTo>
                      <a:pt x="502" y="1606"/>
                    </a:lnTo>
                    <a:lnTo>
                      <a:pt x="508" y="1570"/>
                    </a:lnTo>
                    <a:lnTo>
                      <a:pt x="512" y="1528"/>
                    </a:lnTo>
                    <a:lnTo>
                      <a:pt x="520" y="1426"/>
                    </a:lnTo>
                    <a:lnTo>
                      <a:pt x="520" y="1426"/>
                    </a:lnTo>
                    <a:lnTo>
                      <a:pt x="526" y="1398"/>
                    </a:lnTo>
                    <a:lnTo>
                      <a:pt x="536" y="1370"/>
                    </a:lnTo>
                    <a:lnTo>
                      <a:pt x="546" y="1344"/>
                    </a:lnTo>
                    <a:lnTo>
                      <a:pt x="560" y="1316"/>
                    </a:lnTo>
                    <a:lnTo>
                      <a:pt x="576" y="1290"/>
                    </a:lnTo>
                    <a:lnTo>
                      <a:pt x="594" y="1262"/>
                    </a:lnTo>
                    <a:lnTo>
                      <a:pt x="612" y="1236"/>
                    </a:lnTo>
                    <a:lnTo>
                      <a:pt x="632" y="1212"/>
                    </a:lnTo>
                    <a:lnTo>
                      <a:pt x="676" y="1162"/>
                    </a:lnTo>
                    <a:lnTo>
                      <a:pt x="724" y="1116"/>
                    </a:lnTo>
                    <a:lnTo>
                      <a:pt x="770" y="1072"/>
                    </a:lnTo>
                    <a:lnTo>
                      <a:pt x="816" y="1032"/>
                    </a:lnTo>
                    <a:lnTo>
                      <a:pt x="816" y="1032"/>
                    </a:lnTo>
                    <a:lnTo>
                      <a:pt x="838" y="1014"/>
                    </a:lnTo>
                    <a:lnTo>
                      <a:pt x="854" y="996"/>
                    </a:lnTo>
                    <a:lnTo>
                      <a:pt x="866" y="978"/>
                    </a:lnTo>
                    <a:lnTo>
                      <a:pt x="876" y="960"/>
                    </a:lnTo>
                    <a:lnTo>
                      <a:pt x="884" y="942"/>
                    </a:lnTo>
                    <a:lnTo>
                      <a:pt x="888" y="926"/>
                    </a:lnTo>
                    <a:lnTo>
                      <a:pt x="890" y="910"/>
                    </a:lnTo>
                    <a:lnTo>
                      <a:pt x="890" y="896"/>
                    </a:lnTo>
                    <a:lnTo>
                      <a:pt x="890" y="884"/>
                    </a:lnTo>
                    <a:lnTo>
                      <a:pt x="888" y="872"/>
                    </a:lnTo>
                    <a:lnTo>
                      <a:pt x="882" y="852"/>
                    </a:lnTo>
                    <a:lnTo>
                      <a:pt x="876" y="840"/>
                    </a:lnTo>
                    <a:lnTo>
                      <a:pt x="874" y="836"/>
                    </a:lnTo>
                    <a:lnTo>
                      <a:pt x="874" y="836"/>
                    </a:lnTo>
                    <a:lnTo>
                      <a:pt x="842" y="850"/>
                    </a:lnTo>
                    <a:lnTo>
                      <a:pt x="816" y="860"/>
                    </a:lnTo>
                    <a:lnTo>
                      <a:pt x="792" y="866"/>
                    </a:lnTo>
                    <a:lnTo>
                      <a:pt x="772" y="870"/>
                    </a:lnTo>
                    <a:lnTo>
                      <a:pt x="756" y="870"/>
                    </a:lnTo>
                    <a:lnTo>
                      <a:pt x="742" y="866"/>
                    </a:lnTo>
                    <a:lnTo>
                      <a:pt x="732" y="860"/>
                    </a:lnTo>
                    <a:lnTo>
                      <a:pt x="726" y="852"/>
                    </a:lnTo>
                    <a:lnTo>
                      <a:pt x="722" y="842"/>
                    </a:lnTo>
                    <a:lnTo>
                      <a:pt x="720" y="828"/>
                    </a:lnTo>
                    <a:lnTo>
                      <a:pt x="720" y="814"/>
                    </a:lnTo>
                    <a:lnTo>
                      <a:pt x="724" y="798"/>
                    </a:lnTo>
                    <a:lnTo>
                      <a:pt x="728" y="780"/>
                    </a:lnTo>
                    <a:lnTo>
                      <a:pt x="734" y="760"/>
                    </a:lnTo>
                    <a:lnTo>
                      <a:pt x="752" y="720"/>
                    </a:lnTo>
                    <a:lnTo>
                      <a:pt x="772" y="678"/>
                    </a:lnTo>
                    <a:lnTo>
                      <a:pt x="796" y="636"/>
                    </a:lnTo>
                    <a:lnTo>
                      <a:pt x="820" y="594"/>
                    </a:lnTo>
                    <a:lnTo>
                      <a:pt x="844" y="556"/>
                    </a:lnTo>
                    <a:lnTo>
                      <a:pt x="882" y="498"/>
                    </a:lnTo>
                    <a:lnTo>
                      <a:pt x="898" y="476"/>
                    </a:lnTo>
                    <a:lnTo>
                      <a:pt x="898" y="476"/>
                    </a:lnTo>
                    <a:close/>
                  </a:path>
                </a:pathLst>
              </a:custGeom>
              <a:solidFill>
                <a:schemeClr val="accent1">
                  <a:alpha val="8000"/>
                </a:schemeClr>
              </a:solidFill>
              <a:ln w="9525">
                <a:noFill/>
                <a:round/>
                <a:headEnd/>
                <a:tailEnd/>
              </a:ln>
              <a:effectLst>
                <a:glow rad="50800">
                  <a:schemeClr val="accent1">
                    <a:alpha val="20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84" name="Freeform 12"/>
              <p:cNvSpPr>
                <a:spLocks noChangeAspect="1"/>
              </p:cNvSpPr>
              <p:nvPr/>
            </p:nvSpPr>
            <p:spPr bwMode="auto">
              <a:xfrm rot="1886122">
                <a:off x="7260150" y="2458059"/>
                <a:ext cx="819391" cy="853231"/>
              </a:xfrm>
              <a:custGeom>
                <a:avLst/>
                <a:gdLst/>
                <a:ahLst/>
                <a:cxnLst>
                  <a:cxn ang="0">
                    <a:pos x="1226" y="680"/>
                  </a:cxn>
                  <a:cxn ang="0">
                    <a:pos x="1198" y="622"/>
                  </a:cxn>
                  <a:cxn ang="0">
                    <a:pos x="1248" y="526"/>
                  </a:cxn>
                  <a:cxn ang="0">
                    <a:pos x="1220" y="512"/>
                  </a:cxn>
                  <a:cxn ang="0">
                    <a:pos x="1224" y="420"/>
                  </a:cxn>
                  <a:cxn ang="0">
                    <a:pos x="1210" y="362"/>
                  </a:cxn>
                  <a:cxn ang="0">
                    <a:pos x="1082" y="416"/>
                  </a:cxn>
                  <a:cxn ang="0">
                    <a:pos x="1012" y="402"/>
                  </a:cxn>
                  <a:cxn ang="0">
                    <a:pos x="902" y="532"/>
                  </a:cxn>
                  <a:cxn ang="0">
                    <a:pos x="882" y="516"/>
                  </a:cxn>
                  <a:cxn ang="0">
                    <a:pos x="928" y="360"/>
                  </a:cxn>
                  <a:cxn ang="0">
                    <a:pos x="850" y="310"/>
                  </a:cxn>
                  <a:cxn ang="0">
                    <a:pos x="804" y="306"/>
                  </a:cxn>
                  <a:cxn ang="0">
                    <a:pos x="792" y="212"/>
                  </a:cxn>
                  <a:cxn ang="0">
                    <a:pos x="774" y="194"/>
                  </a:cxn>
                  <a:cxn ang="0">
                    <a:pos x="726" y="180"/>
                  </a:cxn>
                  <a:cxn ang="0">
                    <a:pos x="684" y="42"/>
                  </a:cxn>
                  <a:cxn ang="0">
                    <a:pos x="678" y="0"/>
                  </a:cxn>
                  <a:cxn ang="0">
                    <a:pos x="640" y="164"/>
                  </a:cxn>
                  <a:cxn ang="0">
                    <a:pos x="590" y="198"/>
                  </a:cxn>
                  <a:cxn ang="0">
                    <a:pos x="558" y="186"/>
                  </a:cxn>
                  <a:cxn ang="0">
                    <a:pos x="556" y="300"/>
                  </a:cxn>
                  <a:cxn ang="0">
                    <a:pos x="516" y="312"/>
                  </a:cxn>
                  <a:cxn ang="0">
                    <a:pos x="418" y="282"/>
                  </a:cxn>
                  <a:cxn ang="0">
                    <a:pos x="474" y="516"/>
                  </a:cxn>
                  <a:cxn ang="0">
                    <a:pos x="462" y="538"/>
                  </a:cxn>
                  <a:cxn ang="0">
                    <a:pos x="350" y="414"/>
                  </a:cxn>
                  <a:cxn ang="0">
                    <a:pos x="290" y="416"/>
                  </a:cxn>
                  <a:cxn ang="0">
                    <a:pos x="172" y="380"/>
                  </a:cxn>
                  <a:cxn ang="0">
                    <a:pos x="120" y="380"/>
                  </a:cxn>
                  <a:cxn ang="0">
                    <a:pos x="138" y="506"/>
                  </a:cxn>
                  <a:cxn ang="0">
                    <a:pos x="108" y="526"/>
                  </a:cxn>
                  <a:cxn ang="0">
                    <a:pos x="154" y="606"/>
                  </a:cxn>
                  <a:cxn ang="0">
                    <a:pos x="138" y="674"/>
                  </a:cxn>
                  <a:cxn ang="0">
                    <a:pos x="50" y="704"/>
                  </a:cxn>
                  <a:cxn ang="0">
                    <a:pos x="224" y="804"/>
                  </a:cxn>
                  <a:cxn ang="0">
                    <a:pos x="248" y="868"/>
                  </a:cxn>
                  <a:cxn ang="0">
                    <a:pos x="156" y="930"/>
                  </a:cxn>
                  <a:cxn ang="0">
                    <a:pos x="30" y="966"/>
                  </a:cxn>
                  <a:cxn ang="0">
                    <a:pos x="250" y="1032"/>
                  </a:cxn>
                  <a:cxn ang="0">
                    <a:pos x="374" y="1066"/>
                  </a:cxn>
                  <a:cxn ang="0">
                    <a:pos x="422" y="1100"/>
                  </a:cxn>
                  <a:cxn ang="0">
                    <a:pos x="382" y="1168"/>
                  </a:cxn>
                  <a:cxn ang="0">
                    <a:pos x="616" y="1088"/>
                  </a:cxn>
                  <a:cxn ang="0">
                    <a:pos x="646" y="1224"/>
                  </a:cxn>
                  <a:cxn ang="0">
                    <a:pos x="594" y="1374"/>
                  </a:cxn>
                  <a:cxn ang="0">
                    <a:pos x="582" y="1400"/>
                  </a:cxn>
                  <a:cxn ang="0">
                    <a:pos x="626" y="1408"/>
                  </a:cxn>
                  <a:cxn ang="0">
                    <a:pos x="658" y="1390"/>
                  </a:cxn>
                  <a:cxn ang="0">
                    <a:pos x="690" y="1240"/>
                  </a:cxn>
                  <a:cxn ang="0">
                    <a:pos x="786" y="1108"/>
                  </a:cxn>
                  <a:cxn ang="0">
                    <a:pos x="974" y="1168"/>
                  </a:cxn>
                  <a:cxn ang="0">
                    <a:pos x="934" y="1094"/>
                  </a:cxn>
                  <a:cxn ang="0">
                    <a:pos x="998" y="1064"/>
                  </a:cxn>
                  <a:cxn ang="0">
                    <a:pos x="1132" y="1020"/>
                  </a:cxn>
                  <a:cxn ang="0">
                    <a:pos x="1356" y="964"/>
                  </a:cxn>
                  <a:cxn ang="0">
                    <a:pos x="1174" y="920"/>
                  </a:cxn>
                  <a:cxn ang="0">
                    <a:pos x="1106" y="856"/>
                  </a:cxn>
                  <a:cxn ang="0">
                    <a:pos x="1154" y="784"/>
                  </a:cxn>
                  <a:cxn ang="0">
                    <a:pos x="1306" y="704"/>
                  </a:cxn>
                </a:cxnLst>
                <a:rect l="0" t="0" r="r" b="b"/>
                <a:pathLst>
                  <a:path w="1356" h="1412">
                    <a:moveTo>
                      <a:pt x="1306" y="704"/>
                    </a:moveTo>
                    <a:lnTo>
                      <a:pt x="1306" y="704"/>
                    </a:lnTo>
                    <a:lnTo>
                      <a:pt x="1272" y="698"/>
                    </a:lnTo>
                    <a:lnTo>
                      <a:pt x="1246" y="690"/>
                    </a:lnTo>
                    <a:lnTo>
                      <a:pt x="1236" y="684"/>
                    </a:lnTo>
                    <a:lnTo>
                      <a:pt x="1226" y="680"/>
                    </a:lnTo>
                    <a:lnTo>
                      <a:pt x="1218" y="674"/>
                    </a:lnTo>
                    <a:lnTo>
                      <a:pt x="1212" y="666"/>
                    </a:lnTo>
                    <a:lnTo>
                      <a:pt x="1208" y="660"/>
                    </a:lnTo>
                    <a:lnTo>
                      <a:pt x="1204" y="652"/>
                    </a:lnTo>
                    <a:lnTo>
                      <a:pt x="1200" y="638"/>
                    </a:lnTo>
                    <a:lnTo>
                      <a:pt x="1198" y="622"/>
                    </a:lnTo>
                    <a:lnTo>
                      <a:pt x="1202" y="606"/>
                    </a:lnTo>
                    <a:lnTo>
                      <a:pt x="1206" y="592"/>
                    </a:lnTo>
                    <a:lnTo>
                      <a:pt x="1214" y="576"/>
                    </a:lnTo>
                    <a:lnTo>
                      <a:pt x="1230" y="552"/>
                    </a:lnTo>
                    <a:lnTo>
                      <a:pt x="1242" y="534"/>
                    </a:lnTo>
                    <a:lnTo>
                      <a:pt x="1248" y="526"/>
                    </a:lnTo>
                    <a:lnTo>
                      <a:pt x="1248" y="526"/>
                    </a:lnTo>
                    <a:lnTo>
                      <a:pt x="1240" y="526"/>
                    </a:lnTo>
                    <a:lnTo>
                      <a:pt x="1234" y="524"/>
                    </a:lnTo>
                    <a:lnTo>
                      <a:pt x="1228" y="522"/>
                    </a:lnTo>
                    <a:lnTo>
                      <a:pt x="1224" y="518"/>
                    </a:lnTo>
                    <a:lnTo>
                      <a:pt x="1220" y="512"/>
                    </a:lnTo>
                    <a:lnTo>
                      <a:pt x="1218" y="506"/>
                    </a:lnTo>
                    <a:lnTo>
                      <a:pt x="1214" y="494"/>
                    </a:lnTo>
                    <a:lnTo>
                      <a:pt x="1214" y="478"/>
                    </a:lnTo>
                    <a:lnTo>
                      <a:pt x="1216" y="460"/>
                    </a:lnTo>
                    <a:lnTo>
                      <a:pt x="1218" y="440"/>
                    </a:lnTo>
                    <a:lnTo>
                      <a:pt x="1224" y="420"/>
                    </a:lnTo>
                    <a:lnTo>
                      <a:pt x="1236" y="380"/>
                    </a:lnTo>
                    <a:lnTo>
                      <a:pt x="1250" y="346"/>
                    </a:lnTo>
                    <a:lnTo>
                      <a:pt x="1266" y="312"/>
                    </a:lnTo>
                    <a:lnTo>
                      <a:pt x="1266" y="312"/>
                    </a:lnTo>
                    <a:lnTo>
                      <a:pt x="1238" y="340"/>
                    </a:lnTo>
                    <a:lnTo>
                      <a:pt x="1210" y="362"/>
                    </a:lnTo>
                    <a:lnTo>
                      <a:pt x="1184" y="380"/>
                    </a:lnTo>
                    <a:lnTo>
                      <a:pt x="1160" y="394"/>
                    </a:lnTo>
                    <a:lnTo>
                      <a:pt x="1138" y="404"/>
                    </a:lnTo>
                    <a:lnTo>
                      <a:pt x="1118" y="410"/>
                    </a:lnTo>
                    <a:lnTo>
                      <a:pt x="1098" y="414"/>
                    </a:lnTo>
                    <a:lnTo>
                      <a:pt x="1082" y="416"/>
                    </a:lnTo>
                    <a:lnTo>
                      <a:pt x="1066" y="416"/>
                    </a:lnTo>
                    <a:lnTo>
                      <a:pt x="1052" y="414"/>
                    </a:lnTo>
                    <a:lnTo>
                      <a:pt x="1030" y="410"/>
                    </a:lnTo>
                    <a:lnTo>
                      <a:pt x="1016" y="404"/>
                    </a:lnTo>
                    <a:lnTo>
                      <a:pt x="1012" y="402"/>
                    </a:lnTo>
                    <a:lnTo>
                      <a:pt x="1012" y="402"/>
                    </a:lnTo>
                    <a:lnTo>
                      <a:pt x="1006" y="414"/>
                    </a:lnTo>
                    <a:lnTo>
                      <a:pt x="996" y="430"/>
                    </a:lnTo>
                    <a:lnTo>
                      <a:pt x="964" y="468"/>
                    </a:lnTo>
                    <a:lnTo>
                      <a:pt x="928" y="506"/>
                    </a:lnTo>
                    <a:lnTo>
                      <a:pt x="902" y="532"/>
                    </a:lnTo>
                    <a:lnTo>
                      <a:pt x="902" y="532"/>
                    </a:lnTo>
                    <a:lnTo>
                      <a:pt x="894" y="538"/>
                    </a:lnTo>
                    <a:lnTo>
                      <a:pt x="888" y="540"/>
                    </a:lnTo>
                    <a:lnTo>
                      <a:pt x="886" y="538"/>
                    </a:lnTo>
                    <a:lnTo>
                      <a:pt x="884" y="532"/>
                    </a:lnTo>
                    <a:lnTo>
                      <a:pt x="882" y="522"/>
                    </a:lnTo>
                    <a:lnTo>
                      <a:pt x="882" y="516"/>
                    </a:lnTo>
                    <a:lnTo>
                      <a:pt x="882" y="516"/>
                    </a:lnTo>
                    <a:lnTo>
                      <a:pt x="890" y="502"/>
                    </a:lnTo>
                    <a:lnTo>
                      <a:pt x="898" y="486"/>
                    </a:lnTo>
                    <a:lnTo>
                      <a:pt x="910" y="448"/>
                    </a:lnTo>
                    <a:lnTo>
                      <a:pt x="920" y="404"/>
                    </a:lnTo>
                    <a:lnTo>
                      <a:pt x="928" y="360"/>
                    </a:lnTo>
                    <a:lnTo>
                      <a:pt x="938" y="282"/>
                    </a:lnTo>
                    <a:lnTo>
                      <a:pt x="942" y="250"/>
                    </a:lnTo>
                    <a:lnTo>
                      <a:pt x="942" y="250"/>
                    </a:lnTo>
                    <a:lnTo>
                      <a:pt x="904" y="278"/>
                    </a:lnTo>
                    <a:lnTo>
                      <a:pt x="874" y="298"/>
                    </a:lnTo>
                    <a:lnTo>
                      <a:pt x="850" y="310"/>
                    </a:lnTo>
                    <a:lnTo>
                      <a:pt x="840" y="312"/>
                    </a:lnTo>
                    <a:lnTo>
                      <a:pt x="830" y="314"/>
                    </a:lnTo>
                    <a:lnTo>
                      <a:pt x="822" y="314"/>
                    </a:lnTo>
                    <a:lnTo>
                      <a:pt x="816" y="312"/>
                    </a:lnTo>
                    <a:lnTo>
                      <a:pt x="810" y="310"/>
                    </a:lnTo>
                    <a:lnTo>
                      <a:pt x="804" y="306"/>
                    </a:lnTo>
                    <a:lnTo>
                      <a:pt x="800" y="300"/>
                    </a:lnTo>
                    <a:lnTo>
                      <a:pt x="796" y="294"/>
                    </a:lnTo>
                    <a:lnTo>
                      <a:pt x="792" y="280"/>
                    </a:lnTo>
                    <a:lnTo>
                      <a:pt x="790" y="264"/>
                    </a:lnTo>
                    <a:lnTo>
                      <a:pt x="790" y="246"/>
                    </a:lnTo>
                    <a:lnTo>
                      <a:pt x="792" y="212"/>
                    </a:lnTo>
                    <a:lnTo>
                      <a:pt x="798" y="186"/>
                    </a:lnTo>
                    <a:lnTo>
                      <a:pt x="800" y="176"/>
                    </a:lnTo>
                    <a:lnTo>
                      <a:pt x="800" y="176"/>
                    </a:lnTo>
                    <a:lnTo>
                      <a:pt x="792" y="184"/>
                    </a:lnTo>
                    <a:lnTo>
                      <a:pt x="782" y="190"/>
                    </a:lnTo>
                    <a:lnTo>
                      <a:pt x="774" y="194"/>
                    </a:lnTo>
                    <a:lnTo>
                      <a:pt x="766" y="198"/>
                    </a:lnTo>
                    <a:lnTo>
                      <a:pt x="758" y="198"/>
                    </a:lnTo>
                    <a:lnTo>
                      <a:pt x="750" y="196"/>
                    </a:lnTo>
                    <a:lnTo>
                      <a:pt x="744" y="194"/>
                    </a:lnTo>
                    <a:lnTo>
                      <a:pt x="738" y="190"/>
                    </a:lnTo>
                    <a:lnTo>
                      <a:pt x="726" y="180"/>
                    </a:lnTo>
                    <a:lnTo>
                      <a:pt x="716" y="164"/>
                    </a:lnTo>
                    <a:lnTo>
                      <a:pt x="708" y="146"/>
                    </a:lnTo>
                    <a:lnTo>
                      <a:pt x="700" y="126"/>
                    </a:lnTo>
                    <a:lnTo>
                      <a:pt x="694" y="104"/>
                    </a:lnTo>
                    <a:lnTo>
                      <a:pt x="690" y="82"/>
                    </a:lnTo>
                    <a:lnTo>
                      <a:pt x="684" y="42"/>
                    </a:lnTo>
                    <a:lnTo>
                      <a:pt x="678" y="0"/>
                    </a:lnTo>
                    <a:lnTo>
                      <a:pt x="678" y="0"/>
                    </a:lnTo>
                    <a:lnTo>
                      <a:pt x="678" y="8"/>
                    </a:lnTo>
                    <a:lnTo>
                      <a:pt x="678" y="8"/>
                    </a:lnTo>
                    <a:lnTo>
                      <a:pt x="678" y="0"/>
                    </a:lnTo>
                    <a:lnTo>
                      <a:pt x="678" y="0"/>
                    </a:lnTo>
                    <a:lnTo>
                      <a:pt x="672" y="42"/>
                    </a:lnTo>
                    <a:lnTo>
                      <a:pt x="666" y="82"/>
                    </a:lnTo>
                    <a:lnTo>
                      <a:pt x="662" y="104"/>
                    </a:lnTo>
                    <a:lnTo>
                      <a:pt x="656" y="126"/>
                    </a:lnTo>
                    <a:lnTo>
                      <a:pt x="648" y="146"/>
                    </a:lnTo>
                    <a:lnTo>
                      <a:pt x="640" y="164"/>
                    </a:lnTo>
                    <a:lnTo>
                      <a:pt x="630" y="180"/>
                    </a:lnTo>
                    <a:lnTo>
                      <a:pt x="618" y="190"/>
                    </a:lnTo>
                    <a:lnTo>
                      <a:pt x="612" y="194"/>
                    </a:lnTo>
                    <a:lnTo>
                      <a:pt x="606" y="196"/>
                    </a:lnTo>
                    <a:lnTo>
                      <a:pt x="598" y="198"/>
                    </a:lnTo>
                    <a:lnTo>
                      <a:pt x="590" y="198"/>
                    </a:lnTo>
                    <a:lnTo>
                      <a:pt x="582" y="194"/>
                    </a:lnTo>
                    <a:lnTo>
                      <a:pt x="574" y="190"/>
                    </a:lnTo>
                    <a:lnTo>
                      <a:pt x="564" y="184"/>
                    </a:lnTo>
                    <a:lnTo>
                      <a:pt x="556" y="176"/>
                    </a:lnTo>
                    <a:lnTo>
                      <a:pt x="556" y="176"/>
                    </a:lnTo>
                    <a:lnTo>
                      <a:pt x="558" y="186"/>
                    </a:lnTo>
                    <a:lnTo>
                      <a:pt x="564" y="212"/>
                    </a:lnTo>
                    <a:lnTo>
                      <a:pt x="566" y="246"/>
                    </a:lnTo>
                    <a:lnTo>
                      <a:pt x="566" y="264"/>
                    </a:lnTo>
                    <a:lnTo>
                      <a:pt x="564" y="280"/>
                    </a:lnTo>
                    <a:lnTo>
                      <a:pt x="560" y="294"/>
                    </a:lnTo>
                    <a:lnTo>
                      <a:pt x="556" y="300"/>
                    </a:lnTo>
                    <a:lnTo>
                      <a:pt x="552" y="306"/>
                    </a:lnTo>
                    <a:lnTo>
                      <a:pt x="546" y="310"/>
                    </a:lnTo>
                    <a:lnTo>
                      <a:pt x="540" y="312"/>
                    </a:lnTo>
                    <a:lnTo>
                      <a:pt x="534" y="314"/>
                    </a:lnTo>
                    <a:lnTo>
                      <a:pt x="526" y="314"/>
                    </a:lnTo>
                    <a:lnTo>
                      <a:pt x="516" y="312"/>
                    </a:lnTo>
                    <a:lnTo>
                      <a:pt x="506" y="310"/>
                    </a:lnTo>
                    <a:lnTo>
                      <a:pt x="482" y="298"/>
                    </a:lnTo>
                    <a:lnTo>
                      <a:pt x="452" y="278"/>
                    </a:lnTo>
                    <a:lnTo>
                      <a:pt x="414" y="250"/>
                    </a:lnTo>
                    <a:lnTo>
                      <a:pt x="414" y="250"/>
                    </a:lnTo>
                    <a:lnTo>
                      <a:pt x="418" y="282"/>
                    </a:lnTo>
                    <a:lnTo>
                      <a:pt x="428" y="360"/>
                    </a:lnTo>
                    <a:lnTo>
                      <a:pt x="436" y="404"/>
                    </a:lnTo>
                    <a:lnTo>
                      <a:pt x="446" y="448"/>
                    </a:lnTo>
                    <a:lnTo>
                      <a:pt x="458" y="486"/>
                    </a:lnTo>
                    <a:lnTo>
                      <a:pt x="466" y="502"/>
                    </a:lnTo>
                    <a:lnTo>
                      <a:pt x="474" y="516"/>
                    </a:lnTo>
                    <a:lnTo>
                      <a:pt x="474" y="516"/>
                    </a:lnTo>
                    <a:lnTo>
                      <a:pt x="474" y="522"/>
                    </a:lnTo>
                    <a:lnTo>
                      <a:pt x="472" y="532"/>
                    </a:lnTo>
                    <a:lnTo>
                      <a:pt x="470" y="538"/>
                    </a:lnTo>
                    <a:lnTo>
                      <a:pt x="468" y="540"/>
                    </a:lnTo>
                    <a:lnTo>
                      <a:pt x="462" y="538"/>
                    </a:lnTo>
                    <a:lnTo>
                      <a:pt x="454" y="532"/>
                    </a:lnTo>
                    <a:lnTo>
                      <a:pt x="454" y="532"/>
                    </a:lnTo>
                    <a:lnTo>
                      <a:pt x="428" y="506"/>
                    </a:lnTo>
                    <a:lnTo>
                      <a:pt x="392" y="468"/>
                    </a:lnTo>
                    <a:lnTo>
                      <a:pt x="360" y="430"/>
                    </a:lnTo>
                    <a:lnTo>
                      <a:pt x="350" y="414"/>
                    </a:lnTo>
                    <a:lnTo>
                      <a:pt x="344" y="402"/>
                    </a:lnTo>
                    <a:lnTo>
                      <a:pt x="344" y="402"/>
                    </a:lnTo>
                    <a:lnTo>
                      <a:pt x="340" y="404"/>
                    </a:lnTo>
                    <a:lnTo>
                      <a:pt x="326" y="410"/>
                    </a:lnTo>
                    <a:lnTo>
                      <a:pt x="304" y="414"/>
                    </a:lnTo>
                    <a:lnTo>
                      <a:pt x="290" y="416"/>
                    </a:lnTo>
                    <a:lnTo>
                      <a:pt x="274" y="416"/>
                    </a:lnTo>
                    <a:lnTo>
                      <a:pt x="258" y="414"/>
                    </a:lnTo>
                    <a:lnTo>
                      <a:pt x="238" y="410"/>
                    </a:lnTo>
                    <a:lnTo>
                      <a:pt x="218" y="404"/>
                    </a:lnTo>
                    <a:lnTo>
                      <a:pt x="196" y="394"/>
                    </a:lnTo>
                    <a:lnTo>
                      <a:pt x="172" y="380"/>
                    </a:lnTo>
                    <a:lnTo>
                      <a:pt x="146" y="362"/>
                    </a:lnTo>
                    <a:lnTo>
                      <a:pt x="118" y="340"/>
                    </a:lnTo>
                    <a:lnTo>
                      <a:pt x="90" y="312"/>
                    </a:lnTo>
                    <a:lnTo>
                      <a:pt x="90" y="312"/>
                    </a:lnTo>
                    <a:lnTo>
                      <a:pt x="106" y="346"/>
                    </a:lnTo>
                    <a:lnTo>
                      <a:pt x="120" y="380"/>
                    </a:lnTo>
                    <a:lnTo>
                      <a:pt x="132" y="420"/>
                    </a:lnTo>
                    <a:lnTo>
                      <a:pt x="138" y="440"/>
                    </a:lnTo>
                    <a:lnTo>
                      <a:pt x="140" y="460"/>
                    </a:lnTo>
                    <a:lnTo>
                      <a:pt x="142" y="478"/>
                    </a:lnTo>
                    <a:lnTo>
                      <a:pt x="142" y="494"/>
                    </a:lnTo>
                    <a:lnTo>
                      <a:pt x="138" y="506"/>
                    </a:lnTo>
                    <a:lnTo>
                      <a:pt x="136" y="512"/>
                    </a:lnTo>
                    <a:lnTo>
                      <a:pt x="132" y="518"/>
                    </a:lnTo>
                    <a:lnTo>
                      <a:pt x="128" y="522"/>
                    </a:lnTo>
                    <a:lnTo>
                      <a:pt x="122" y="524"/>
                    </a:lnTo>
                    <a:lnTo>
                      <a:pt x="116" y="526"/>
                    </a:lnTo>
                    <a:lnTo>
                      <a:pt x="108" y="526"/>
                    </a:lnTo>
                    <a:lnTo>
                      <a:pt x="108" y="526"/>
                    </a:lnTo>
                    <a:lnTo>
                      <a:pt x="114" y="534"/>
                    </a:lnTo>
                    <a:lnTo>
                      <a:pt x="126" y="552"/>
                    </a:lnTo>
                    <a:lnTo>
                      <a:pt x="142" y="576"/>
                    </a:lnTo>
                    <a:lnTo>
                      <a:pt x="150" y="592"/>
                    </a:lnTo>
                    <a:lnTo>
                      <a:pt x="154" y="606"/>
                    </a:lnTo>
                    <a:lnTo>
                      <a:pt x="158" y="622"/>
                    </a:lnTo>
                    <a:lnTo>
                      <a:pt x="156" y="638"/>
                    </a:lnTo>
                    <a:lnTo>
                      <a:pt x="152" y="652"/>
                    </a:lnTo>
                    <a:lnTo>
                      <a:pt x="148" y="660"/>
                    </a:lnTo>
                    <a:lnTo>
                      <a:pt x="144" y="666"/>
                    </a:lnTo>
                    <a:lnTo>
                      <a:pt x="138" y="674"/>
                    </a:lnTo>
                    <a:lnTo>
                      <a:pt x="130" y="680"/>
                    </a:lnTo>
                    <a:lnTo>
                      <a:pt x="120" y="684"/>
                    </a:lnTo>
                    <a:lnTo>
                      <a:pt x="110" y="690"/>
                    </a:lnTo>
                    <a:lnTo>
                      <a:pt x="84" y="698"/>
                    </a:lnTo>
                    <a:lnTo>
                      <a:pt x="50" y="704"/>
                    </a:lnTo>
                    <a:lnTo>
                      <a:pt x="50" y="704"/>
                    </a:lnTo>
                    <a:lnTo>
                      <a:pt x="70" y="712"/>
                    </a:lnTo>
                    <a:lnTo>
                      <a:pt x="116" y="734"/>
                    </a:lnTo>
                    <a:lnTo>
                      <a:pt x="146" y="748"/>
                    </a:lnTo>
                    <a:lnTo>
                      <a:pt x="174" y="766"/>
                    </a:lnTo>
                    <a:lnTo>
                      <a:pt x="202" y="784"/>
                    </a:lnTo>
                    <a:lnTo>
                      <a:pt x="224" y="804"/>
                    </a:lnTo>
                    <a:lnTo>
                      <a:pt x="234" y="814"/>
                    </a:lnTo>
                    <a:lnTo>
                      <a:pt x="242" y="824"/>
                    </a:lnTo>
                    <a:lnTo>
                      <a:pt x="246" y="836"/>
                    </a:lnTo>
                    <a:lnTo>
                      <a:pt x="250" y="846"/>
                    </a:lnTo>
                    <a:lnTo>
                      <a:pt x="250" y="856"/>
                    </a:lnTo>
                    <a:lnTo>
                      <a:pt x="248" y="868"/>
                    </a:lnTo>
                    <a:lnTo>
                      <a:pt x="242" y="878"/>
                    </a:lnTo>
                    <a:lnTo>
                      <a:pt x="232" y="888"/>
                    </a:lnTo>
                    <a:lnTo>
                      <a:pt x="220" y="900"/>
                    </a:lnTo>
                    <a:lnTo>
                      <a:pt x="202" y="910"/>
                    </a:lnTo>
                    <a:lnTo>
                      <a:pt x="182" y="920"/>
                    </a:lnTo>
                    <a:lnTo>
                      <a:pt x="156" y="930"/>
                    </a:lnTo>
                    <a:lnTo>
                      <a:pt x="124" y="938"/>
                    </a:lnTo>
                    <a:lnTo>
                      <a:pt x="88" y="948"/>
                    </a:lnTo>
                    <a:lnTo>
                      <a:pt x="48" y="956"/>
                    </a:lnTo>
                    <a:lnTo>
                      <a:pt x="0" y="964"/>
                    </a:lnTo>
                    <a:lnTo>
                      <a:pt x="0" y="964"/>
                    </a:lnTo>
                    <a:lnTo>
                      <a:pt x="30" y="966"/>
                    </a:lnTo>
                    <a:lnTo>
                      <a:pt x="62" y="972"/>
                    </a:lnTo>
                    <a:lnTo>
                      <a:pt x="102" y="980"/>
                    </a:lnTo>
                    <a:lnTo>
                      <a:pt x="148" y="992"/>
                    </a:lnTo>
                    <a:lnTo>
                      <a:pt x="198" y="1010"/>
                    </a:lnTo>
                    <a:lnTo>
                      <a:pt x="224" y="1020"/>
                    </a:lnTo>
                    <a:lnTo>
                      <a:pt x="250" y="1032"/>
                    </a:lnTo>
                    <a:lnTo>
                      <a:pt x="274" y="1046"/>
                    </a:lnTo>
                    <a:lnTo>
                      <a:pt x="298" y="1060"/>
                    </a:lnTo>
                    <a:lnTo>
                      <a:pt x="298" y="1060"/>
                    </a:lnTo>
                    <a:lnTo>
                      <a:pt x="330" y="1060"/>
                    </a:lnTo>
                    <a:lnTo>
                      <a:pt x="358" y="1064"/>
                    </a:lnTo>
                    <a:lnTo>
                      <a:pt x="374" y="1066"/>
                    </a:lnTo>
                    <a:lnTo>
                      <a:pt x="388" y="1070"/>
                    </a:lnTo>
                    <a:lnTo>
                      <a:pt x="402" y="1074"/>
                    </a:lnTo>
                    <a:lnTo>
                      <a:pt x="412" y="1082"/>
                    </a:lnTo>
                    <a:lnTo>
                      <a:pt x="420" y="1090"/>
                    </a:lnTo>
                    <a:lnTo>
                      <a:pt x="422" y="1094"/>
                    </a:lnTo>
                    <a:lnTo>
                      <a:pt x="422" y="1100"/>
                    </a:lnTo>
                    <a:lnTo>
                      <a:pt x="422" y="1106"/>
                    </a:lnTo>
                    <a:lnTo>
                      <a:pt x="422" y="1114"/>
                    </a:lnTo>
                    <a:lnTo>
                      <a:pt x="414" y="1128"/>
                    </a:lnTo>
                    <a:lnTo>
                      <a:pt x="402" y="1146"/>
                    </a:lnTo>
                    <a:lnTo>
                      <a:pt x="382" y="1168"/>
                    </a:lnTo>
                    <a:lnTo>
                      <a:pt x="382" y="1168"/>
                    </a:lnTo>
                    <a:lnTo>
                      <a:pt x="410" y="1160"/>
                    </a:lnTo>
                    <a:lnTo>
                      <a:pt x="442" y="1152"/>
                    </a:lnTo>
                    <a:lnTo>
                      <a:pt x="482" y="1140"/>
                    </a:lnTo>
                    <a:lnTo>
                      <a:pt x="526" y="1126"/>
                    </a:lnTo>
                    <a:lnTo>
                      <a:pt x="572" y="1108"/>
                    </a:lnTo>
                    <a:lnTo>
                      <a:pt x="616" y="1088"/>
                    </a:lnTo>
                    <a:lnTo>
                      <a:pt x="636" y="1076"/>
                    </a:lnTo>
                    <a:lnTo>
                      <a:pt x="654" y="1064"/>
                    </a:lnTo>
                    <a:lnTo>
                      <a:pt x="654" y="1064"/>
                    </a:lnTo>
                    <a:lnTo>
                      <a:pt x="654" y="1128"/>
                    </a:lnTo>
                    <a:lnTo>
                      <a:pt x="652" y="1174"/>
                    </a:lnTo>
                    <a:lnTo>
                      <a:pt x="646" y="1224"/>
                    </a:lnTo>
                    <a:lnTo>
                      <a:pt x="638" y="1274"/>
                    </a:lnTo>
                    <a:lnTo>
                      <a:pt x="632" y="1298"/>
                    </a:lnTo>
                    <a:lnTo>
                      <a:pt x="626" y="1322"/>
                    </a:lnTo>
                    <a:lnTo>
                      <a:pt x="616" y="1342"/>
                    </a:lnTo>
                    <a:lnTo>
                      <a:pt x="606" y="1360"/>
                    </a:lnTo>
                    <a:lnTo>
                      <a:pt x="594" y="1374"/>
                    </a:lnTo>
                    <a:lnTo>
                      <a:pt x="582" y="1386"/>
                    </a:lnTo>
                    <a:lnTo>
                      <a:pt x="582" y="1386"/>
                    </a:lnTo>
                    <a:lnTo>
                      <a:pt x="580" y="1388"/>
                    </a:lnTo>
                    <a:lnTo>
                      <a:pt x="576" y="1392"/>
                    </a:lnTo>
                    <a:lnTo>
                      <a:pt x="576" y="1396"/>
                    </a:lnTo>
                    <a:lnTo>
                      <a:pt x="582" y="1400"/>
                    </a:lnTo>
                    <a:lnTo>
                      <a:pt x="582" y="1400"/>
                    </a:lnTo>
                    <a:lnTo>
                      <a:pt x="586" y="1404"/>
                    </a:lnTo>
                    <a:lnTo>
                      <a:pt x="600" y="1410"/>
                    </a:lnTo>
                    <a:lnTo>
                      <a:pt x="608" y="1412"/>
                    </a:lnTo>
                    <a:lnTo>
                      <a:pt x="616" y="1410"/>
                    </a:lnTo>
                    <a:lnTo>
                      <a:pt x="626" y="1408"/>
                    </a:lnTo>
                    <a:lnTo>
                      <a:pt x="636" y="1402"/>
                    </a:lnTo>
                    <a:lnTo>
                      <a:pt x="636" y="1402"/>
                    </a:lnTo>
                    <a:lnTo>
                      <a:pt x="642" y="1400"/>
                    </a:lnTo>
                    <a:lnTo>
                      <a:pt x="646" y="1400"/>
                    </a:lnTo>
                    <a:lnTo>
                      <a:pt x="652" y="1396"/>
                    </a:lnTo>
                    <a:lnTo>
                      <a:pt x="658" y="1390"/>
                    </a:lnTo>
                    <a:lnTo>
                      <a:pt x="658" y="1390"/>
                    </a:lnTo>
                    <a:lnTo>
                      <a:pt x="666" y="1372"/>
                    </a:lnTo>
                    <a:lnTo>
                      <a:pt x="672" y="1350"/>
                    </a:lnTo>
                    <a:lnTo>
                      <a:pt x="678" y="1320"/>
                    </a:lnTo>
                    <a:lnTo>
                      <a:pt x="684" y="1284"/>
                    </a:lnTo>
                    <a:lnTo>
                      <a:pt x="690" y="1240"/>
                    </a:lnTo>
                    <a:lnTo>
                      <a:pt x="694" y="1190"/>
                    </a:lnTo>
                    <a:lnTo>
                      <a:pt x="702" y="1064"/>
                    </a:lnTo>
                    <a:lnTo>
                      <a:pt x="702" y="1064"/>
                    </a:lnTo>
                    <a:lnTo>
                      <a:pt x="722" y="1076"/>
                    </a:lnTo>
                    <a:lnTo>
                      <a:pt x="742" y="1088"/>
                    </a:lnTo>
                    <a:lnTo>
                      <a:pt x="786" y="1108"/>
                    </a:lnTo>
                    <a:lnTo>
                      <a:pt x="830" y="1126"/>
                    </a:lnTo>
                    <a:lnTo>
                      <a:pt x="874" y="1140"/>
                    </a:lnTo>
                    <a:lnTo>
                      <a:pt x="914" y="1152"/>
                    </a:lnTo>
                    <a:lnTo>
                      <a:pt x="946" y="1160"/>
                    </a:lnTo>
                    <a:lnTo>
                      <a:pt x="974" y="1168"/>
                    </a:lnTo>
                    <a:lnTo>
                      <a:pt x="974" y="1168"/>
                    </a:lnTo>
                    <a:lnTo>
                      <a:pt x="954" y="1146"/>
                    </a:lnTo>
                    <a:lnTo>
                      <a:pt x="942" y="1128"/>
                    </a:lnTo>
                    <a:lnTo>
                      <a:pt x="934" y="1114"/>
                    </a:lnTo>
                    <a:lnTo>
                      <a:pt x="934" y="1106"/>
                    </a:lnTo>
                    <a:lnTo>
                      <a:pt x="934" y="1100"/>
                    </a:lnTo>
                    <a:lnTo>
                      <a:pt x="934" y="1094"/>
                    </a:lnTo>
                    <a:lnTo>
                      <a:pt x="936" y="1090"/>
                    </a:lnTo>
                    <a:lnTo>
                      <a:pt x="944" y="1082"/>
                    </a:lnTo>
                    <a:lnTo>
                      <a:pt x="954" y="1074"/>
                    </a:lnTo>
                    <a:lnTo>
                      <a:pt x="968" y="1070"/>
                    </a:lnTo>
                    <a:lnTo>
                      <a:pt x="982" y="1066"/>
                    </a:lnTo>
                    <a:lnTo>
                      <a:pt x="998" y="1064"/>
                    </a:lnTo>
                    <a:lnTo>
                      <a:pt x="1026" y="1060"/>
                    </a:lnTo>
                    <a:lnTo>
                      <a:pt x="1058" y="1060"/>
                    </a:lnTo>
                    <a:lnTo>
                      <a:pt x="1058" y="1060"/>
                    </a:lnTo>
                    <a:lnTo>
                      <a:pt x="1082" y="1046"/>
                    </a:lnTo>
                    <a:lnTo>
                      <a:pt x="1106" y="1032"/>
                    </a:lnTo>
                    <a:lnTo>
                      <a:pt x="1132" y="1020"/>
                    </a:lnTo>
                    <a:lnTo>
                      <a:pt x="1158" y="1010"/>
                    </a:lnTo>
                    <a:lnTo>
                      <a:pt x="1208" y="992"/>
                    </a:lnTo>
                    <a:lnTo>
                      <a:pt x="1254" y="980"/>
                    </a:lnTo>
                    <a:lnTo>
                      <a:pt x="1294" y="972"/>
                    </a:lnTo>
                    <a:lnTo>
                      <a:pt x="1326" y="966"/>
                    </a:lnTo>
                    <a:lnTo>
                      <a:pt x="1356" y="964"/>
                    </a:lnTo>
                    <a:lnTo>
                      <a:pt x="1356" y="964"/>
                    </a:lnTo>
                    <a:lnTo>
                      <a:pt x="1308" y="956"/>
                    </a:lnTo>
                    <a:lnTo>
                      <a:pt x="1268" y="948"/>
                    </a:lnTo>
                    <a:lnTo>
                      <a:pt x="1232" y="938"/>
                    </a:lnTo>
                    <a:lnTo>
                      <a:pt x="1200" y="930"/>
                    </a:lnTo>
                    <a:lnTo>
                      <a:pt x="1174" y="920"/>
                    </a:lnTo>
                    <a:lnTo>
                      <a:pt x="1154" y="910"/>
                    </a:lnTo>
                    <a:lnTo>
                      <a:pt x="1136" y="900"/>
                    </a:lnTo>
                    <a:lnTo>
                      <a:pt x="1124" y="888"/>
                    </a:lnTo>
                    <a:lnTo>
                      <a:pt x="1114" y="878"/>
                    </a:lnTo>
                    <a:lnTo>
                      <a:pt x="1108" y="868"/>
                    </a:lnTo>
                    <a:lnTo>
                      <a:pt x="1106" y="856"/>
                    </a:lnTo>
                    <a:lnTo>
                      <a:pt x="1106" y="846"/>
                    </a:lnTo>
                    <a:lnTo>
                      <a:pt x="1108" y="836"/>
                    </a:lnTo>
                    <a:lnTo>
                      <a:pt x="1114" y="824"/>
                    </a:lnTo>
                    <a:lnTo>
                      <a:pt x="1122" y="814"/>
                    </a:lnTo>
                    <a:lnTo>
                      <a:pt x="1132" y="804"/>
                    </a:lnTo>
                    <a:lnTo>
                      <a:pt x="1154" y="784"/>
                    </a:lnTo>
                    <a:lnTo>
                      <a:pt x="1182" y="766"/>
                    </a:lnTo>
                    <a:lnTo>
                      <a:pt x="1210" y="748"/>
                    </a:lnTo>
                    <a:lnTo>
                      <a:pt x="1240" y="734"/>
                    </a:lnTo>
                    <a:lnTo>
                      <a:pt x="1286" y="712"/>
                    </a:lnTo>
                    <a:lnTo>
                      <a:pt x="1306" y="704"/>
                    </a:lnTo>
                    <a:lnTo>
                      <a:pt x="1306" y="704"/>
                    </a:lnTo>
                    <a:close/>
                  </a:path>
                </a:pathLst>
              </a:custGeom>
              <a:solidFill>
                <a:schemeClr val="accent1">
                  <a:alpha val="8000"/>
                </a:schemeClr>
              </a:solidFill>
              <a:ln w="9525">
                <a:noFill/>
                <a:round/>
                <a:headEnd/>
                <a:tailEnd/>
              </a:ln>
              <a:effectLst>
                <a:glow rad="50800">
                  <a:schemeClr val="accent1">
                    <a:alpha val="15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85" name="Freeform 16"/>
              <p:cNvSpPr>
                <a:spLocks noChangeAspect="1"/>
              </p:cNvSpPr>
              <p:nvPr/>
            </p:nvSpPr>
            <p:spPr bwMode="auto">
              <a:xfrm rot="19458545">
                <a:off x="8145717" y="189385"/>
                <a:ext cx="644376" cy="985678"/>
              </a:xfrm>
              <a:custGeom>
                <a:avLst/>
                <a:gdLst/>
                <a:ahLst/>
                <a:cxnLst>
                  <a:cxn ang="0">
                    <a:pos x="942" y="650"/>
                  </a:cxn>
                  <a:cxn ang="0">
                    <a:pos x="932" y="564"/>
                  </a:cxn>
                  <a:cxn ang="0">
                    <a:pos x="906" y="552"/>
                  </a:cxn>
                  <a:cxn ang="0">
                    <a:pos x="752" y="596"/>
                  </a:cxn>
                  <a:cxn ang="0">
                    <a:pos x="706" y="618"/>
                  </a:cxn>
                  <a:cxn ang="0">
                    <a:pos x="654" y="660"/>
                  </a:cxn>
                  <a:cxn ang="0">
                    <a:pos x="650" y="654"/>
                  </a:cxn>
                  <a:cxn ang="0">
                    <a:pos x="744" y="506"/>
                  </a:cxn>
                  <a:cxn ang="0">
                    <a:pos x="744" y="390"/>
                  </a:cxn>
                  <a:cxn ang="0">
                    <a:pos x="702" y="264"/>
                  </a:cxn>
                  <a:cxn ang="0">
                    <a:pos x="594" y="224"/>
                  </a:cxn>
                  <a:cxn ang="0">
                    <a:pos x="498" y="116"/>
                  </a:cxn>
                  <a:cxn ang="0">
                    <a:pos x="472" y="8"/>
                  </a:cxn>
                  <a:cxn ang="0">
                    <a:pos x="470" y="8"/>
                  </a:cxn>
                  <a:cxn ang="0">
                    <a:pos x="444" y="116"/>
                  </a:cxn>
                  <a:cxn ang="0">
                    <a:pos x="350" y="224"/>
                  </a:cxn>
                  <a:cxn ang="0">
                    <a:pos x="240" y="264"/>
                  </a:cxn>
                  <a:cxn ang="0">
                    <a:pos x="198" y="390"/>
                  </a:cxn>
                  <a:cxn ang="0">
                    <a:pos x="198" y="506"/>
                  </a:cxn>
                  <a:cxn ang="0">
                    <a:pos x="292" y="654"/>
                  </a:cxn>
                  <a:cxn ang="0">
                    <a:pos x="288" y="660"/>
                  </a:cxn>
                  <a:cxn ang="0">
                    <a:pos x="240" y="622"/>
                  </a:cxn>
                  <a:cxn ang="0">
                    <a:pos x="180" y="592"/>
                  </a:cxn>
                  <a:cxn ang="0">
                    <a:pos x="30" y="552"/>
                  </a:cxn>
                  <a:cxn ang="0">
                    <a:pos x="8" y="576"/>
                  </a:cxn>
                  <a:cxn ang="0">
                    <a:pos x="8" y="692"/>
                  </a:cxn>
                  <a:cxn ang="0">
                    <a:pos x="22" y="740"/>
                  </a:cxn>
                  <a:cxn ang="0">
                    <a:pos x="52" y="782"/>
                  </a:cxn>
                  <a:cxn ang="0">
                    <a:pos x="88" y="804"/>
                  </a:cxn>
                  <a:cxn ang="0">
                    <a:pos x="150" y="840"/>
                  </a:cxn>
                  <a:cxn ang="0">
                    <a:pos x="178" y="912"/>
                  </a:cxn>
                  <a:cxn ang="0">
                    <a:pos x="106" y="1008"/>
                  </a:cxn>
                  <a:cxn ang="0">
                    <a:pos x="174" y="1016"/>
                  </a:cxn>
                  <a:cxn ang="0">
                    <a:pos x="274" y="1056"/>
                  </a:cxn>
                  <a:cxn ang="0">
                    <a:pos x="346" y="1062"/>
                  </a:cxn>
                  <a:cxn ang="0">
                    <a:pos x="444" y="1020"/>
                  </a:cxn>
                  <a:cxn ang="0">
                    <a:pos x="430" y="1246"/>
                  </a:cxn>
                  <a:cxn ang="0">
                    <a:pos x="386" y="1382"/>
                  </a:cxn>
                  <a:cxn ang="0">
                    <a:pos x="352" y="1416"/>
                  </a:cxn>
                  <a:cxn ang="0">
                    <a:pos x="354" y="1432"/>
                  </a:cxn>
                  <a:cxn ang="0">
                    <a:pos x="386" y="1444"/>
                  </a:cxn>
                  <a:cxn ang="0">
                    <a:pos x="428" y="1430"/>
                  </a:cxn>
                  <a:cxn ang="0">
                    <a:pos x="448" y="1418"/>
                  </a:cxn>
                  <a:cxn ang="0">
                    <a:pos x="488" y="1236"/>
                  </a:cxn>
                  <a:cxn ang="0">
                    <a:pos x="516" y="1030"/>
                  </a:cxn>
                  <a:cxn ang="0">
                    <a:pos x="616" y="1064"/>
                  </a:cxn>
                  <a:cxn ang="0">
                    <a:pos x="682" y="1050"/>
                  </a:cxn>
                  <a:cxn ang="0">
                    <a:pos x="790" y="1012"/>
                  </a:cxn>
                  <a:cxn ang="0">
                    <a:pos x="810" y="988"/>
                  </a:cxn>
                  <a:cxn ang="0">
                    <a:pos x="764" y="896"/>
                  </a:cxn>
                  <a:cxn ang="0">
                    <a:pos x="804" y="830"/>
                  </a:cxn>
                  <a:cxn ang="0">
                    <a:pos x="868" y="798"/>
                  </a:cxn>
                  <a:cxn ang="0">
                    <a:pos x="902" y="772"/>
                  </a:cxn>
                  <a:cxn ang="0">
                    <a:pos x="924" y="732"/>
                  </a:cxn>
                </a:cxnLst>
                <a:rect l="0" t="0" r="r" b="b"/>
                <a:pathLst>
                  <a:path w="944" h="1444">
                    <a:moveTo>
                      <a:pt x="924" y="732"/>
                    </a:moveTo>
                    <a:lnTo>
                      <a:pt x="924" y="732"/>
                    </a:lnTo>
                    <a:lnTo>
                      <a:pt x="932" y="706"/>
                    </a:lnTo>
                    <a:lnTo>
                      <a:pt x="938" y="678"/>
                    </a:lnTo>
                    <a:lnTo>
                      <a:pt x="942" y="650"/>
                    </a:lnTo>
                    <a:lnTo>
                      <a:pt x="944" y="622"/>
                    </a:lnTo>
                    <a:lnTo>
                      <a:pt x="942" y="598"/>
                    </a:lnTo>
                    <a:lnTo>
                      <a:pt x="938" y="578"/>
                    </a:lnTo>
                    <a:lnTo>
                      <a:pt x="934" y="570"/>
                    </a:lnTo>
                    <a:lnTo>
                      <a:pt x="932" y="564"/>
                    </a:lnTo>
                    <a:lnTo>
                      <a:pt x="926" y="558"/>
                    </a:lnTo>
                    <a:lnTo>
                      <a:pt x="922" y="556"/>
                    </a:lnTo>
                    <a:lnTo>
                      <a:pt x="922" y="556"/>
                    </a:lnTo>
                    <a:lnTo>
                      <a:pt x="916" y="554"/>
                    </a:lnTo>
                    <a:lnTo>
                      <a:pt x="906" y="552"/>
                    </a:lnTo>
                    <a:lnTo>
                      <a:pt x="886" y="554"/>
                    </a:lnTo>
                    <a:lnTo>
                      <a:pt x="862" y="558"/>
                    </a:lnTo>
                    <a:lnTo>
                      <a:pt x="838" y="566"/>
                    </a:lnTo>
                    <a:lnTo>
                      <a:pt x="788" y="582"/>
                    </a:lnTo>
                    <a:lnTo>
                      <a:pt x="752" y="596"/>
                    </a:lnTo>
                    <a:lnTo>
                      <a:pt x="752" y="596"/>
                    </a:lnTo>
                    <a:lnTo>
                      <a:pt x="750" y="596"/>
                    </a:lnTo>
                    <a:lnTo>
                      <a:pt x="750" y="596"/>
                    </a:lnTo>
                    <a:lnTo>
                      <a:pt x="726" y="608"/>
                    </a:lnTo>
                    <a:lnTo>
                      <a:pt x="706" y="618"/>
                    </a:lnTo>
                    <a:lnTo>
                      <a:pt x="692" y="630"/>
                    </a:lnTo>
                    <a:lnTo>
                      <a:pt x="678" y="638"/>
                    </a:lnTo>
                    <a:lnTo>
                      <a:pt x="662" y="654"/>
                    </a:lnTo>
                    <a:lnTo>
                      <a:pt x="658" y="658"/>
                    </a:lnTo>
                    <a:lnTo>
                      <a:pt x="654" y="660"/>
                    </a:lnTo>
                    <a:lnTo>
                      <a:pt x="654" y="660"/>
                    </a:lnTo>
                    <a:lnTo>
                      <a:pt x="650" y="660"/>
                    </a:lnTo>
                    <a:lnTo>
                      <a:pt x="648" y="658"/>
                    </a:lnTo>
                    <a:lnTo>
                      <a:pt x="650" y="654"/>
                    </a:lnTo>
                    <a:lnTo>
                      <a:pt x="650" y="654"/>
                    </a:lnTo>
                    <a:lnTo>
                      <a:pt x="660" y="638"/>
                    </a:lnTo>
                    <a:lnTo>
                      <a:pt x="724" y="548"/>
                    </a:lnTo>
                    <a:lnTo>
                      <a:pt x="724" y="548"/>
                    </a:lnTo>
                    <a:lnTo>
                      <a:pt x="736" y="528"/>
                    </a:lnTo>
                    <a:lnTo>
                      <a:pt x="744" y="506"/>
                    </a:lnTo>
                    <a:lnTo>
                      <a:pt x="748" y="484"/>
                    </a:lnTo>
                    <a:lnTo>
                      <a:pt x="750" y="462"/>
                    </a:lnTo>
                    <a:lnTo>
                      <a:pt x="750" y="438"/>
                    </a:lnTo>
                    <a:lnTo>
                      <a:pt x="748" y="414"/>
                    </a:lnTo>
                    <a:lnTo>
                      <a:pt x="744" y="390"/>
                    </a:lnTo>
                    <a:lnTo>
                      <a:pt x="740" y="368"/>
                    </a:lnTo>
                    <a:lnTo>
                      <a:pt x="728" y="328"/>
                    </a:lnTo>
                    <a:lnTo>
                      <a:pt x="716" y="294"/>
                    </a:lnTo>
                    <a:lnTo>
                      <a:pt x="702" y="264"/>
                    </a:lnTo>
                    <a:lnTo>
                      <a:pt x="702" y="264"/>
                    </a:lnTo>
                    <a:lnTo>
                      <a:pt x="680" y="260"/>
                    </a:lnTo>
                    <a:lnTo>
                      <a:pt x="660" y="254"/>
                    </a:lnTo>
                    <a:lnTo>
                      <a:pt x="642" y="248"/>
                    </a:lnTo>
                    <a:lnTo>
                      <a:pt x="624" y="240"/>
                    </a:lnTo>
                    <a:lnTo>
                      <a:pt x="594" y="224"/>
                    </a:lnTo>
                    <a:lnTo>
                      <a:pt x="566" y="204"/>
                    </a:lnTo>
                    <a:lnTo>
                      <a:pt x="544" y="184"/>
                    </a:lnTo>
                    <a:lnTo>
                      <a:pt x="526" y="162"/>
                    </a:lnTo>
                    <a:lnTo>
                      <a:pt x="510" y="138"/>
                    </a:lnTo>
                    <a:lnTo>
                      <a:pt x="498" y="116"/>
                    </a:lnTo>
                    <a:lnTo>
                      <a:pt x="490" y="92"/>
                    </a:lnTo>
                    <a:lnTo>
                      <a:pt x="482" y="72"/>
                    </a:lnTo>
                    <a:lnTo>
                      <a:pt x="478" y="52"/>
                    </a:lnTo>
                    <a:lnTo>
                      <a:pt x="474" y="34"/>
                    </a:lnTo>
                    <a:lnTo>
                      <a:pt x="472" y="8"/>
                    </a:lnTo>
                    <a:lnTo>
                      <a:pt x="472" y="0"/>
                    </a:lnTo>
                    <a:lnTo>
                      <a:pt x="472" y="2"/>
                    </a:lnTo>
                    <a:lnTo>
                      <a:pt x="472" y="0"/>
                    </a:lnTo>
                    <a:lnTo>
                      <a:pt x="472" y="0"/>
                    </a:lnTo>
                    <a:lnTo>
                      <a:pt x="470" y="8"/>
                    </a:lnTo>
                    <a:lnTo>
                      <a:pt x="468" y="34"/>
                    </a:lnTo>
                    <a:lnTo>
                      <a:pt x="466" y="52"/>
                    </a:lnTo>
                    <a:lnTo>
                      <a:pt x="460" y="72"/>
                    </a:lnTo>
                    <a:lnTo>
                      <a:pt x="454" y="92"/>
                    </a:lnTo>
                    <a:lnTo>
                      <a:pt x="444" y="116"/>
                    </a:lnTo>
                    <a:lnTo>
                      <a:pt x="432" y="138"/>
                    </a:lnTo>
                    <a:lnTo>
                      <a:pt x="418" y="162"/>
                    </a:lnTo>
                    <a:lnTo>
                      <a:pt x="398" y="184"/>
                    </a:lnTo>
                    <a:lnTo>
                      <a:pt x="376" y="204"/>
                    </a:lnTo>
                    <a:lnTo>
                      <a:pt x="350" y="224"/>
                    </a:lnTo>
                    <a:lnTo>
                      <a:pt x="318" y="240"/>
                    </a:lnTo>
                    <a:lnTo>
                      <a:pt x="300" y="248"/>
                    </a:lnTo>
                    <a:lnTo>
                      <a:pt x="282" y="254"/>
                    </a:lnTo>
                    <a:lnTo>
                      <a:pt x="262" y="260"/>
                    </a:lnTo>
                    <a:lnTo>
                      <a:pt x="240" y="264"/>
                    </a:lnTo>
                    <a:lnTo>
                      <a:pt x="240" y="264"/>
                    </a:lnTo>
                    <a:lnTo>
                      <a:pt x="226" y="294"/>
                    </a:lnTo>
                    <a:lnTo>
                      <a:pt x="214" y="328"/>
                    </a:lnTo>
                    <a:lnTo>
                      <a:pt x="202" y="368"/>
                    </a:lnTo>
                    <a:lnTo>
                      <a:pt x="198" y="390"/>
                    </a:lnTo>
                    <a:lnTo>
                      <a:pt x="194" y="414"/>
                    </a:lnTo>
                    <a:lnTo>
                      <a:pt x="192" y="438"/>
                    </a:lnTo>
                    <a:lnTo>
                      <a:pt x="192" y="462"/>
                    </a:lnTo>
                    <a:lnTo>
                      <a:pt x="194" y="484"/>
                    </a:lnTo>
                    <a:lnTo>
                      <a:pt x="198" y="506"/>
                    </a:lnTo>
                    <a:lnTo>
                      <a:pt x="208" y="528"/>
                    </a:lnTo>
                    <a:lnTo>
                      <a:pt x="218" y="548"/>
                    </a:lnTo>
                    <a:lnTo>
                      <a:pt x="218" y="548"/>
                    </a:lnTo>
                    <a:lnTo>
                      <a:pt x="282" y="638"/>
                    </a:lnTo>
                    <a:lnTo>
                      <a:pt x="292" y="654"/>
                    </a:lnTo>
                    <a:lnTo>
                      <a:pt x="292" y="654"/>
                    </a:lnTo>
                    <a:lnTo>
                      <a:pt x="294" y="658"/>
                    </a:lnTo>
                    <a:lnTo>
                      <a:pt x="292" y="660"/>
                    </a:lnTo>
                    <a:lnTo>
                      <a:pt x="288" y="660"/>
                    </a:lnTo>
                    <a:lnTo>
                      <a:pt x="288" y="660"/>
                    </a:lnTo>
                    <a:lnTo>
                      <a:pt x="284" y="658"/>
                    </a:lnTo>
                    <a:lnTo>
                      <a:pt x="280" y="654"/>
                    </a:lnTo>
                    <a:lnTo>
                      <a:pt x="266" y="640"/>
                    </a:lnTo>
                    <a:lnTo>
                      <a:pt x="254" y="632"/>
                    </a:lnTo>
                    <a:lnTo>
                      <a:pt x="240" y="622"/>
                    </a:lnTo>
                    <a:lnTo>
                      <a:pt x="224" y="612"/>
                    </a:lnTo>
                    <a:lnTo>
                      <a:pt x="202" y="602"/>
                    </a:lnTo>
                    <a:lnTo>
                      <a:pt x="202" y="600"/>
                    </a:lnTo>
                    <a:lnTo>
                      <a:pt x="202" y="600"/>
                    </a:lnTo>
                    <a:lnTo>
                      <a:pt x="180" y="592"/>
                    </a:lnTo>
                    <a:lnTo>
                      <a:pt x="126" y="572"/>
                    </a:lnTo>
                    <a:lnTo>
                      <a:pt x="96" y="562"/>
                    </a:lnTo>
                    <a:lnTo>
                      <a:pt x="66" y="556"/>
                    </a:lnTo>
                    <a:lnTo>
                      <a:pt x="42" y="552"/>
                    </a:lnTo>
                    <a:lnTo>
                      <a:pt x="30" y="552"/>
                    </a:lnTo>
                    <a:lnTo>
                      <a:pt x="22" y="556"/>
                    </a:lnTo>
                    <a:lnTo>
                      <a:pt x="22" y="556"/>
                    </a:lnTo>
                    <a:lnTo>
                      <a:pt x="18" y="558"/>
                    </a:lnTo>
                    <a:lnTo>
                      <a:pt x="14" y="562"/>
                    </a:lnTo>
                    <a:lnTo>
                      <a:pt x="8" y="576"/>
                    </a:lnTo>
                    <a:lnTo>
                      <a:pt x="2" y="594"/>
                    </a:lnTo>
                    <a:lnTo>
                      <a:pt x="0" y="616"/>
                    </a:lnTo>
                    <a:lnTo>
                      <a:pt x="2" y="640"/>
                    </a:lnTo>
                    <a:lnTo>
                      <a:pt x="4" y="666"/>
                    </a:lnTo>
                    <a:lnTo>
                      <a:pt x="8" y="692"/>
                    </a:lnTo>
                    <a:lnTo>
                      <a:pt x="16" y="718"/>
                    </a:lnTo>
                    <a:lnTo>
                      <a:pt x="16" y="718"/>
                    </a:lnTo>
                    <a:lnTo>
                      <a:pt x="16" y="726"/>
                    </a:lnTo>
                    <a:lnTo>
                      <a:pt x="16" y="726"/>
                    </a:lnTo>
                    <a:lnTo>
                      <a:pt x="22" y="740"/>
                    </a:lnTo>
                    <a:lnTo>
                      <a:pt x="30" y="754"/>
                    </a:lnTo>
                    <a:lnTo>
                      <a:pt x="38" y="768"/>
                    </a:lnTo>
                    <a:lnTo>
                      <a:pt x="50" y="782"/>
                    </a:lnTo>
                    <a:lnTo>
                      <a:pt x="50" y="782"/>
                    </a:lnTo>
                    <a:lnTo>
                      <a:pt x="52" y="782"/>
                    </a:lnTo>
                    <a:lnTo>
                      <a:pt x="52" y="782"/>
                    </a:lnTo>
                    <a:lnTo>
                      <a:pt x="60" y="790"/>
                    </a:lnTo>
                    <a:lnTo>
                      <a:pt x="70" y="796"/>
                    </a:lnTo>
                    <a:lnTo>
                      <a:pt x="78" y="800"/>
                    </a:lnTo>
                    <a:lnTo>
                      <a:pt x="88" y="804"/>
                    </a:lnTo>
                    <a:lnTo>
                      <a:pt x="88" y="804"/>
                    </a:lnTo>
                    <a:lnTo>
                      <a:pt x="104" y="808"/>
                    </a:lnTo>
                    <a:lnTo>
                      <a:pt x="128" y="822"/>
                    </a:lnTo>
                    <a:lnTo>
                      <a:pt x="138" y="830"/>
                    </a:lnTo>
                    <a:lnTo>
                      <a:pt x="150" y="840"/>
                    </a:lnTo>
                    <a:lnTo>
                      <a:pt x="160" y="852"/>
                    </a:lnTo>
                    <a:lnTo>
                      <a:pt x="168" y="866"/>
                    </a:lnTo>
                    <a:lnTo>
                      <a:pt x="176" y="880"/>
                    </a:lnTo>
                    <a:lnTo>
                      <a:pt x="178" y="896"/>
                    </a:lnTo>
                    <a:lnTo>
                      <a:pt x="178" y="912"/>
                    </a:lnTo>
                    <a:lnTo>
                      <a:pt x="174" y="930"/>
                    </a:lnTo>
                    <a:lnTo>
                      <a:pt x="166" y="948"/>
                    </a:lnTo>
                    <a:lnTo>
                      <a:pt x="152" y="968"/>
                    </a:lnTo>
                    <a:lnTo>
                      <a:pt x="132" y="988"/>
                    </a:lnTo>
                    <a:lnTo>
                      <a:pt x="106" y="1008"/>
                    </a:lnTo>
                    <a:lnTo>
                      <a:pt x="106" y="1008"/>
                    </a:lnTo>
                    <a:lnTo>
                      <a:pt x="118" y="1008"/>
                    </a:lnTo>
                    <a:lnTo>
                      <a:pt x="132" y="1008"/>
                    </a:lnTo>
                    <a:lnTo>
                      <a:pt x="152" y="1012"/>
                    </a:lnTo>
                    <a:lnTo>
                      <a:pt x="174" y="1016"/>
                    </a:lnTo>
                    <a:lnTo>
                      <a:pt x="202" y="1024"/>
                    </a:lnTo>
                    <a:lnTo>
                      <a:pt x="230" y="1034"/>
                    </a:lnTo>
                    <a:lnTo>
                      <a:pt x="260" y="1050"/>
                    </a:lnTo>
                    <a:lnTo>
                      <a:pt x="260" y="1050"/>
                    </a:lnTo>
                    <a:lnTo>
                      <a:pt x="274" y="1056"/>
                    </a:lnTo>
                    <a:lnTo>
                      <a:pt x="288" y="1060"/>
                    </a:lnTo>
                    <a:lnTo>
                      <a:pt x="304" y="1064"/>
                    </a:lnTo>
                    <a:lnTo>
                      <a:pt x="318" y="1064"/>
                    </a:lnTo>
                    <a:lnTo>
                      <a:pt x="332" y="1064"/>
                    </a:lnTo>
                    <a:lnTo>
                      <a:pt x="346" y="1062"/>
                    </a:lnTo>
                    <a:lnTo>
                      <a:pt x="372" y="1056"/>
                    </a:lnTo>
                    <a:lnTo>
                      <a:pt x="396" y="1046"/>
                    </a:lnTo>
                    <a:lnTo>
                      <a:pt x="418" y="1036"/>
                    </a:lnTo>
                    <a:lnTo>
                      <a:pt x="444" y="1020"/>
                    </a:lnTo>
                    <a:lnTo>
                      <a:pt x="444" y="1020"/>
                    </a:lnTo>
                    <a:lnTo>
                      <a:pt x="444" y="1050"/>
                    </a:lnTo>
                    <a:lnTo>
                      <a:pt x="444" y="1096"/>
                    </a:lnTo>
                    <a:lnTo>
                      <a:pt x="442" y="1152"/>
                    </a:lnTo>
                    <a:lnTo>
                      <a:pt x="436" y="1214"/>
                    </a:lnTo>
                    <a:lnTo>
                      <a:pt x="430" y="1246"/>
                    </a:lnTo>
                    <a:lnTo>
                      <a:pt x="424" y="1276"/>
                    </a:lnTo>
                    <a:lnTo>
                      <a:pt x="418" y="1306"/>
                    </a:lnTo>
                    <a:lnTo>
                      <a:pt x="408" y="1334"/>
                    </a:lnTo>
                    <a:lnTo>
                      <a:pt x="398" y="1360"/>
                    </a:lnTo>
                    <a:lnTo>
                      <a:pt x="386" y="1382"/>
                    </a:lnTo>
                    <a:lnTo>
                      <a:pt x="372" y="1400"/>
                    </a:lnTo>
                    <a:lnTo>
                      <a:pt x="364" y="1408"/>
                    </a:lnTo>
                    <a:lnTo>
                      <a:pt x="356" y="1414"/>
                    </a:lnTo>
                    <a:lnTo>
                      <a:pt x="356" y="1414"/>
                    </a:lnTo>
                    <a:lnTo>
                      <a:pt x="352" y="1416"/>
                    </a:lnTo>
                    <a:lnTo>
                      <a:pt x="350" y="1420"/>
                    </a:lnTo>
                    <a:lnTo>
                      <a:pt x="348" y="1422"/>
                    </a:lnTo>
                    <a:lnTo>
                      <a:pt x="350" y="1426"/>
                    </a:lnTo>
                    <a:lnTo>
                      <a:pt x="352" y="1428"/>
                    </a:lnTo>
                    <a:lnTo>
                      <a:pt x="354" y="1432"/>
                    </a:lnTo>
                    <a:lnTo>
                      <a:pt x="354" y="1432"/>
                    </a:lnTo>
                    <a:lnTo>
                      <a:pt x="362" y="1438"/>
                    </a:lnTo>
                    <a:lnTo>
                      <a:pt x="368" y="1440"/>
                    </a:lnTo>
                    <a:lnTo>
                      <a:pt x="376" y="1444"/>
                    </a:lnTo>
                    <a:lnTo>
                      <a:pt x="386" y="1444"/>
                    </a:lnTo>
                    <a:lnTo>
                      <a:pt x="398" y="1444"/>
                    </a:lnTo>
                    <a:lnTo>
                      <a:pt x="410" y="1440"/>
                    </a:lnTo>
                    <a:lnTo>
                      <a:pt x="422" y="1434"/>
                    </a:lnTo>
                    <a:lnTo>
                      <a:pt x="422" y="1434"/>
                    </a:lnTo>
                    <a:lnTo>
                      <a:pt x="428" y="1430"/>
                    </a:lnTo>
                    <a:lnTo>
                      <a:pt x="434" y="1430"/>
                    </a:lnTo>
                    <a:lnTo>
                      <a:pt x="442" y="1428"/>
                    </a:lnTo>
                    <a:lnTo>
                      <a:pt x="444" y="1424"/>
                    </a:lnTo>
                    <a:lnTo>
                      <a:pt x="448" y="1418"/>
                    </a:lnTo>
                    <a:lnTo>
                      <a:pt x="448" y="1418"/>
                    </a:lnTo>
                    <a:lnTo>
                      <a:pt x="458" y="1398"/>
                    </a:lnTo>
                    <a:lnTo>
                      <a:pt x="466" y="1370"/>
                    </a:lnTo>
                    <a:lnTo>
                      <a:pt x="474" y="1334"/>
                    </a:lnTo>
                    <a:lnTo>
                      <a:pt x="482" y="1288"/>
                    </a:lnTo>
                    <a:lnTo>
                      <a:pt x="488" y="1236"/>
                    </a:lnTo>
                    <a:lnTo>
                      <a:pt x="494" y="1174"/>
                    </a:lnTo>
                    <a:lnTo>
                      <a:pt x="498" y="1104"/>
                    </a:lnTo>
                    <a:lnTo>
                      <a:pt x="502" y="1022"/>
                    </a:lnTo>
                    <a:lnTo>
                      <a:pt x="502" y="1022"/>
                    </a:lnTo>
                    <a:lnTo>
                      <a:pt x="516" y="1030"/>
                    </a:lnTo>
                    <a:lnTo>
                      <a:pt x="532" y="1040"/>
                    </a:lnTo>
                    <a:lnTo>
                      <a:pt x="552" y="1050"/>
                    </a:lnTo>
                    <a:lnTo>
                      <a:pt x="576" y="1058"/>
                    </a:lnTo>
                    <a:lnTo>
                      <a:pt x="602" y="1062"/>
                    </a:lnTo>
                    <a:lnTo>
                      <a:pt x="616" y="1064"/>
                    </a:lnTo>
                    <a:lnTo>
                      <a:pt x="628" y="1064"/>
                    </a:lnTo>
                    <a:lnTo>
                      <a:pt x="642" y="1064"/>
                    </a:lnTo>
                    <a:lnTo>
                      <a:pt x="656" y="1060"/>
                    </a:lnTo>
                    <a:lnTo>
                      <a:pt x="668" y="1056"/>
                    </a:lnTo>
                    <a:lnTo>
                      <a:pt x="682" y="1050"/>
                    </a:lnTo>
                    <a:lnTo>
                      <a:pt x="682" y="1050"/>
                    </a:lnTo>
                    <a:lnTo>
                      <a:pt x="712" y="1034"/>
                    </a:lnTo>
                    <a:lnTo>
                      <a:pt x="742" y="1024"/>
                    </a:lnTo>
                    <a:lnTo>
                      <a:pt x="768" y="1016"/>
                    </a:lnTo>
                    <a:lnTo>
                      <a:pt x="790" y="1012"/>
                    </a:lnTo>
                    <a:lnTo>
                      <a:pt x="810" y="1008"/>
                    </a:lnTo>
                    <a:lnTo>
                      <a:pt x="824" y="1008"/>
                    </a:lnTo>
                    <a:lnTo>
                      <a:pt x="836" y="1008"/>
                    </a:lnTo>
                    <a:lnTo>
                      <a:pt x="836" y="1008"/>
                    </a:lnTo>
                    <a:lnTo>
                      <a:pt x="810" y="988"/>
                    </a:lnTo>
                    <a:lnTo>
                      <a:pt x="790" y="968"/>
                    </a:lnTo>
                    <a:lnTo>
                      <a:pt x="776" y="948"/>
                    </a:lnTo>
                    <a:lnTo>
                      <a:pt x="768" y="930"/>
                    </a:lnTo>
                    <a:lnTo>
                      <a:pt x="764" y="912"/>
                    </a:lnTo>
                    <a:lnTo>
                      <a:pt x="764" y="896"/>
                    </a:lnTo>
                    <a:lnTo>
                      <a:pt x="768" y="880"/>
                    </a:lnTo>
                    <a:lnTo>
                      <a:pt x="774" y="866"/>
                    </a:lnTo>
                    <a:lnTo>
                      <a:pt x="782" y="852"/>
                    </a:lnTo>
                    <a:lnTo>
                      <a:pt x="792" y="840"/>
                    </a:lnTo>
                    <a:lnTo>
                      <a:pt x="804" y="830"/>
                    </a:lnTo>
                    <a:lnTo>
                      <a:pt x="816" y="822"/>
                    </a:lnTo>
                    <a:lnTo>
                      <a:pt x="838" y="808"/>
                    </a:lnTo>
                    <a:lnTo>
                      <a:pt x="854" y="804"/>
                    </a:lnTo>
                    <a:lnTo>
                      <a:pt x="854" y="804"/>
                    </a:lnTo>
                    <a:lnTo>
                      <a:pt x="868" y="798"/>
                    </a:lnTo>
                    <a:lnTo>
                      <a:pt x="882" y="790"/>
                    </a:lnTo>
                    <a:lnTo>
                      <a:pt x="882" y="790"/>
                    </a:lnTo>
                    <a:lnTo>
                      <a:pt x="882" y="790"/>
                    </a:lnTo>
                    <a:lnTo>
                      <a:pt x="892" y="782"/>
                    </a:lnTo>
                    <a:lnTo>
                      <a:pt x="902" y="772"/>
                    </a:lnTo>
                    <a:lnTo>
                      <a:pt x="910" y="762"/>
                    </a:lnTo>
                    <a:lnTo>
                      <a:pt x="918" y="748"/>
                    </a:lnTo>
                    <a:lnTo>
                      <a:pt x="918" y="748"/>
                    </a:lnTo>
                    <a:lnTo>
                      <a:pt x="924" y="732"/>
                    </a:lnTo>
                    <a:lnTo>
                      <a:pt x="924" y="732"/>
                    </a:lnTo>
                    <a:close/>
                  </a:path>
                </a:pathLst>
              </a:custGeom>
              <a:solidFill>
                <a:schemeClr val="accent1">
                  <a:alpha val="8000"/>
                </a:schemeClr>
              </a:solidFill>
              <a:ln w="9525">
                <a:noFill/>
                <a:round/>
                <a:headEnd/>
                <a:tailEnd/>
              </a:ln>
              <a:effectLst>
                <a:glow rad="50800">
                  <a:schemeClr val="accent1">
                    <a:alpha val="18000"/>
                  </a:schemeClr>
                </a:glow>
                <a:softEdge rad="25400"/>
              </a:effectLst>
            </p:spPr>
            <p:txBody>
              <a:bodyPr vert="horz" wrap="square" lIns="91440" tIns="45720" rIns="91440" bIns="45720" numCol="1" anchor="t" anchorCtr="0" compatLnSpc="1">
                <a:prstTxWarp prst="textNoShape">
                  <a:avLst/>
                </a:prstTxWarp>
              </a:bodyPr>
              <a:lstStyle/>
              <a:p>
                <a:endParaRPr lang="en-US"/>
              </a:p>
            </p:txBody>
          </p:sp>
          <p:sp>
            <p:nvSpPr>
              <p:cNvPr id="86" name="Freeform 32"/>
              <p:cNvSpPr>
                <a:spLocks noChangeAspect="1"/>
              </p:cNvSpPr>
              <p:nvPr/>
            </p:nvSpPr>
            <p:spPr bwMode="auto">
              <a:xfrm rot="16200000">
                <a:off x="7201560" y="869773"/>
                <a:ext cx="359022" cy="849390"/>
              </a:xfrm>
              <a:custGeom>
                <a:avLst/>
                <a:gdLst/>
                <a:ahLst/>
                <a:cxnLst>
                  <a:cxn ang="0">
                    <a:pos x="518" y="468"/>
                  </a:cxn>
                  <a:cxn ang="0">
                    <a:pos x="466" y="358"/>
                  </a:cxn>
                  <a:cxn ang="0">
                    <a:pos x="414" y="238"/>
                  </a:cxn>
                  <a:cxn ang="0">
                    <a:pos x="394" y="178"/>
                  </a:cxn>
                  <a:cxn ang="0">
                    <a:pos x="382" y="116"/>
                  </a:cxn>
                  <a:cxn ang="0">
                    <a:pos x="382" y="56"/>
                  </a:cxn>
                  <a:cxn ang="0">
                    <a:pos x="396" y="0"/>
                  </a:cxn>
                  <a:cxn ang="0">
                    <a:pos x="364" y="30"/>
                  </a:cxn>
                  <a:cxn ang="0">
                    <a:pos x="286" y="114"/>
                  </a:cxn>
                  <a:cxn ang="0">
                    <a:pos x="210" y="204"/>
                  </a:cxn>
                  <a:cxn ang="0">
                    <a:pos x="158" y="274"/>
                  </a:cxn>
                  <a:cxn ang="0">
                    <a:pos x="110" y="352"/>
                  </a:cxn>
                  <a:cxn ang="0">
                    <a:pos x="66" y="436"/>
                  </a:cxn>
                  <a:cxn ang="0">
                    <a:pos x="32" y="522"/>
                  </a:cxn>
                  <a:cxn ang="0">
                    <a:pos x="8" y="614"/>
                  </a:cxn>
                  <a:cxn ang="0">
                    <a:pos x="0" y="704"/>
                  </a:cxn>
                  <a:cxn ang="0">
                    <a:pos x="4" y="750"/>
                  </a:cxn>
                  <a:cxn ang="0">
                    <a:pos x="10" y="796"/>
                  </a:cxn>
                  <a:cxn ang="0">
                    <a:pos x="24" y="842"/>
                  </a:cxn>
                  <a:cxn ang="0">
                    <a:pos x="42" y="886"/>
                  </a:cxn>
                  <a:cxn ang="0">
                    <a:pos x="68" y="930"/>
                  </a:cxn>
                  <a:cxn ang="0">
                    <a:pos x="100" y="974"/>
                  </a:cxn>
                  <a:cxn ang="0">
                    <a:pos x="138" y="1016"/>
                  </a:cxn>
                  <a:cxn ang="0">
                    <a:pos x="184" y="1056"/>
                  </a:cxn>
                  <a:cxn ang="0">
                    <a:pos x="238" y="1096"/>
                  </a:cxn>
                  <a:cxn ang="0">
                    <a:pos x="232" y="1130"/>
                  </a:cxn>
                  <a:cxn ang="0">
                    <a:pos x="212" y="1200"/>
                  </a:cxn>
                  <a:cxn ang="0">
                    <a:pos x="188" y="1266"/>
                  </a:cxn>
                  <a:cxn ang="0">
                    <a:pos x="162" y="1306"/>
                  </a:cxn>
                  <a:cxn ang="0">
                    <a:pos x="142" y="1324"/>
                  </a:cxn>
                  <a:cxn ang="0">
                    <a:pos x="132" y="1330"/>
                  </a:cxn>
                  <a:cxn ang="0">
                    <a:pos x="126" y="1334"/>
                  </a:cxn>
                  <a:cxn ang="0">
                    <a:pos x="130" y="1344"/>
                  </a:cxn>
                  <a:cxn ang="0">
                    <a:pos x="134" y="1348"/>
                  </a:cxn>
                  <a:cxn ang="0">
                    <a:pos x="154" y="1358"/>
                  </a:cxn>
                  <a:cxn ang="0">
                    <a:pos x="172" y="1358"/>
                  </a:cxn>
                  <a:cxn ang="0">
                    <a:pos x="184" y="1354"/>
                  </a:cxn>
                  <a:cxn ang="0">
                    <a:pos x="194" y="1352"/>
                  </a:cxn>
                  <a:cxn ang="0">
                    <a:pos x="206" y="1344"/>
                  </a:cxn>
                  <a:cxn ang="0">
                    <a:pos x="214" y="1330"/>
                  </a:cxn>
                  <a:cxn ang="0">
                    <a:pos x="232" y="1290"/>
                  </a:cxn>
                  <a:cxn ang="0">
                    <a:pos x="262" y="1194"/>
                  </a:cxn>
                  <a:cxn ang="0">
                    <a:pos x="282" y="1102"/>
                  </a:cxn>
                  <a:cxn ang="0">
                    <a:pos x="318" y="1100"/>
                  </a:cxn>
                  <a:cxn ang="0">
                    <a:pos x="360" y="1092"/>
                  </a:cxn>
                  <a:cxn ang="0">
                    <a:pos x="404" y="1074"/>
                  </a:cxn>
                  <a:cxn ang="0">
                    <a:pos x="450" y="1044"/>
                  </a:cxn>
                  <a:cxn ang="0">
                    <a:pos x="492" y="998"/>
                  </a:cxn>
                  <a:cxn ang="0">
                    <a:pos x="528" y="934"/>
                  </a:cxn>
                  <a:cxn ang="0">
                    <a:pos x="556" y="846"/>
                  </a:cxn>
                  <a:cxn ang="0">
                    <a:pos x="574" y="736"/>
                  </a:cxn>
                  <a:cxn ang="0">
                    <a:pos x="574" y="712"/>
                  </a:cxn>
                  <a:cxn ang="0">
                    <a:pos x="568" y="652"/>
                  </a:cxn>
                  <a:cxn ang="0">
                    <a:pos x="552" y="566"/>
                  </a:cxn>
                  <a:cxn ang="0">
                    <a:pos x="528" y="494"/>
                  </a:cxn>
                  <a:cxn ang="0">
                    <a:pos x="518" y="468"/>
                  </a:cxn>
                </a:cxnLst>
                <a:rect l="0" t="0" r="r" b="b"/>
                <a:pathLst>
                  <a:path w="574" h="1358">
                    <a:moveTo>
                      <a:pt x="518" y="468"/>
                    </a:moveTo>
                    <a:lnTo>
                      <a:pt x="518" y="468"/>
                    </a:lnTo>
                    <a:lnTo>
                      <a:pt x="494" y="416"/>
                    </a:lnTo>
                    <a:lnTo>
                      <a:pt x="466" y="358"/>
                    </a:lnTo>
                    <a:lnTo>
                      <a:pt x="438" y="300"/>
                    </a:lnTo>
                    <a:lnTo>
                      <a:pt x="414" y="238"/>
                    </a:lnTo>
                    <a:lnTo>
                      <a:pt x="402" y="208"/>
                    </a:lnTo>
                    <a:lnTo>
                      <a:pt x="394" y="178"/>
                    </a:lnTo>
                    <a:lnTo>
                      <a:pt x="388" y="146"/>
                    </a:lnTo>
                    <a:lnTo>
                      <a:pt x="382" y="116"/>
                    </a:lnTo>
                    <a:lnTo>
                      <a:pt x="382" y="86"/>
                    </a:lnTo>
                    <a:lnTo>
                      <a:pt x="382" y="56"/>
                    </a:lnTo>
                    <a:lnTo>
                      <a:pt x="388" y="28"/>
                    </a:lnTo>
                    <a:lnTo>
                      <a:pt x="396" y="0"/>
                    </a:lnTo>
                    <a:lnTo>
                      <a:pt x="396" y="0"/>
                    </a:lnTo>
                    <a:lnTo>
                      <a:pt x="364" y="30"/>
                    </a:lnTo>
                    <a:lnTo>
                      <a:pt x="330" y="66"/>
                    </a:lnTo>
                    <a:lnTo>
                      <a:pt x="286" y="114"/>
                    </a:lnTo>
                    <a:lnTo>
                      <a:pt x="236" y="170"/>
                    </a:lnTo>
                    <a:lnTo>
                      <a:pt x="210" y="204"/>
                    </a:lnTo>
                    <a:lnTo>
                      <a:pt x="184" y="238"/>
                    </a:lnTo>
                    <a:lnTo>
                      <a:pt x="158" y="274"/>
                    </a:lnTo>
                    <a:lnTo>
                      <a:pt x="134" y="312"/>
                    </a:lnTo>
                    <a:lnTo>
                      <a:pt x="110" y="352"/>
                    </a:lnTo>
                    <a:lnTo>
                      <a:pt x="86" y="394"/>
                    </a:lnTo>
                    <a:lnTo>
                      <a:pt x="66" y="436"/>
                    </a:lnTo>
                    <a:lnTo>
                      <a:pt x="48" y="478"/>
                    </a:lnTo>
                    <a:lnTo>
                      <a:pt x="32" y="522"/>
                    </a:lnTo>
                    <a:lnTo>
                      <a:pt x="18" y="568"/>
                    </a:lnTo>
                    <a:lnTo>
                      <a:pt x="8" y="614"/>
                    </a:lnTo>
                    <a:lnTo>
                      <a:pt x="2" y="658"/>
                    </a:lnTo>
                    <a:lnTo>
                      <a:pt x="0" y="704"/>
                    </a:lnTo>
                    <a:lnTo>
                      <a:pt x="2" y="728"/>
                    </a:lnTo>
                    <a:lnTo>
                      <a:pt x="4" y="750"/>
                    </a:lnTo>
                    <a:lnTo>
                      <a:pt x="6" y="774"/>
                    </a:lnTo>
                    <a:lnTo>
                      <a:pt x="10" y="796"/>
                    </a:lnTo>
                    <a:lnTo>
                      <a:pt x="16" y="818"/>
                    </a:lnTo>
                    <a:lnTo>
                      <a:pt x="24" y="842"/>
                    </a:lnTo>
                    <a:lnTo>
                      <a:pt x="32" y="864"/>
                    </a:lnTo>
                    <a:lnTo>
                      <a:pt x="42" y="886"/>
                    </a:lnTo>
                    <a:lnTo>
                      <a:pt x="54" y="908"/>
                    </a:lnTo>
                    <a:lnTo>
                      <a:pt x="68" y="930"/>
                    </a:lnTo>
                    <a:lnTo>
                      <a:pt x="82" y="952"/>
                    </a:lnTo>
                    <a:lnTo>
                      <a:pt x="100" y="974"/>
                    </a:lnTo>
                    <a:lnTo>
                      <a:pt x="118" y="994"/>
                    </a:lnTo>
                    <a:lnTo>
                      <a:pt x="138" y="1016"/>
                    </a:lnTo>
                    <a:lnTo>
                      <a:pt x="160" y="1036"/>
                    </a:lnTo>
                    <a:lnTo>
                      <a:pt x="184" y="1056"/>
                    </a:lnTo>
                    <a:lnTo>
                      <a:pt x="210" y="1076"/>
                    </a:lnTo>
                    <a:lnTo>
                      <a:pt x="238" y="1096"/>
                    </a:lnTo>
                    <a:lnTo>
                      <a:pt x="238" y="1096"/>
                    </a:lnTo>
                    <a:lnTo>
                      <a:pt x="232" y="1130"/>
                    </a:lnTo>
                    <a:lnTo>
                      <a:pt x="222" y="1164"/>
                    </a:lnTo>
                    <a:lnTo>
                      <a:pt x="212" y="1200"/>
                    </a:lnTo>
                    <a:lnTo>
                      <a:pt x="202" y="1234"/>
                    </a:lnTo>
                    <a:lnTo>
                      <a:pt x="188" y="1266"/>
                    </a:lnTo>
                    <a:lnTo>
                      <a:pt x="172" y="1294"/>
                    </a:lnTo>
                    <a:lnTo>
                      <a:pt x="162" y="1306"/>
                    </a:lnTo>
                    <a:lnTo>
                      <a:pt x="152" y="1316"/>
                    </a:lnTo>
                    <a:lnTo>
                      <a:pt x="142" y="1324"/>
                    </a:lnTo>
                    <a:lnTo>
                      <a:pt x="132" y="1330"/>
                    </a:lnTo>
                    <a:lnTo>
                      <a:pt x="132" y="1330"/>
                    </a:lnTo>
                    <a:lnTo>
                      <a:pt x="130" y="1332"/>
                    </a:lnTo>
                    <a:lnTo>
                      <a:pt x="126" y="1334"/>
                    </a:lnTo>
                    <a:lnTo>
                      <a:pt x="126" y="1338"/>
                    </a:lnTo>
                    <a:lnTo>
                      <a:pt x="130" y="1344"/>
                    </a:lnTo>
                    <a:lnTo>
                      <a:pt x="130" y="1344"/>
                    </a:lnTo>
                    <a:lnTo>
                      <a:pt x="134" y="1348"/>
                    </a:lnTo>
                    <a:lnTo>
                      <a:pt x="146" y="1356"/>
                    </a:lnTo>
                    <a:lnTo>
                      <a:pt x="154" y="1358"/>
                    </a:lnTo>
                    <a:lnTo>
                      <a:pt x="162" y="1358"/>
                    </a:lnTo>
                    <a:lnTo>
                      <a:pt x="172" y="1358"/>
                    </a:lnTo>
                    <a:lnTo>
                      <a:pt x="184" y="1354"/>
                    </a:lnTo>
                    <a:lnTo>
                      <a:pt x="184" y="1354"/>
                    </a:lnTo>
                    <a:lnTo>
                      <a:pt x="190" y="1352"/>
                    </a:lnTo>
                    <a:lnTo>
                      <a:pt x="194" y="1352"/>
                    </a:lnTo>
                    <a:lnTo>
                      <a:pt x="200" y="1350"/>
                    </a:lnTo>
                    <a:lnTo>
                      <a:pt x="206" y="1344"/>
                    </a:lnTo>
                    <a:lnTo>
                      <a:pt x="206" y="1344"/>
                    </a:lnTo>
                    <a:lnTo>
                      <a:pt x="214" y="1330"/>
                    </a:lnTo>
                    <a:lnTo>
                      <a:pt x="224" y="1312"/>
                    </a:lnTo>
                    <a:lnTo>
                      <a:pt x="232" y="1290"/>
                    </a:lnTo>
                    <a:lnTo>
                      <a:pt x="242" y="1264"/>
                    </a:lnTo>
                    <a:lnTo>
                      <a:pt x="262" y="1194"/>
                    </a:lnTo>
                    <a:lnTo>
                      <a:pt x="282" y="1102"/>
                    </a:lnTo>
                    <a:lnTo>
                      <a:pt x="282" y="1102"/>
                    </a:lnTo>
                    <a:lnTo>
                      <a:pt x="298" y="1102"/>
                    </a:lnTo>
                    <a:lnTo>
                      <a:pt x="318" y="1100"/>
                    </a:lnTo>
                    <a:lnTo>
                      <a:pt x="338" y="1098"/>
                    </a:lnTo>
                    <a:lnTo>
                      <a:pt x="360" y="1092"/>
                    </a:lnTo>
                    <a:lnTo>
                      <a:pt x="382" y="1086"/>
                    </a:lnTo>
                    <a:lnTo>
                      <a:pt x="404" y="1074"/>
                    </a:lnTo>
                    <a:lnTo>
                      <a:pt x="426" y="1062"/>
                    </a:lnTo>
                    <a:lnTo>
                      <a:pt x="450" y="1044"/>
                    </a:lnTo>
                    <a:lnTo>
                      <a:pt x="472" y="1024"/>
                    </a:lnTo>
                    <a:lnTo>
                      <a:pt x="492" y="998"/>
                    </a:lnTo>
                    <a:lnTo>
                      <a:pt x="512" y="968"/>
                    </a:lnTo>
                    <a:lnTo>
                      <a:pt x="528" y="934"/>
                    </a:lnTo>
                    <a:lnTo>
                      <a:pt x="544" y="894"/>
                    </a:lnTo>
                    <a:lnTo>
                      <a:pt x="556" y="846"/>
                    </a:lnTo>
                    <a:lnTo>
                      <a:pt x="566" y="794"/>
                    </a:lnTo>
                    <a:lnTo>
                      <a:pt x="574" y="736"/>
                    </a:lnTo>
                    <a:lnTo>
                      <a:pt x="574" y="736"/>
                    </a:lnTo>
                    <a:lnTo>
                      <a:pt x="574" y="712"/>
                    </a:lnTo>
                    <a:lnTo>
                      <a:pt x="572" y="686"/>
                    </a:lnTo>
                    <a:lnTo>
                      <a:pt x="568" y="652"/>
                    </a:lnTo>
                    <a:lnTo>
                      <a:pt x="562" y="612"/>
                    </a:lnTo>
                    <a:lnTo>
                      <a:pt x="552" y="566"/>
                    </a:lnTo>
                    <a:lnTo>
                      <a:pt x="538" y="518"/>
                    </a:lnTo>
                    <a:lnTo>
                      <a:pt x="528" y="494"/>
                    </a:lnTo>
                    <a:lnTo>
                      <a:pt x="518" y="468"/>
                    </a:lnTo>
                    <a:lnTo>
                      <a:pt x="518" y="468"/>
                    </a:lnTo>
                    <a:close/>
                  </a:path>
                </a:pathLst>
              </a:custGeom>
              <a:solidFill>
                <a:schemeClr val="accent1">
                  <a:alpha val="8000"/>
                </a:schemeClr>
              </a:solidFill>
              <a:ln w="9525">
                <a:noFill/>
                <a:round/>
                <a:headEnd/>
                <a:tailEnd/>
              </a:ln>
              <a:effectLst>
                <a:glow rad="50800">
                  <a:schemeClr val="accent1">
                    <a:alpha val="18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87" name="Freeform 28"/>
              <p:cNvSpPr>
                <a:spLocks noChangeAspect="1"/>
              </p:cNvSpPr>
              <p:nvPr/>
            </p:nvSpPr>
            <p:spPr bwMode="auto">
              <a:xfrm rot="2065346">
                <a:off x="782448" y="200491"/>
                <a:ext cx="753489" cy="1188586"/>
              </a:xfrm>
              <a:custGeom>
                <a:avLst/>
                <a:gdLst/>
                <a:ahLst/>
                <a:cxnLst>
                  <a:cxn ang="0">
                    <a:pos x="1140" y="784"/>
                  </a:cxn>
                  <a:cxn ang="0">
                    <a:pos x="1090" y="812"/>
                  </a:cxn>
                  <a:cxn ang="0">
                    <a:pos x="1052" y="766"/>
                  </a:cxn>
                  <a:cxn ang="0">
                    <a:pos x="956" y="774"/>
                  </a:cxn>
                  <a:cxn ang="0">
                    <a:pos x="842" y="848"/>
                  </a:cxn>
                  <a:cxn ang="0">
                    <a:pos x="824" y="848"/>
                  </a:cxn>
                  <a:cxn ang="0">
                    <a:pos x="928" y="698"/>
                  </a:cxn>
                  <a:cxn ang="0">
                    <a:pos x="952" y="538"/>
                  </a:cxn>
                  <a:cxn ang="0">
                    <a:pos x="898" y="354"/>
                  </a:cxn>
                  <a:cxn ang="0">
                    <a:pos x="792" y="312"/>
                  </a:cxn>
                  <a:cxn ang="0">
                    <a:pos x="688" y="238"/>
                  </a:cxn>
                  <a:cxn ang="0">
                    <a:pos x="600" y="68"/>
                  </a:cxn>
                  <a:cxn ang="0">
                    <a:pos x="592" y="0"/>
                  </a:cxn>
                  <a:cxn ang="0">
                    <a:pos x="558" y="150"/>
                  </a:cxn>
                  <a:cxn ang="0">
                    <a:pos x="452" y="278"/>
                  </a:cxn>
                  <a:cxn ang="0">
                    <a:pos x="322" y="338"/>
                  </a:cxn>
                  <a:cxn ang="0">
                    <a:pos x="252" y="452"/>
                  </a:cxn>
                  <a:cxn ang="0">
                    <a:pos x="234" y="628"/>
                  </a:cxn>
                  <a:cxn ang="0">
                    <a:pos x="320" y="786"/>
                  </a:cxn>
                  <a:cxn ang="0">
                    <a:pos x="356" y="856"/>
                  </a:cxn>
                  <a:cxn ang="0">
                    <a:pos x="288" y="804"/>
                  </a:cxn>
                  <a:cxn ang="0">
                    <a:pos x="174" y="760"/>
                  </a:cxn>
                  <a:cxn ang="0">
                    <a:pos x="110" y="782"/>
                  </a:cxn>
                  <a:cxn ang="0">
                    <a:pos x="84" y="810"/>
                  </a:cxn>
                  <a:cxn ang="0">
                    <a:pos x="18" y="742"/>
                  </a:cxn>
                  <a:cxn ang="0">
                    <a:pos x="6" y="734"/>
                  </a:cxn>
                  <a:cxn ang="0">
                    <a:pos x="4" y="942"/>
                  </a:cxn>
                  <a:cxn ang="0">
                    <a:pos x="52" y="1018"/>
                  </a:cxn>
                  <a:cxn ang="0">
                    <a:pos x="118" y="1050"/>
                  </a:cxn>
                  <a:cxn ang="0">
                    <a:pos x="200" y="1124"/>
                  </a:cxn>
                  <a:cxn ang="0">
                    <a:pos x="208" y="1206"/>
                  </a:cxn>
                  <a:cxn ang="0">
                    <a:pos x="154" y="1282"/>
                  </a:cxn>
                  <a:cxn ang="0">
                    <a:pos x="178" y="1312"/>
                  </a:cxn>
                  <a:cxn ang="0">
                    <a:pos x="338" y="1372"/>
                  </a:cxn>
                  <a:cxn ang="0">
                    <a:pos x="448" y="1374"/>
                  </a:cxn>
                  <a:cxn ang="0">
                    <a:pos x="558" y="1324"/>
                  </a:cxn>
                  <a:cxn ang="0">
                    <a:pos x="540" y="1616"/>
                  </a:cxn>
                  <a:cxn ang="0">
                    <a:pos x="474" y="1806"/>
                  </a:cxn>
                  <a:cxn ang="0">
                    <a:pos x="434" y="1842"/>
                  </a:cxn>
                  <a:cxn ang="0">
                    <a:pos x="450" y="1864"/>
                  </a:cxn>
                  <a:cxn ang="0">
                    <a:pos x="528" y="1860"/>
                  </a:cxn>
                  <a:cxn ang="0">
                    <a:pos x="554" y="1852"/>
                  </a:cxn>
                  <a:cxn ang="0">
                    <a:pos x="596" y="1730"/>
                  </a:cxn>
                  <a:cxn ang="0">
                    <a:pos x="634" y="1326"/>
                  </a:cxn>
                  <a:cxn ang="0">
                    <a:pos x="762" y="1380"/>
                  </a:cxn>
                  <a:cxn ang="0">
                    <a:pos x="866" y="1362"/>
                  </a:cxn>
                  <a:cxn ang="0">
                    <a:pos x="1032" y="1310"/>
                  </a:cxn>
                  <a:cxn ang="0">
                    <a:pos x="1018" y="1268"/>
                  </a:cxn>
                  <a:cxn ang="0">
                    <a:pos x="974" y="1194"/>
                  </a:cxn>
                  <a:cxn ang="0">
                    <a:pos x="996" y="1106"/>
                  </a:cxn>
                  <a:cxn ang="0">
                    <a:pos x="1080" y="1046"/>
                  </a:cxn>
                  <a:cxn ang="0">
                    <a:pos x="1148" y="1006"/>
                  </a:cxn>
                  <a:cxn ang="0">
                    <a:pos x="1186" y="920"/>
                  </a:cxn>
                  <a:cxn ang="0">
                    <a:pos x="1178" y="724"/>
                  </a:cxn>
                </a:cxnLst>
                <a:rect l="0" t="0" r="r" b="b"/>
                <a:pathLst>
                  <a:path w="1188" h="1874">
                    <a:moveTo>
                      <a:pt x="1170" y="730"/>
                    </a:moveTo>
                    <a:lnTo>
                      <a:pt x="1170" y="730"/>
                    </a:lnTo>
                    <a:lnTo>
                      <a:pt x="1168" y="742"/>
                    </a:lnTo>
                    <a:lnTo>
                      <a:pt x="1164" y="752"/>
                    </a:lnTo>
                    <a:lnTo>
                      <a:pt x="1154" y="768"/>
                    </a:lnTo>
                    <a:lnTo>
                      <a:pt x="1140" y="784"/>
                    </a:lnTo>
                    <a:lnTo>
                      <a:pt x="1126" y="796"/>
                    </a:lnTo>
                    <a:lnTo>
                      <a:pt x="1114" y="804"/>
                    </a:lnTo>
                    <a:lnTo>
                      <a:pt x="1102" y="810"/>
                    </a:lnTo>
                    <a:lnTo>
                      <a:pt x="1092" y="816"/>
                    </a:lnTo>
                    <a:lnTo>
                      <a:pt x="1092" y="816"/>
                    </a:lnTo>
                    <a:lnTo>
                      <a:pt x="1090" y="812"/>
                    </a:lnTo>
                    <a:lnTo>
                      <a:pt x="1088" y="802"/>
                    </a:lnTo>
                    <a:lnTo>
                      <a:pt x="1080" y="790"/>
                    </a:lnTo>
                    <a:lnTo>
                      <a:pt x="1076" y="782"/>
                    </a:lnTo>
                    <a:lnTo>
                      <a:pt x="1068" y="776"/>
                    </a:lnTo>
                    <a:lnTo>
                      <a:pt x="1060" y="770"/>
                    </a:lnTo>
                    <a:lnTo>
                      <a:pt x="1052" y="766"/>
                    </a:lnTo>
                    <a:lnTo>
                      <a:pt x="1040" y="762"/>
                    </a:lnTo>
                    <a:lnTo>
                      <a:pt x="1028" y="760"/>
                    </a:lnTo>
                    <a:lnTo>
                      <a:pt x="1012" y="760"/>
                    </a:lnTo>
                    <a:lnTo>
                      <a:pt x="996" y="762"/>
                    </a:lnTo>
                    <a:lnTo>
                      <a:pt x="976" y="768"/>
                    </a:lnTo>
                    <a:lnTo>
                      <a:pt x="956" y="774"/>
                    </a:lnTo>
                    <a:lnTo>
                      <a:pt x="956" y="774"/>
                    </a:lnTo>
                    <a:lnTo>
                      <a:pt x="924" y="790"/>
                    </a:lnTo>
                    <a:lnTo>
                      <a:pt x="898" y="804"/>
                    </a:lnTo>
                    <a:lnTo>
                      <a:pt x="878" y="818"/>
                    </a:lnTo>
                    <a:lnTo>
                      <a:pt x="862" y="830"/>
                    </a:lnTo>
                    <a:lnTo>
                      <a:pt x="842" y="848"/>
                    </a:lnTo>
                    <a:lnTo>
                      <a:pt x="836" y="854"/>
                    </a:lnTo>
                    <a:lnTo>
                      <a:pt x="830" y="856"/>
                    </a:lnTo>
                    <a:lnTo>
                      <a:pt x="830" y="856"/>
                    </a:lnTo>
                    <a:lnTo>
                      <a:pt x="826" y="856"/>
                    </a:lnTo>
                    <a:lnTo>
                      <a:pt x="824" y="854"/>
                    </a:lnTo>
                    <a:lnTo>
                      <a:pt x="824" y="848"/>
                    </a:lnTo>
                    <a:lnTo>
                      <a:pt x="824" y="848"/>
                    </a:lnTo>
                    <a:lnTo>
                      <a:pt x="838" y="828"/>
                    </a:lnTo>
                    <a:lnTo>
                      <a:pt x="866" y="786"/>
                    </a:lnTo>
                    <a:lnTo>
                      <a:pt x="920" y="710"/>
                    </a:lnTo>
                    <a:lnTo>
                      <a:pt x="920" y="710"/>
                    </a:lnTo>
                    <a:lnTo>
                      <a:pt x="928" y="698"/>
                    </a:lnTo>
                    <a:lnTo>
                      <a:pt x="936" y="686"/>
                    </a:lnTo>
                    <a:lnTo>
                      <a:pt x="946" y="658"/>
                    </a:lnTo>
                    <a:lnTo>
                      <a:pt x="952" y="628"/>
                    </a:lnTo>
                    <a:lnTo>
                      <a:pt x="956" y="598"/>
                    </a:lnTo>
                    <a:lnTo>
                      <a:pt x="956" y="568"/>
                    </a:lnTo>
                    <a:lnTo>
                      <a:pt x="952" y="538"/>
                    </a:lnTo>
                    <a:lnTo>
                      <a:pt x="948" y="508"/>
                    </a:lnTo>
                    <a:lnTo>
                      <a:pt x="942" y="478"/>
                    </a:lnTo>
                    <a:lnTo>
                      <a:pt x="934" y="452"/>
                    </a:lnTo>
                    <a:lnTo>
                      <a:pt x="926" y="426"/>
                    </a:lnTo>
                    <a:lnTo>
                      <a:pt x="910" y="384"/>
                    </a:lnTo>
                    <a:lnTo>
                      <a:pt x="898" y="354"/>
                    </a:lnTo>
                    <a:lnTo>
                      <a:pt x="892" y="344"/>
                    </a:lnTo>
                    <a:lnTo>
                      <a:pt x="892" y="344"/>
                    </a:lnTo>
                    <a:lnTo>
                      <a:pt x="864" y="338"/>
                    </a:lnTo>
                    <a:lnTo>
                      <a:pt x="838" y="330"/>
                    </a:lnTo>
                    <a:lnTo>
                      <a:pt x="814" y="322"/>
                    </a:lnTo>
                    <a:lnTo>
                      <a:pt x="792" y="312"/>
                    </a:lnTo>
                    <a:lnTo>
                      <a:pt x="770" y="302"/>
                    </a:lnTo>
                    <a:lnTo>
                      <a:pt x="752" y="290"/>
                    </a:lnTo>
                    <a:lnTo>
                      <a:pt x="734" y="278"/>
                    </a:lnTo>
                    <a:lnTo>
                      <a:pt x="716" y="266"/>
                    </a:lnTo>
                    <a:lnTo>
                      <a:pt x="702" y="252"/>
                    </a:lnTo>
                    <a:lnTo>
                      <a:pt x="688" y="238"/>
                    </a:lnTo>
                    <a:lnTo>
                      <a:pt x="664" y="210"/>
                    </a:lnTo>
                    <a:lnTo>
                      <a:pt x="644" y="180"/>
                    </a:lnTo>
                    <a:lnTo>
                      <a:pt x="628" y="150"/>
                    </a:lnTo>
                    <a:lnTo>
                      <a:pt x="616" y="122"/>
                    </a:lnTo>
                    <a:lnTo>
                      <a:pt x="608" y="94"/>
                    </a:lnTo>
                    <a:lnTo>
                      <a:pt x="600" y="68"/>
                    </a:lnTo>
                    <a:lnTo>
                      <a:pt x="596" y="46"/>
                    </a:lnTo>
                    <a:lnTo>
                      <a:pt x="594" y="12"/>
                    </a:lnTo>
                    <a:lnTo>
                      <a:pt x="594" y="0"/>
                    </a:lnTo>
                    <a:lnTo>
                      <a:pt x="594" y="4"/>
                    </a:lnTo>
                    <a:lnTo>
                      <a:pt x="592" y="0"/>
                    </a:lnTo>
                    <a:lnTo>
                      <a:pt x="592" y="0"/>
                    </a:lnTo>
                    <a:lnTo>
                      <a:pt x="592" y="12"/>
                    </a:lnTo>
                    <a:lnTo>
                      <a:pt x="590" y="46"/>
                    </a:lnTo>
                    <a:lnTo>
                      <a:pt x="586" y="68"/>
                    </a:lnTo>
                    <a:lnTo>
                      <a:pt x="578" y="94"/>
                    </a:lnTo>
                    <a:lnTo>
                      <a:pt x="570" y="122"/>
                    </a:lnTo>
                    <a:lnTo>
                      <a:pt x="558" y="150"/>
                    </a:lnTo>
                    <a:lnTo>
                      <a:pt x="542" y="180"/>
                    </a:lnTo>
                    <a:lnTo>
                      <a:pt x="522" y="210"/>
                    </a:lnTo>
                    <a:lnTo>
                      <a:pt x="498" y="238"/>
                    </a:lnTo>
                    <a:lnTo>
                      <a:pt x="484" y="252"/>
                    </a:lnTo>
                    <a:lnTo>
                      <a:pt x="470" y="266"/>
                    </a:lnTo>
                    <a:lnTo>
                      <a:pt x="452" y="278"/>
                    </a:lnTo>
                    <a:lnTo>
                      <a:pt x="434" y="290"/>
                    </a:lnTo>
                    <a:lnTo>
                      <a:pt x="416" y="302"/>
                    </a:lnTo>
                    <a:lnTo>
                      <a:pt x="394" y="312"/>
                    </a:lnTo>
                    <a:lnTo>
                      <a:pt x="372" y="322"/>
                    </a:lnTo>
                    <a:lnTo>
                      <a:pt x="348" y="330"/>
                    </a:lnTo>
                    <a:lnTo>
                      <a:pt x="322" y="338"/>
                    </a:lnTo>
                    <a:lnTo>
                      <a:pt x="294" y="344"/>
                    </a:lnTo>
                    <a:lnTo>
                      <a:pt x="294" y="344"/>
                    </a:lnTo>
                    <a:lnTo>
                      <a:pt x="288" y="354"/>
                    </a:lnTo>
                    <a:lnTo>
                      <a:pt x="276" y="384"/>
                    </a:lnTo>
                    <a:lnTo>
                      <a:pt x="260" y="426"/>
                    </a:lnTo>
                    <a:lnTo>
                      <a:pt x="252" y="452"/>
                    </a:lnTo>
                    <a:lnTo>
                      <a:pt x="244" y="478"/>
                    </a:lnTo>
                    <a:lnTo>
                      <a:pt x="238" y="508"/>
                    </a:lnTo>
                    <a:lnTo>
                      <a:pt x="234" y="538"/>
                    </a:lnTo>
                    <a:lnTo>
                      <a:pt x="230" y="568"/>
                    </a:lnTo>
                    <a:lnTo>
                      <a:pt x="230" y="598"/>
                    </a:lnTo>
                    <a:lnTo>
                      <a:pt x="234" y="628"/>
                    </a:lnTo>
                    <a:lnTo>
                      <a:pt x="240" y="658"/>
                    </a:lnTo>
                    <a:lnTo>
                      <a:pt x="250" y="686"/>
                    </a:lnTo>
                    <a:lnTo>
                      <a:pt x="258" y="698"/>
                    </a:lnTo>
                    <a:lnTo>
                      <a:pt x="266" y="710"/>
                    </a:lnTo>
                    <a:lnTo>
                      <a:pt x="266" y="710"/>
                    </a:lnTo>
                    <a:lnTo>
                      <a:pt x="320" y="786"/>
                    </a:lnTo>
                    <a:lnTo>
                      <a:pt x="348" y="828"/>
                    </a:lnTo>
                    <a:lnTo>
                      <a:pt x="362" y="848"/>
                    </a:lnTo>
                    <a:lnTo>
                      <a:pt x="362" y="848"/>
                    </a:lnTo>
                    <a:lnTo>
                      <a:pt x="362" y="854"/>
                    </a:lnTo>
                    <a:lnTo>
                      <a:pt x="360" y="856"/>
                    </a:lnTo>
                    <a:lnTo>
                      <a:pt x="356" y="856"/>
                    </a:lnTo>
                    <a:lnTo>
                      <a:pt x="356" y="856"/>
                    </a:lnTo>
                    <a:lnTo>
                      <a:pt x="350" y="854"/>
                    </a:lnTo>
                    <a:lnTo>
                      <a:pt x="344" y="848"/>
                    </a:lnTo>
                    <a:lnTo>
                      <a:pt x="324" y="830"/>
                    </a:lnTo>
                    <a:lnTo>
                      <a:pt x="308" y="818"/>
                    </a:lnTo>
                    <a:lnTo>
                      <a:pt x="288" y="804"/>
                    </a:lnTo>
                    <a:lnTo>
                      <a:pt x="262" y="790"/>
                    </a:lnTo>
                    <a:lnTo>
                      <a:pt x="230" y="774"/>
                    </a:lnTo>
                    <a:lnTo>
                      <a:pt x="230" y="774"/>
                    </a:lnTo>
                    <a:lnTo>
                      <a:pt x="210" y="768"/>
                    </a:lnTo>
                    <a:lnTo>
                      <a:pt x="190" y="762"/>
                    </a:lnTo>
                    <a:lnTo>
                      <a:pt x="174" y="760"/>
                    </a:lnTo>
                    <a:lnTo>
                      <a:pt x="158" y="760"/>
                    </a:lnTo>
                    <a:lnTo>
                      <a:pt x="146" y="762"/>
                    </a:lnTo>
                    <a:lnTo>
                      <a:pt x="134" y="766"/>
                    </a:lnTo>
                    <a:lnTo>
                      <a:pt x="126" y="770"/>
                    </a:lnTo>
                    <a:lnTo>
                      <a:pt x="118" y="776"/>
                    </a:lnTo>
                    <a:lnTo>
                      <a:pt x="110" y="782"/>
                    </a:lnTo>
                    <a:lnTo>
                      <a:pt x="106" y="790"/>
                    </a:lnTo>
                    <a:lnTo>
                      <a:pt x="98" y="802"/>
                    </a:lnTo>
                    <a:lnTo>
                      <a:pt x="96" y="812"/>
                    </a:lnTo>
                    <a:lnTo>
                      <a:pt x="94" y="816"/>
                    </a:lnTo>
                    <a:lnTo>
                      <a:pt x="94" y="816"/>
                    </a:lnTo>
                    <a:lnTo>
                      <a:pt x="84" y="810"/>
                    </a:lnTo>
                    <a:lnTo>
                      <a:pt x="72" y="804"/>
                    </a:lnTo>
                    <a:lnTo>
                      <a:pt x="60" y="796"/>
                    </a:lnTo>
                    <a:lnTo>
                      <a:pt x="46" y="784"/>
                    </a:lnTo>
                    <a:lnTo>
                      <a:pt x="34" y="768"/>
                    </a:lnTo>
                    <a:lnTo>
                      <a:pt x="22" y="752"/>
                    </a:lnTo>
                    <a:lnTo>
                      <a:pt x="18" y="742"/>
                    </a:lnTo>
                    <a:lnTo>
                      <a:pt x="16" y="730"/>
                    </a:lnTo>
                    <a:lnTo>
                      <a:pt x="16" y="730"/>
                    </a:lnTo>
                    <a:lnTo>
                      <a:pt x="14" y="722"/>
                    </a:lnTo>
                    <a:lnTo>
                      <a:pt x="10" y="722"/>
                    </a:lnTo>
                    <a:lnTo>
                      <a:pt x="8" y="724"/>
                    </a:lnTo>
                    <a:lnTo>
                      <a:pt x="6" y="734"/>
                    </a:lnTo>
                    <a:lnTo>
                      <a:pt x="4" y="762"/>
                    </a:lnTo>
                    <a:lnTo>
                      <a:pt x="0" y="800"/>
                    </a:lnTo>
                    <a:lnTo>
                      <a:pt x="0" y="842"/>
                    </a:lnTo>
                    <a:lnTo>
                      <a:pt x="0" y="884"/>
                    </a:lnTo>
                    <a:lnTo>
                      <a:pt x="0" y="920"/>
                    </a:lnTo>
                    <a:lnTo>
                      <a:pt x="4" y="942"/>
                    </a:lnTo>
                    <a:lnTo>
                      <a:pt x="4" y="942"/>
                    </a:lnTo>
                    <a:lnTo>
                      <a:pt x="8" y="958"/>
                    </a:lnTo>
                    <a:lnTo>
                      <a:pt x="16" y="974"/>
                    </a:lnTo>
                    <a:lnTo>
                      <a:pt x="26" y="990"/>
                    </a:lnTo>
                    <a:lnTo>
                      <a:pt x="38" y="1006"/>
                    </a:lnTo>
                    <a:lnTo>
                      <a:pt x="52" y="1018"/>
                    </a:lnTo>
                    <a:lnTo>
                      <a:pt x="66" y="1030"/>
                    </a:lnTo>
                    <a:lnTo>
                      <a:pt x="80" y="1038"/>
                    </a:lnTo>
                    <a:lnTo>
                      <a:pt x="96" y="1042"/>
                    </a:lnTo>
                    <a:lnTo>
                      <a:pt x="96" y="1042"/>
                    </a:lnTo>
                    <a:lnTo>
                      <a:pt x="106" y="1046"/>
                    </a:lnTo>
                    <a:lnTo>
                      <a:pt x="118" y="1050"/>
                    </a:lnTo>
                    <a:lnTo>
                      <a:pt x="132" y="1058"/>
                    </a:lnTo>
                    <a:lnTo>
                      <a:pt x="146" y="1066"/>
                    </a:lnTo>
                    <a:lnTo>
                      <a:pt x="162" y="1078"/>
                    </a:lnTo>
                    <a:lnTo>
                      <a:pt x="176" y="1092"/>
                    </a:lnTo>
                    <a:lnTo>
                      <a:pt x="190" y="1106"/>
                    </a:lnTo>
                    <a:lnTo>
                      <a:pt x="200" y="1124"/>
                    </a:lnTo>
                    <a:lnTo>
                      <a:pt x="210" y="1142"/>
                    </a:lnTo>
                    <a:lnTo>
                      <a:pt x="214" y="1162"/>
                    </a:lnTo>
                    <a:lnTo>
                      <a:pt x="214" y="1172"/>
                    </a:lnTo>
                    <a:lnTo>
                      <a:pt x="214" y="1184"/>
                    </a:lnTo>
                    <a:lnTo>
                      <a:pt x="212" y="1194"/>
                    </a:lnTo>
                    <a:lnTo>
                      <a:pt x="208" y="1206"/>
                    </a:lnTo>
                    <a:lnTo>
                      <a:pt x="204" y="1218"/>
                    </a:lnTo>
                    <a:lnTo>
                      <a:pt x="198" y="1230"/>
                    </a:lnTo>
                    <a:lnTo>
                      <a:pt x="190" y="1242"/>
                    </a:lnTo>
                    <a:lnTo>
                      <a:pt x="180" y="1256"/>
                    </a:lnTo>
                    <a:lnTo>
                      <a:pt x="168" y="1268"/>
                    </a:lnTo>
                    <a:lnTo>
                      <a:pt x="154" y="1282"/>
                    </a:lnTo>
                    <a:lnTo>
                      <a:pt x="138" y="1294"/>
                    </a:lnTo>
                    <a:lnTo>
                      <a:pt x="120" y="1308"/>
                    </a:lnTo>
                    <a:lnTo>
                      <a:pt x="120" y="1308"/>
                    </a:lnTo>
                    <a:lnTo>
                      <a:pt x="136" y="1308"/>
                    </a:lnTo>
                    <a:lnTo>
                      <a:pt x="154" y="1310"/>
                    </a:lnTo>
                    <a:lnTo>
                      <a:pt x="178" y="1312"/>
                    </a:lnTo>
                    <a:lnTo>
                      <a:pt x="208" y="1318"/>
                    </a:lnTo>
                    <a:lnTo>
                      <a:pt x="242" y="1328"/>
                    </a:lnTo>
                    <a:lnTo>
                      <a:pt x="280" y="1342"/>
                    </a:lnTo>
                    <a:lnTo>
                      <a:pt x="320" y="1362"/>
                    </a:lnTo>
                    <a:lnTo>
                      <a:pt x="320" y="1362"/>
                    </a:lnTo>
                    <a:lnTo>
                      <a:pt x="338" y="1372"/>
                    </a:lnTo>
                    <a:lnTo>
                      <a:pt x="356" y="1376"/>
                    </a:lnTo>
                    <a:lnTo>
                      <a:pt x="374" y="1380"/>
                    </a:lnTo>
                    <a:lnTo>
                      <a:pt x="394" y="1382"/>
                    </a:lnTo>
                    <a:lnTo>
                      <a:pt x="412" y="1380"/>
                    </a:lnTo>
                    <a:lnTo>
                      <a:pt x="430" y="1378"/>
                    </a:lnTo>
                    <a:lnTo>
                      <a:pt x="448" y="1374"/>
                    </a:lnTo>
                    <a:lnTo>
                      <a:pt x="464" y="1370"/>
                    </a:lnTo>
                    <a:lnTo>
                      <a:pt x="496" y="1358"/>
                    </a:lnTo>
                    <a:lnTo>
                      <a:pt x="522" y="1344"/>
                    </a:lnTo>
                    <a:lnTo>
                      <a:pt x="544" y="1332"/>
                    </a:lnTo>
                    <a:lnTo>
                      <a:pt x="558" y="1324"/>
                    </a:lnTo>
                    <a:lnTo>
                      <a:pt x="558" y="1324"/>
                    </a:lnTo>
                    <a:lnTo>
                      <a:pt x="558" y="1362"/>
                    </a:lnTo>
                    <a:lnTo>
                      <a:pt x="558" y="1422"/>
                    </a:lnTo>
                    <a:lnTo>
                      <a:pt x="554" y="1496"/>
                    </a:lnTo>
                    <a:lnTo>
                      <a:pt x="550" y="1534"/>
                    </a:lnTo>
                    <a:lnTo>
                      <a:pt x="546" y="1576"/>
                    </a:lnTo>
                    <a:lnTo>
                      <a:pt x="540" y="1616"/>
                    </a:lnTo>
                    <a:lnTo>
                      <a:pt x="532" y="1656"/>
                    </a:lnTo>
                    <a:lnTo>
                      <a:pt x="524" y="1696"/>
                    </a:lnTo>
                    <a:lnTo>
                      <a:pt x="512" y="1732"/>
                    </a:lnTo>
                    <a:lnTo>
                      <a:pt x="498" y="1764"/>
                    </a:lnTo>
                    <a:lnTo>
                      <a:pt x="482" y="1794"/>
                    </a:lnTo>
                    <a:lnTo>
                      <a:pt x="474" y="1806"/>
                    </a:lnTo>
                    <a:lnTo>
                      <a:pt x="464" y="1816"/>
                    </a:lnTo>
                    <a:lnTo>
                      <a:pt x="454" y="1826"/>
                    </a:lnTo>
                    <a:lnTo>
                      <a:pt x="442" y="1834"/>
                    </a:lnTo>
                    <a:lnTo>
                      <a:pt x="442" y="1834"/>
                    </a:lnTo>
                    <a:lnTo>
                      <a:pt x="438" y="1838"/>
                    </a:lnTo>
                    <a:lnTo>
                      <a:pt x="434" y="1842"/>
                    </a:lnTo>
                    <a:lnTo>
                      <a:pt x="434" y="1846"/>
                    </a:lnTo>
                    <a:lnTo>
                      <a:pt x="434" y="1850"/>
                    </a:lnTo>
                    <a:lnTo>
                      <a:pt x="438" y="1854"/>
                    </a:lnTo>
                    <a:lnTo>
                      <a:pt x="442" y="1858"/>
                    </a:lnTo>
                    <a:lnTo>
                      <a:pt x="442" y="1858"/>
                    </a:lnTo>
                    <a:lnTo>
                      <a:pt x="450" y="1864"/>
                    </a:lnTo>
                    <a:lnTo>
                      <a:pt x="460" y="1868"/>
                    </a:lnTo>
                    <a:lnTo>
                      <a:pt x="470" y="1872"/>
                    </a:lnTo>
                    <a:lnTo>
                      <a:pt x="482" y="1874"/>
                    </a:lnTo>
                    <a:lnTo>
                      <a:pt x="496" y="1874"/>
                    </a:lnTo>
                    <a:lnTo>
                      <a:pt x="512" y="1870"/>
                    </a:lnTo>
                    <a:lnTo>
                      <a:pt x="528" y="1860"/>
                    </a:lnTo>
                    <a:lnTo>
                      <a:pt x="528" y="1860"/>
                    </a:lnTo>
                    <a:lnTo>
                      <a:pt x="532" y="1858"/>
                    </a:lnTo>
                    <a:lnTo>
                      <a:pt x="538" y="1856"/>
                    </a:lnTo>
                    <a:lnTo>
                      <a:pt x="546" y="1856"/>
                    </a:lnTo>
                    <a:lnTo>
                      <a:pt x="550" y="1854"/>
                    </a:lnTo>
                    <a:lnTo>
                      <a:pt x="554" y="1852"/>
                    </a:lnTo>
                    <a:lnTo>
                      <a:pt x="558" y="1848"/>
                    </a:lnTo>
                    <a:lnTo>
                      <a:pt x="562" y="1842"/>
                    </a:lnTo>
                    <a:lnTo>
                      <a:pt x="562" y="1842"/>
                    </a:lnTo>
                    <a:lnTo>
                      <a:pt x="574" y="1814"/>
                    </a:lnTo>
                    <a:lnTo>
                      <a:pt x="586" y="1776"/>
                    </a:lnTo>
                    <a:lnTo>
                      <a:pt x="596" y="1730"/>
                    </a:lnTo>
                    <a:lnTo>
                      <a:pt x="606" y="1672"/>
                    </a:lnTo>
                    <a:lnTo>
                      <a:pt x="614" y="1604"/>
                    </a:lnTo>
                    <a:lnTo>
                      <a:pt x="622" y="1524"/>
                    </a:lnTo>
                    <a:lnTo>
                      <a:pt x="628" y="1432"/>
                    </a:lnTo>
                    <a:lnTo>
                      <a:pt x="634" y="1326"/>
                    </a:lnTo>
                    <a:lnTo>
                      <a:pt x="634" y="1326"/>
                    </a:lnTo>
                    <a:lnTo>
                      <a:pt x="650" y="1338"/>
                    </a:lnTo>
                    <a:lnTo>
                      <a:pt x="672" y="1350"/>
                    </a:lnTo>
                    <a:lnTo>
                      <a:pt x="698" y="1362"/>
                    </a:lnTo>
                    <a:lnTo>
                      <a:pt x="730" y="1372"/>
                    </a:lnTo>
                    <a:lnTo>
                      <a:pt x="746" y="1376"/>
                    </a:lnTo>
                    <a:lnTo>
                      <a:pt x="762" y="1380"/>
                    </a:lnTo>
                    <a:lnTo>
                      <a:pt x="780" y="1382"/>
                    </a:lnTo>
                    <a:lnTo>
                      <a:pt x="796" y="1382"/>
                    </a:lnTo>
                    <a:lnTo>
                      <a:pt x="814" y="1380"/>
                    </a:lnTo>
                    <a:lnTo>
                      <a:pt x="832" y="1376"/>
                    </a:lnTo>
                    <a:lnTo>
                      <a:pt x="850" y="1370"/>
                    </a:lnTo>
                    <a:lnTo>
                      <a:pt x="866" y="1362"/>
                    </a:lnTo>
                    <a:lnTo>
                      <a:pt x="866" y="1362"/>
                    </a:lnTo>
                    <a:lnTo>
                      <a:pt x="906" y="1342"/>
                    </a:lnTo>
                    <a:lnTo>
                      <a:pt x="944" y="1328"/>
                    </a:lnTo>
                    <a:lnTo>
                      <a:pt x="978" y="1318"/>
                    </a:lnTo>
                    <a:lnTo>
                      <a:pt x="1008" y="1312"/>
                    </a:lnTo>
                    <a:lnTo>
                      <a:pt x="1032" y="1310"/>
                    </a:lnTo>
                    <a:lnTo>
                      <a:pt x="1050" y="1308"/>
                    </a:lnTo>
                    <a:lnTo>
                      <a:pt x="1066" y="1308"/>
                    </a:lnTo>
                    <a:lnTo>
                      <a:pt x="1066" y="1308"/>
                    </a:lnTo>
                    <a:lnTo>
                      <a:pt x="1048" y="1294"/>
                    </a:lnTo>
                    <a:lnTo>
                      <a:pt x="1032" y="1282"/>
                    </a:lnTo>
                    <a:lnTo>
                      <a:pt x="1018" y="1268"/>
                    </a:lnTo>
                    <a:lnTo>
                      <a:pt x="1006" y="1256"/>
                    </a:lnTo>
                    <a:lnTo>
                      <a:pt x="998" y="1242"/>
                    </a:lnTo>
                    <a:lnTo>
                      <a:pt x="988" y="1230"/>
                    </a:lnTo>
                    <a:lnTo>
                      <a:pt x="982" y="1218"/>
                    </a:lnTo>
                    <a:lnTo>
                      <a:pt x="978" y="1206"/>
                    </a:lnTo>
                    <a:lnTo>
                      <a:pt x="974" y="1194"/>
                    </a:lnTo>
                    <a:lnTo>
                      <a:pt x="972" y="1184"/>
                    </a:lnTo>
                    <a:lnTo>
                      <a:pt x="972" y="1172"/>
                    </a:lnTo>
                    <a:lnTo>
                      <a:pt x="972" y="1162"/>
                    </a:lnTo>
                    <a:lnTo>
                      <a:pt x="976" y="1142"/>
                    </a:lnTo>
                    <a:lnTo>
                      <a:pt x="986" y="1124"/>
                    </a:lnTo>
                    <a:lnTo>
                      <a:pt x="996" y="1106"/>
                    </a:lnTo>
                    <a:lnTo>
                      <a:pt x="1010" y="1092"/>
                    </a:lnTo>
                    <a:lnTo>
                      <a:pt x="1024" y="1078"/>
                    </a:lnTo>
                    <a:lnTo>
                      <a:pt x="1040" y="1066"/>
                    </a:lnTo>
                    <a:lnTo>
                      <a:pt x="1054" y="1058"/>
                    </a:lnTo>
                    <a:lnTo>
                      <a:pt x="1068" y="1050"/>
                    </a:lnTo>
                    <a:lnTo>
                      <a:pt x="1080" y="1046"/>
                    </a:lnTo>
                    <a:lnTo>
                      <a:pt x="1090" y="1042"/>
                    </a:lnTo>
                    <a:lnTo>
                      <a:pt x="1090" y="1042"/>
                    </a:lnTo>
                    <a:lnTo>
                      <a:pt x="1106" y="1038"/>
                    </a:lnTo>
                    <a:lnTo>
                      <a:pt x="1120" y="1030"/>
                    </a:lnTo>
                    <a:lnTo>
                      <a:pt x="1134" y="1018"/>
                    </a:lnTo>
                    <a:lnTo>
                      <a:pt x="1148" y="1006"/>
                    </a:lnTo>
                    <a:lnTo>
                      <a:pt x="1160" y="990"/>
                    </a:lnTo>
                    <a:lnTo>
                      <a:pt x="1170" y="974"/>
                    </a:lnTo>
                    <a:lnTo>
                      <a:pt x="1178" y="958"/>
                    </a:lnTo>
                    <a:lnTo>
                      <a:pt x="1182" y="942"/>
                    </a:lnTo>
                    <a:lnTo>
                      <a:pt x="1182" y="942"/>
                    </a:lnTo>
                    <a:lnTo>
                      <a:pt x="1186" y="920"/>
                    </a:lnTo>
                    <a:lnTo>
                      <a:pt x="1188" y="884"/>
                    </a:lnTo>
                    <a:lnTo>
                      <a:pt x="1186" y="842"/>
                    </a:lnTo>
                    <a:lnTo>
                      <a:pt x="1186" y="800"/>
                    </a:lnTo>
                    <a:lnTo>
                      <a:pt x="1182" y="762"/>
                    </a:lnTo>
                    <a:lnTo>
                      <a:pt x="1180" y="734"/>
                    </a:lnTo>
                    <a:lnTo>
                      <a:pt x="1178" y="724"/>
                    </a:lnTo>
                    <a:lnTo>
                      <a:pt x="1176" y="722"/>
                    </a:lnTo>
                    <a:lnTo>
                      <a:pt x="1172" y="722"/>
                    </a:lnTo>
                    <a:lnTo>
                      <a:pt x="1170" y="730"/>
                    </a:lnTo>
                    <a:lnTo>
                      <a:pt x="1170" y="730"/>
                    </a:lnTo>
                    <a:close/>
                  </a:path>
                </a:pathLst>
              </a:custGeom>
              <a:solidFill>
                <a:schemeClr val="accent1">
                  <a:alpha val="8000"/>
                </a:schemeClr>
              </a:solidFill>
              <a:ln w="9525">
                <a:noFill/>
                <a:round/>
                <a:headEnd/>
                <a:tailEnd/>
              </a:ln>
              <a:effectLst>
                <a:glow rad="50800">
                  <a:schemeClr val="accent1">
                    <a:alpha val="18000"/>
                  </a:schemeClr>
                </a:glow>
                <a:softEdge rad="25400"/>
              </a:effectLst>
            </p:spPr>
            <p:txBody>
              <a:bodyPr vert="horz" wrap="square" lIns="91440" tIns="45720" rIns="91440" bIns="45720" numCol="1" anchor="t" anchorCtr="0" compatLnSpc="1">
                <a:prstTxWarp prst="textNoShape">
                  <a:avLst/>
                </a:prstTxWarp>
              </a:bodyPr>
              <a:lstStyle/>
              <a:p>
                <a:endParaRPr lang="en-US"/>
              </a:p>
            </p:txBody>
          </p:sp>
          <p:sp>
            <p:nvSpPr>
              <p:cNvPr id="88" name="Freeform 39"/>
              <p:cNvSpPr>
                <a:spLocks noChangeAspect="1"/>
              </p:cNvSpPr>
              <p:nvPr/>
            </p:nvSpPr>
            <p:spPr bwMode="auto">
              <a:xfrm>
                <a:off x="8828844" y="1270466"/>
                <a:ext cx="315155" cy="776632"/>
              </a:xfrm>
              <a:custGeom>
                <a:avLst/>
                <a:gdLst>
                  <a:gd name="T0" fmla="*/ 60 w 280"/>
                  <a:gd name="T1" fmla="*/ 500 h 690"/>
                  <a:gd name="T2" fmla="*/ 70 w 280"/>
                  <a:gd name="T3" fmla="*/ 516 h 690"/>
                  <a:gd name="T4" fmla="*/ 78 w 280"/>
                  <a:gd name="T5" fmla="*/ 538 h 690"/>
                  <a:gd name="T6" fmla="*/ 82 w 280"/>
                  <a:gd name="T7" fmla="*/ 594 h 690"/>
                  <a:gd name="T8" fmla="*/ 82 w 280"/>
                  <a:gd name="T9" fmla="*/ 648 h 690"/>
                  <a:gd name="T10" fmla="*/ 78 w 280"/>
                  <a:gd name="T11" fmla="*/ 684 h 690"/>
                  <a:gd name="T12" fmla="*/ 78 w 280"/>
                  <a:gd name="T13" fmla="*/ 690 h 690"/>
                  <a:gd name="T14" fmla="*/ 110 w 280"/>
                  <a:gd name="T15" fmla="*/ 672 h 690"/>
                  <a:gd name="T16" fmla="*/ 158 w 280"/>
                  <a:gd name="T17" fmla="*/ 646 h 690"/>
                  <a:gd name="T18" fmla="*/ 210 w 280"/>
                  <a:gd name="T19" fmla="*/ 628 h 690"/>
                  <a:gd name="T20" fmla="*/ 244 w 280"/>
                  <a:gd name="T21" fmla="*/ 624 h 690"/>
                  <a:gd name="T22" fmla="*/ 252 w 280"/>
                  <a:gd name="T23" fmla="*/ 626 h 690"/>
                  <a:gd name="T24" fmla="*/ 280 w 280"/>
                  <a:gd name="T25" fmla="*/ 582 h 690"/>
                  <a:gd name="T26" fmla="*/ 280 w 280"/>
                  <a:gd name="T27" fmla="*/ 0 h 690"/>
                  <a:gd name="T28" fmla="*/ 250 w 280"/>
                  <a:gd name="T29" fmla="*/ 2 h 690"/>
                  <a:gd name="T30" fmla="*/ 216 w 280"/>
                  <a:gd name="T31" fmla="*/ 8 h 690"/>
                  <a:gd name="T32" fmla="*/ 192 w 280"/>
                  <a:gd name="T33" fmla="*/ 18 h 690"/>
                  <a:gd name="T34" fmla="*/ 174 w 280"/>
                  <a:gd name="T35" fmla="*/ 32 h 690"/>
                  <a:gd name="T36" fmla="*/ 152 w 280"/>
                  <a:gd name="T37" fmla="*/ 60 h 690"/>
                  <a:gd name="T38" fmla="*/ 146 w 280"/>
                  <a:gd name="T39" fmla="*/ 84 h 690"/>
                  <a:gd name="T40" fmla="*/ 168 w 280"/>
                  <a:gd name="T41" fmla="*/ 88 h 690"/>
                  <a:gd name="T42" fmla="*/ 202 w 280"/>
                  <a:gd name="T43" fmla="*/ 98 h 690"/>
                  <a:gd name="T44" fmla="*/ 222 w 280"/>
                  <a:gd name="T45" fmla="*/ 110 h 690"/>
                  <a:gd name="T46" fmla="*/ 230 w 280"/>
                  <a:gd name="T47" fmla="*/ 124 h 690"/>
                  <a:gd name="T48" fmla="*/ 230 w 280"/>
                  <a:gd name="T49" fmla="*/ 138 h 690"/>
                  <a:gd name="T50" fmla="*/ 220 w 280"/>
                  <a:gd name="T51" fmla="*/ 152 h 690"/>
                  <a:gd name="T52" fmla="*/ 192 w 280"/>
                  <a:gd name="T53" fmla="*/ 176 h 690"/>
                  <a:gd name="T54" fmla="*/ 142 w 280"/>
                  <a:gd name="T55" fmla="*/ 206 h 690"/>
                  <a:gd name="T56" fmla="*/ 58 w 280"/>
                  <a:gd name="T57" fmla="*/ 242 h 690"/>
                  <a:gd name="T58" fmla="*/ 0 w 280"/>
                  <a:gd name="T59" fmla="*/ 264 h 690"/>
                  <a:gd name="T60" fmla="*/ 20 w 280"/>
                  <a:gd name="T61" fmla="*/ 266 h 690"/>
                  <a:gd name="T62" fmla="*/ 52 w 280"/>
                  <a:gd name="T63" fmla="*/ 274 h 690"/>
                  <a:gd name="T64" fmla="*/ 78 w 280"/>
                  <a:gd name="T65" fmla="*/ 284 h 690"/>
                  <a:gd name="T66" fmla="*/ 96 w 280"/>
                  <a:gd name="T67" fmla="*/ 298 h 690"/>
                  <a:gd name="T68" fmla="*/ 108 w 280"/>
                  <a:gd name="T69" fmla="*/ 316 h 690"/>
                  <a:gd name="T70" fmla="*/ 116 w 280"/>
                  <a:gd name="T71" fmla="*/ 334 h 690"/>
                  <a:gd name="T72" fmla="*/ 116 w 280"/>
                  <a:gd name="T73" fmla="*/ 366 h 690"/>
                  <a:gd name="T74" fmla="*/ 108 w 280"/>
                  <a:gd name="T75" fmla="*/ 408 h 690"/>
                  <a:gd name="T76" fmla="*/ 90 w 280"/>
                  <a:gd name="T77" fmla="*/ 448 h 690"/>
                  <a:gd name="T78" fmla="*/ 66 w 280"/>
                  <a:gd name="T79" fmla="*/ 490 h 690"/>
                  <a:gd name="T80" fmla="*/ 60 w 280"/>
                  <a:gd name="T81" fmla="*/ 500 h 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80" h="690">
                    <a:moveTo>
                      <a:pt x="60" y="500"/>
                    </a:moveTo>
                    <a:lnTo>
                      <a:pt x="60" y="500"/>
                    </a:lnTo>
                    <a:lnTo>
                      <a:pt x="66" y="506"/>
                    </a:lnTo>
                    <a:lnTo>
                      <a:pt x="70" y="516"/>
                    </a:lnTo>
                    <a:lnTo>
                      <a:pt x="74" y="526"/>
                    </a:lnTo>
                    <a:lnTo>
                      <a:pt x="78" y="538"/>
                    </a:lnTo>
                    <a:lnTo>
                      <a:pt x="82" y="566"/>
                    </a:lnTo>
                    <a:lnTo>
                      <a:pt x="82" y="594"/>
                    </a:lnTo>
                    <a:lnTo>
                      <a:pt x="82" y="622"/>
                    </a:lnTo>
                    <a:lnTo>
                      <a:pt x="82" y="648"/>
                    </a:lnTo>
                    <a:lnTo>
                      <a:pt x="78" y="684"/>
                    </a:lnTo>
                    <a:lnTo>
                      <a:pt x="78" y="684"/>
                    </a:lnTo>
                    <a:lnTo>
                      <a:pt x="76" y="690"/>
                    </a:lnTo>
                    <a:lnTo>
                      <a:pt x="78" y="690"/>
                    </a:lnTo>
                    <a:lnTo>
                      <a:pt x="78" y="690"/>
                    </a:lnTo>
                    <a:lnTo>
                      <a:pt x="110" y="672"/>
                    </a:lnTo>
                    <a:lnTo>
                      <a:pt x="132" y="658"/>
                    </a:lnTo>
                    <a:lnTo>
                      <a:pt x="158" y="646"/>
                    </a:lnTo>
                    <a:lnTo>
                      <a:pt x="184" y="636"/>
                    </a:lnTo>
                    <a:lnTo>
                      <a:pt x="210" y="628"/>
                    </a:lnTo>
                    <a:lnTo>
                      <a:pt x="234" y="624"/>
                    </a:lnTo>
                    <a:lnTo>
                      <a:pt x="244" y="624"/>
                    </a:lnTo>
                    <a:lnTo>
                      <a:pt x="252" y="626"/>
                    </a:lnTo>
                    <a:lnTo>
                      <a:pt x="252" y="626"/>
                    </a:lnTo>
                    <a:lnTo>
                      <a:pt x="260" y="612"/>
                    </a:lnTo>
                    <a:lnTo>
                      <a:pt x="280" y="582"/>
                    </a:lnTo>
                    <a:lnTo>
                      <a:pt x="280" y="0"/>
                    </a:lnTo>
                    <a:lnTo>
                      <a:pt x="280" y="0"/>
                    </a:lnTo>
                    <a:lnTo>
                      <a:pt x="250" y="2"/>
                    </a:lnTo>
                    <a:lnTo>
                      <a:pt x="250" y="2"/>
                    </a:lnTo>
                    <a:lnTo>
                      <a:pt x="232" y="4"/>
                    </a:lnTo>
                    <a:lnTo>
                      <a:pt x="216" y="8"/>
                    </a:lnTo>
                    <a:lnTo>
                      <a:pt x="204" y="12"/>
                    </a:lnTo>
                    <a:lnTo>
                      <a:pt x="192" y="18"/>
                    </a:lnTo>
                    <a:lnTo>
                      <a:pt x="182" y="24"/>
                    </a:lnTo>
                    <a:lnTo>
                      <a:pt x="174" y="32"/>
                    </a:lnTo>
                    <a:lnTo>
                      <a:pt x="160" y="46"/>
                    </a:lnTo>
                    <a:lnTo>
                      <a:pt x="152" y="60"/>
                    </a:lnTo>
                    <a:lnTo>
                      <a:pt x="148" y="72"/>
                    </a:lnTo>
                    <a:lnTo>
                      <a:pt x="146" y="84"/>
                    </a:lnTo>
                    <a:lnTo>
                      <a:pt x="146" y="84"/>
                    </a:lnTo>
                    <a:lnTo>
                      <a:pt x="168" y="88"/>
                    </a:lnTo>
                    <a:lnTo>
                      <a:pt x="186" y="94"/>
                    </a:lnTo>
                    <a:lnTo>
                      <a:pt x="202" y="98"/>
                    </a:lnTo>
                    <a:lnTo>
                      <a:pt x="214" y="104"/>
                    </a:lnTo>
                    <a:lnTo>
                      <a:pt x="222" y="110"/>
                    </a:lnTo>
                    <a:lnTo>
                      <a:pt x="228" y="116"/>
                    </a:lnTo>
                    <a:lnTo>
                      <a:pt x="230" y="124"/>
                    </a:lnTo>
                    <a:lnTo>
                      <a:pt x="230" y="130"/>
                    </a:lnTo>
                    <a:lnTo>
                      <a:pt x="230" y="138"/>
                    </a:lnTo>
                    <a:lnTo>
                      <a:pt x="226" y="146"/>
                    </a:lnTo>
                    <a:lnTo>
                      <a:pt x="220" y="152"/>
                    </a:lnTo>
                    <a:lnTo>
                      <a:pt x="212" y="160"/>
                    </a:lnTo>
                    <a:lnTo>
                      <a:pt x="192" y="176"/>
                    </a:lnTo>
                    <a:lnTo>
                      <a:pt x="168" y="190"/>
                    </a:lnTo>
                    <a:lnTo>
                      <a:pt x="142" y="206"/>
                    </a:lnTo>
                    <a:lnTo>
                      <a:pt x="114" y="218"/>
                    </a:lnTo>
                    <a:lnTo>
                      <a:pt x="58" y="242"/>
                    </a:lnTo>
                    <a:lnTo>
                      <a:pt x="16" y="258"/>
                    </a:lnTo>
                    <a:lnTo>
                      <a:pt x="0" y="264"/>
                    </a:lnTo>
                    <a:lnTo>
                      <a:pt x="0" y="264"/>
                    </a:lnTo>
                    <a:lnTo>
                      <a:pt x="20" y="266"/>
                    </a:lnTo>
                    <a:lnTo>
                      <a:pt x="38" y="270"/>
                    </a:lnTo>
                    <a:lnTo>
                      <a:pt x="52" y="274"/>
                    </a:lnTo>
                    <a:lnTo>
                      <a:pt x="66" y="278"/>
                    </a:lnTo>
                    <a:lnTo>
                      <a:pt x="78" y="284"/>
                    </a:lnTo>
                    <a:lnTo>
                      <a:pt x="88" y="290"/>
                    </a:lnTo>
                    <a:lnTo>
                      <a:pt x="96" y="298"/>
                    </a:lnTo>
                    <a:lnTo>
                      <a:pt x="104" y="306"/>
                    </a:lnTo>
                    <a:lnTo>
                      <a:pt x="108" y="316"/>
                    </a:lnTo>
                    <a:lnTo>
                      <a:pt x="112" y="324"/>
                    </a:lnTo>
                    <a:lnTo>
                      <a:pt x="116" y="334"/>
                    </a:lnTo>
                    <a:lnTo>
                      <a:pt x="116" y="344"/>
                    </a:lnTo>
                    <a:lnTo>
                      <a:pt x="116" y="366"/>
                    </a:lnTo>
                    <a:lnTo>
                      <a:pt x="114" y="386"/>
                    </a:lnTo>
                    <a:lnTo>
                      <a:pt x="108" y="408"/>
                    </a:lnTo>
                    <a:lnTo>
                      <a:pt x="100" y="428"/>
                    </a:lnTo>
                    <a:lnTo>
                      <a:pt x="90" y="448"/>
                    </a:lnTo>
                    <a:lnTo>
                      <a:pt x="82" y="464"/>
                    </a:lnTo>
                    <a:lnTo>
                      <a:pt x="66" y="490"/>
                    </a:lnTo>
                    <a:lnTo>
                      <a:pt x="60" y="500"/>
                    </a:lnTo>
                    <a:lnTo>
                      <a:pt x="60" y="500"/>
                    </a:lnTo>
                    <a:close/>
                  </a:path>
                </a:pathLst>
              </a:custGeom>
              <a:solidFill>
                <a:schemeClr val="accent1">
                  <a:alpha val="8000"/>
                </a:schemeClr>
              </a:solidFill>
              <a:ln>
                <a:noFill/>
              </a:ln>
              <a:effectLst>
                <a:glow rad="50800">
                  <a:schemeClr val="accent1">
                    <a:alpha val="18000"/>
                  </a:schemeClr>
                </a:glow>
                <a:softEdge rad="12700"/>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9" name="Freeform 88"/>
              <p:cNvSpPr>
                <a:spLocks noChangeAspect="1"/>
              </p:cNvSpPr>
              <p:nvPr/>
            </p:nvSpPr>
            <p:spPr bwMode="auto">
              <a:xfrm>
                <a:off x="10820" y="5117153"/>
                <a:ext cx="692706" cy="903148"/>
              </a:xfrm>
              <a:custGeom>
                <a:avLst/>
                <a:gdLst>
                  <a:gd name="T0" fmla="*/ 628 w 632"/>
                  <a:gd name="T1" fmla="*/ 772 h 824"/>
                  <a:gd name="T2" fmla="*/ 572 w 632"/>
                  <a:gd name="T3" fmla="*/ 684 h 824"/>
                  <a:gd name="T4" fmla="*/ 520 w 632"/>
                  <a:gd name="T5" fmla="*/ 616 h 824"/>
                  <a:gd name="T6" fmla="*/ 500 w 632"/>
                  <a:gd name="T7" fmla="*/ 560 h 824"/>
                  <a:gd name="T8" fmla="*/ 486 w 632"/>
                  <a:gd name="T9" fmla="*/ 432 h 824"/>
                  <a:gd name="T10" fmla="*/ 496 w 632"/>
                  <a:gd name="T11" fmla="*/ 306 h 824"/>
                  <a:gd name="T12" fmla="*/ 496 w 632"/>
                  <a:gd name="T13" fmla="*/ 272 h 824"/>
                  <a:gd name="T14" fmla="*/ 486 w 632"/>
                  <a:gd name="T15" fmla="*/ 232 h 824"/>
                  <a:gd name="T16" fmla="*/ 456 w 632"/>
                  <a:gd name="T17" fmla="*/ 196 h 824"/>
                  <a:gd name="T18" fmla="*/ 434 w 632"/>
                  <a:gd name="T19" fmla="*/ 184 h 824"/>
                  <a:gd name="T20" fmla="*/ 408 w 632"/>
                  <a:gd name="T21" fmla="*/ 236 h 824"/>
                  <a:gd name="T22" fmla="*/ 384 w 632"/>
                  <a:gd name="T23" fmla="*/ 260 h 824"/>
                  <a:gd name="T24" fmla="*/ 362 w 632"/>
                  <a:gd name="T25" fmla="*/ 256 h 824"/>
                  <a:gd name="T26" fmla="*/ 344 w 632"/>
                  <a:gd name="T27" fmla="*/ 234 h 824"/>
                  <a:gd name="T28" fmla="*/ 312 w 632"/>
                  <a:gd name="T29" fmla="*/ 154 h 824"/>
                  <a:gd name="T30" fmla="*/ 284 w 632"/>
                  <a:gd name="T31" fmla="*/ 18 h 824"/>
                  <a:gd name="T32" fmla="*/ 276 w 632"/>
                  <a:gd name="T33" fmla="*/ 18 h 824"/>
                  <a:gd name="T34" fmla="*/ 254 w 632"/>
                  <a:gd name="T35" fmla="*/ 64 h 824"/>
                  <a:gd name="T36" fmla="*/ 228 w 632"/>
                  <a:gd name="T37" fmla="*/ 90 h 824"/>
                  <a:gd name="T38" fmla="*/ 198 w 632"/>
                  <a:gd name="T39" fmla="*/ 100 h 824"/>
                  <a:gd name="T40" fmla="*/ 156 w 632"/>
                  <a:gd name="T41" fmla="*/ 96 h 824"/>
                  <a:gd name="T42" fmla="*/ 96 w 632"/>
                  <a:gd name="T43" fmla="*/ 66 h 824"/>
                  <a:gd name="T44" fmla="*/ 42 w 632"/>
                  <a:gd name="T45" fmla="*/ 18 h 824"/>
                  <a:gd name="T46" fmla="*/ 26 w 632"/>
                  <a:gd name="T47" fmla="*/ 14 h 824"/>
                  <a:gd name="T48" fmla="*/ 0 w 632"/>
                  <a:gd name="T49" fmla="*/ 456 h 824"/>
                  <a:gd name="T50" fmla="*/ 80 w 632"/>
                  <a:gd name="T51" fmla="*/ 482 h 824"/>
                  <a:gd name="T52" fmla="*/ 124 w 632"/>
                  <a:gd name="T53" fmla="*/ 506 h 824"/>
                  <a:gd name="T54" fmla="*/ 146 w 632"/>
                  <a:gd name="T55" fmla="*/ 536 h 824"/>
                  <a:gd name="T56" fmla="*/ 134 w 632"/>
                  <a:gd name="T57" fmla="*/ 568 h 824"/>
                  <a:gd name="T58" fmla="*/ 76 w 632"/>
                  <a:gd name="T59" fmla="*/ 604 h 824"/>
                  <a:gd name="T60" fmla="*/ 82 w 632"/>
                  <a:gd name="T61" fmla="*/ 616 h 824"/>
                  <a:gd name="T62" fmla="*/ 122 w 632"/>
                  <a:gd name="T63" fmla="*/ 630 h 824"/>
                  <a:gd name="T64" fmla="*/ 182 w 632"/>
                  <a:gd name="T65" fmla="*/ 626 h 824"/>
                  <a:gd name="T66" fmla="*/ 300 w 632"/>
                  <a:gd name="T67" fmla="*/ 610 h 824"/>
                  <a:gd name="T68" fmla="*/ 422 w 632"/>
                  <a:gd name="T69" fmla="*/ 616 h 824"/>
                  <a:gd name="T70" fmla="*/ 476 w 632"/>
                  <a:gd name="T71" fmla="*/ 630 h 824"/>
                  <a:gd name="T72" fmla="*/ 526 w 632"/>
                  <a:gd name="T73" fmla="*/ 674 h 824"/>
                  <a:gd name="T74" fmla="*/ 576 w 632"/>
                  <a:gd name="T75" fmla="*/ 748 h 824"/>
                  <a:gd name="T76" fmla="*/ 594 w 632"/>
                  <a:gd name="T77" fmla="*/ 796 h 824"/>
                  <a:gd name="T78" fmla="*/ 592 w 632"/>
                  <a:gd name="T79" fmla="*/ 818 h 824"/>
                  <a:gd name="T80" fmla="*/ 598 w 632"/>
                  <a:gd name="T81" fmla="*/ 824 h 824"/>
                  <a:gd name="T82" fmla="*/ 612 w 632"/>
                  <a:gd name="T83" fmla="*/ 822 h 824"/>
                  <a:gd name="T84" fmla="*/ 624 w 632"/>
                  <a:gd name="T85" fmla="*/ 808 h 824"/>
                  <a:gd name="T86" fmla="*/ 630 w 632"/>
                  <a:gd name="T87" fmla="*/ 796 h 8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32" h="824">
                    <a:moveTo>
                      <a:pt x="632" y="784"/>
                    </a:moveTo>
                    <a:lnTo>
                      <a:pt x="632" y="784"/>
                    </a:lnTo>
                    <a:lnTo>
                      <a:pt x="628" y="772"/>
                    </a:lnTo>
                    <a:lnTo>
                      <a:pt x="622" y="760"/>
                    </a:lnTo>
                    <a:lnTo>
                      <a:pt x="602" y="726"/>
                    </a:lnTo>
                    <a:lnTo>
                      <a:pt x="572" y="684"/>
                    </a:lnTo>
                    <a:lnTo>
                      <a:pt x="530" y="632"/>
                    </a:lnTo>
                    <a:lnTo>
                      <a:pt x="530" y="632"/>
                    </a:lnTo>
                    <a:lnTo>
                      <a:pt x="520" y="616"/>
                    </a:lnTo>
                    <a:lnTo>
                      <a:pt x="512" y="598"/>
                    </a:lnTo>
                    <a:lnTo>
                      <a:pt x="504" y="580"/>
                    </a:lnTo>
                    <a:lnTo>
                      <a:pt x="500" y="560"/>
                    </a:lnTo>
                    <a:lnTo>
                      <a:pt x="492" y="520"/>
                    </a:lnTo>
                    <a:lnTo>
                      <a:pt x="486" y="476"/>
                    </a:lnTo>
                    <a:lnTo>
                      <a:pt x="486" y="432"/>
                    </a:lnTo>
                    <a:lnTo>
                      <a:pt x="488" y="388"/>
                    </a:lnTo>
                    <a:lnTo>
                      <a:pt x="490" y="346"/>
                    </a:lnTo>
                    <a:lnTo>
                      <a:pt x="496" y="306"/>
                    </a:lnTo>
                    <a:lnTo>
                      <a:pt x="496" y="306"/>
                    </a:lnTo>
                    <a:lnTo>
                      <a:pt x="496" y="288"/>
                    </a:lnTo>
                    <a:lnTo>
                      <a:pt x="496" y="272"/>
                    </a:lnTo>
                    <a:lnTo>
                      <a:pt x="494" y="256"/>
                    </a:lnTo>
                    <a:lnTo>
                      <a:pt x="492" y="244"/>
                    </a:lnTo>
                    <a:lnTo>
                      <a:pt x="486" y="232"/>
                    </a:lnTo>
                    <a:lnTo>
                      <a:pt x="482" y="222"/>
                    </a:lnTo>
                    <a:lnTo>
                      <a:pt x="470" y="206"/>
                    </a:lnTo>
                    <a:lnTo>
                      <a:pt x="456" y="196"/>
                    </a:lnTo>
                    <a:lnTo>
                      <a:pt x="446" y="188"/>
                    </a:lnTo>
                    <a:lnTo>
                      <a:pt x="434" y="184"/>
                    </a:lnTo>
                    <a:lnTo>
                      <a:pt x="434" y="184"/>
                    </a:lnTo>
                    <a:lnTo>
                      <a:pt x="424" y="206"/>
                    </a:lnTo>
                    <a:lnTo>
                      <a:pt x="416" y="222"/>
                    </a:lnTo>
                    <a:lnTo>
                      <a:pt x="408" y="236"/>
                    </a:lnTo>
                    <a:lnTo>
                      <a:pt x="400" y="248"/>
                    </a:lnTo>
                    <a:lnTo>
                      <a:pt x="392" y="254"/>
                    </a:lnTo>
                    <a:lnTo>
                      <a:pt x="384" y="260"/>
                    </a:lnTo>
                    <a:lnTo>
                      <a:pt x="376" y="260"/>
                    </a:lnTo>
                    <a:lnTo>
                      <a:pt x="370" y="260"/>
                    </a:lnTo>
                    <a:lnTo>
                      <a:pt x="362" y="256"/>
                    </a:lnTo>
                    <a:lnTo>
                      <a:pt x="356" y="250"/>
                    </a:lnTo>
                    <a:lnTo>
                      <a:pt x="350" y="244"/>
                    </a:lnTo>
                    <a:lnTo>
                      <a:pt x="344" y="234"/>
                    </a:lnTo>
                    <a:lnTo>
                      <a:pt x="332" y="212"/>
                    </a:lnTo>
                    <a:lnTo>
                      <a:pt x="322" y="184"/>
                    </a:lnTo>
                    <a:lnTo>
                      <a:pt x="312" y="154"/>
                    </a:lnTo>
                    <a:lnTo>
                      <a:pt x="304" y="122"/>
                    </a:lnTo>
                    <a:lnTo>
                      <a:pt x="292" y="62"/>
                    </a:lnTo>
                    <a:lnTo>
                      <a:pt x="284" y="18"/>
                    </a:lnTo>
                    <a:lnTo>
                      <a:pt x="282" y="0"/>
                    </a:lnTo>
                    <a:lnTo>
                      <a:pt x="282" y="0"/>
                    </a:lnTo>
                    <a:lnTo>
                      <a:pt x="276" y="18"/>
                    </a:lnTo>
                    <a:lnTo>
                      <a:pt x="270" y="36"/>
                    </a:lnTo>
                    <a:lnTo>
                      <a:pt x="262" y="50"/>
                    </a:lnTo>
                    <a:lnTo>
                      <a:pt x="254" y="64"/>
                    </a:lnTo>
                    <a:lnTo>
                      <a:pt x="246" y="74"/>
                    </a:lnTo>
                    <a:lnTo>
                      <a:pt x="238" y="82"/>
                    </a:lnTo>
                    <a:lnTo>
                      <a:pt x="228" y="90"/>
                    </a:lnTo>
                    <a:lnTo>
                      <a:pt x="218" y="94"/>
                    </a:lnTo>
                    <a:lnTo>
                      <a:pt x="208" y="98"/>
                    </a:lnTo>
                    <a:lnTo>
                      <a:pt x="198" y="100"/>
                    </a:lnTo>
                    <a:lnTo>
                      <a:pt x="188" y="100"/>
                    </a:lnTo>
                    <a:lnTo>
                      <a:pt x="178" y="100"/>
                    </a:lnTo>
                    <a:lnTo>
                      <a:pt x="156" y="96"/>
                    </a:lnTo>
                    <a:lnTo>
                      <a:pt x="136" y="88"/>
                    </a:lnTo>
                    <a:lnTo>
                      <a:pt x="116" y="78"/>
                    </a:lnTo>
                    <a:lnTo>
                      <a:pt x="96" y="66"/>
                    </a:lnTo>
                    <a:lnTo>
                      <a:pt x="80" y="52"/>
                    </a:lnTo>
                    <a:lnTo>
                      <a:pt x="64" y="40"/>
                    </a:lnTo>
                    <a:lnTo>
                      <a:pt x="42" y="18"/>
                    </a:lnTo>
                    <a:lnTo>
                      <a:pt x="34" y="10"/>
                    </a:lnTo>
                    <a:lnTo>
                      <a:pt x="34" y="10"/>
                    </a:lnTo>
                    <a:lnTo>
                      <a:pt x="26" y="14"/>
                    </a:lnTo>
                    <a:lnTo>
                      <a:pt x="18" y="16"/>
                    </a:lnTo>
                    <a:lnTo>
                      <a:pt x="0" y="20"/>
                    </a:lnTo>
                    <a:lnTo>
                      <a:pt x="0" y="456"/>
                    </a:lnTo>
                    <a:lnTo>
                      <a:pt x="0" y="456"/>
                    </a:lnTo>
                    <a:lnTo>
                      <a:pt x="42" y="468"/>
                    </a:lnTo>
                    <a:lnTo>
                      <a:pt x="80" y="482"/>
                    </a:lnTo>
                    <a:lnTo>
                      <a:pt x="96" y="490"/>
                    </a:lnTo>
                    <a:lnTo>
                      <a:pt x="112" y="498"/>
                    </a:lnTo>
                    <a:lnTo>
                      <a:pt x="124" y="506"/>
                    </a:lnTo>
                    <a:lnTo>
                      <a:pt x="136" y="516"/>
                    </a:lnTo>
                    <a:lnTo>
                      <a:pt x="142" y="526"/>
                    </a:lnTo>
                    <a:lnTo>
                      <a:pt x="146" y="536"/>
                    </a:lnTo>
                    <a:lnTo>
                      <a:pt x="146" y="546"/>
                    </a:lnTo>
                    <a:lnTo>
                      <a:pt x="142" y="556"/>
                    </a:lnTo>
                    <a:lnTo>
                      <a:pt x="134" y="568"/>
                    </a:lnTo>
                    <a:lnTo>
                      <a:pt x="120" y="580"/>
                    </a:lnTo>
                    <a:lnTo>
                      <a:pt x="100" y="592"/>
                    </a:lnTo>
                    <a:lnTo>
                      <a:pt x="76" y="604"/>
                    </a:lnTo>
                    <a:lnTo>
                      <a:pt x="76" y="604"/>
                    </a:lnTo>
                    <a:lnTo>
                      <a:pt x="78" y="610"/>
                    </a:lnTo>
                    <a:lnTo>
                      <a:pt x="82" y="616"/>
                    </a:lnTo>
                    <a:lnTo>
                      <a:pt x="90" y="622"/>
                    </a:lnTo>
                    <a:lnTo>
                      <a:pt x="104" y="626"/>
                    </a:lnTo>
                    <a:lnTo>
                      <a:pt x="122" y="630"/>
                    </a:lnTo>
                    <a:lnTo>
                      <a:pt x="148" y="630"/>
                    </a:lnTo>
                    <a:lnTo>
                      <a:pt x="182" y="626"/>
                    </a:lnTo>
                    <a:lnTo>
                      <a:pt x="182" y="626"/>
                    </a:lnTo>
                    <a:lnTo>
                      <a:pt x="220" y="620"/>
                    </a:lnTo>
                    <a:lnTo>
                      <a:pt x="260" y="614"/>
                    </a:lnTo>
                    <a:lnTo>
                      <a:pt x="300" y="610"/>
                    </a:lnTo>
                    <a:lnTo>
                      <a:pt x="342" y="610"/>
                    </a:lnTo>
                    <a:lnTo>
                      <a:pt x="382" y="610"/>
                    </a:lnTo>
                    <a:lnTo>
                      <a:pt x="422" y="616"/>
                    </a:lnTo>
                    <a:lnTo>
                      <a:pt x="440" y="620"/>
                    </a:lnTo>
                    <a:lnTo>
                      <a:pt x="458" y="624"/>
                    </a:lnTo>
                    <a:lnTo>
                      <a:pt x="476" y="630"/>
                    </a:lnTo>
                    <a:lnTo>
                      <a:pt x="492" y="636"/>
                    </a:lnTo>
                    <a:lnTo>
                      <a:pt x="492" y="636"/>
                    </a:lnTo>
                    <a:lnTo>
                      <a:pt x="526" y="674"/>
                    </a:lnTo>
                    <a:lnTo>
                      <a:pt x="544" y="698"/>
                    </a:lnTo>
                    <a:lnTo>
                      <a:pt x="562" y="722"/>
                    </a:lnTo>
                    <a:lnTo>
                      <a:pt x="576" y="748"/>
                    </a:lnTo>
                    <a:lnTo>
                      <a:pt x="588" y="772"/>
                    </a:lnTo>
                    <a:lnTo>
                      <a:pt x="590" y="784"/>
                    </a:lnTo>
                    <a:lnTo>
                      <a:pt x="594" y="796"/>
                    </a:lnTo>
                    <a:lnTo>
                      <a:pt x="594" y="806"/>
                    </a:lnTo>
                    <a:lnTo>
                      <a:pt x="592" y="818"/>
                    </a:lnTo>
                    <a:lnTo>
                      <a:pt x="592" y="818"/>
                    </a:lnTo>
                    <a:lnTo>
                      <a:pt x="592" y="822"/>
                    </a:lnTo>
                    <a:lnTo>
                      <a:pt x="594" y="824"/>
                    </a:lnTo>
                    <a:lnTo>
                      <a:pt x="598" y="824"/>
                    </a:lnTo>
                    <a:lnTo>
                      <a:pt x="598" y="824"/>
                    </a:lnTo>
                    <a:lnTo>
                      <a:pt x="602" y="824"/>
                    </a:lnTo>
                    <a:lnTo>
                      <a:pt x="612" y="822"/>
                    </a:lnTo>
                    <a:lnTo>
                      <a:pt x="616" y="818"/>
                    </a:lnTo>
                    <a:lnTo>
                      <a:pt x="620" y="814"/>
                    </a:lnTo>
                    <a:lnTo>
                      <a:pt x="624" y="808"/>
                    </a:lnTo>
                    <a:lnTo>
                      <a:pt x="626" y="800"/>
                    </a:lnTo>
                    <a:lnTo>
                      <a:pt x="626" y="800"/>
                    </a:lnTo>
                    <a:lnTo>
                      <a:pt x="630" y="796"/>
                    </a:lnTo>
                    <a:lnTo>
                      <a:pt x="632" y="792"/>
                    </a:lnTo>
                    <a:lnTo>
                      <a:pt x="632" y="784"/>
                    </a:lnTo>
                    <a:close/>
                  </a:path>
                </a:pathLst>
              </a:custGeom>
              <a:solidFill>
                <a:schemeClr val="accent1">
                  <a:alpha val="8000"/>
                </a:schemeClr>
              </a:solidFill>
              <a:ln>
                <a:noFill/>
              </a:ln>
              <a:effectLst>
                <a:glow rad="50800">
                  <a:schemeClr val="accent1">
                    <a:alpha val="18000"/>
                  </a:schemeClr>
                </a:glow>
                <a:softEdge rad="12700"/>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0" name="Freeform 47"/>
              <p:cNvSpPr>
                <a:spLocks noChangeAspect="1"/>
              </p:cNvSpPr>
              <p:nvPr/>
            </p:nvSpPr>
            <p:spPr bwMode="auto">
              <a:xfrm>
                <a:off x="1" y="2438400"/>
                <a:ext cx="453574" cy="852529"/>
              </a:xfrm>
              <a:custGeom>
                <a:avLst/>
                <a:gdLst>
                  <a:gd name="T0" fmla="*/ 194 w 382"/>
                  <a:gd name="T1" fmla="*/ 442 h 718"/>
                  <a:gd name="T2" fmla="*/ 238 w 382"/>
                  <a:gd name="T3" fmla="*/ 410 h 718"/>
                  <a:gd name="T4" fmla="*/ 264 w 382"/>
                  <a:gd name="T5" fmla="*/ 368 h 718"/>
                  <a:gd name="T6" fmla="*/ 270 w 382"/>
                  <a:gd name="T7" fmla="*/ 334 h 718"/>
                  <a:gd name="T8" fmla="*/ 292 w 382"/>
                  <a:gd name="T9" fmla="*/ 278 h 718"/>
                  <a:gd name="T10" fmla="*/ 310 w 382"/>
                  <a:gd name="T11" fmla="*/ 250 h 718"/>
                  <a:gd name="T12" fmla="*/ 248 w 382"/>
                  <a:gd name="T13" fmla="*/ 258 h 718"/>
                  <a:gd name="T14" fmla="*/ 212 w 382"/>
                  <a:gd name="T15" fmla="*/ 242 h 718"/>
                  <a:gd name="T16" fmla="*/ 194 w 382"/>
                  <a:gd name="T17" fmla="*/ 212 h 718"/>
                  <a:gd name="T18" fmla="*/ 194 w 382"/>
                  <a:gd name="T19" fmla="*/ 160 h 718"/>
                  <a:gd name="T20" fmla="*/ 200 w 382"/>
                  <a:gd name="T21" fmla="*/ 140 h 718"/>
                  <a:gd name="T22" fmla="*/ 200 w 382"/>
                  <a:gd name="T23" fmla="*/ 110 h 718"/>
                  <a:gd name="T24" fmla="*/ 184 w 382"/>
                  <a:gd name="T25" fmla="*/ 72 h 718"/>
                  <a:gd name="T26" fmla="*/ 158 w 382"/>
                  <a:gd name="T27" fmla="*/ 50 h 718"/>
                  <a:gd name="T28" fmla="*/ 80 w 382"/>
                  <a:gd name="T29" fmla="*/ 0 h 718"/>
                  <a:gd name="T30" fmla="*/ 84 w 382"/>
                  <a:gd name="T31" fmla="*/ 6 h 718"/>
                  <a:gd name="T32" fmla="*/ 96 w 382"/>
                  <a:gd name="T33" fmla="*/ 38 h 718"/>
                  <a:gd name="T34" fmla="*/ 94 w 382"/>
                  <a:gd name="T35" fmla="*/ 70 h 718"/>
                  <a:gd name="T36" fmla="*/ 80 w 382"/>
                  <a:gd name="T37" fmla="*/ 66 h 718"/>
                  <a:gd name="T38" fmla="*/ 48 w 382"/>
                  <a:gd name="T39" fmla="*/ 82 h 718"/>
                  <a:gd name="T40" fmla="*/ 34 w 382"/>
                  <a:gd name="T41" fmla="*/ 106 h 718"/>
                  <a:gd name="T42" fmla="*/ 26 w 382"/>
                  <a:gd name="T43" fmla="*/ 138 h 718"/>
                  <a:gd name="T44" fmla="*/ 24 w 382"/>
                  <a:gd name="T45" fmla="*/ 194 h 718"/>
                  <a:gd name="T46" fmla="*/ 22 w 382"/>
                  <a:gd name="T47" fmla="*/ 204 h 718"/>
                  <a:gd name="T48" fmla="*/ 20 w 382"/>
                  <a:gd name="T49" fmla="*/ 202 h 718"/>
                  <a:gd name="T50" fmla="*/ 0 w 382"/>
                  <a:gd name="T51" fmla="*/ 662 h 718"/>
                  <a:gd name="T52" fmla="*/ 30 w 382"/>
                  <a:gd name="T53" fmla="*/ 636 h 718"/>
                  <a:gd name="T54" fmla="*/ 80 w 382"/>
                  <a:gd name="T55" fmla="*/ 606 h 718"/>
                  <a:gd name="T56" fmla="*/ 108 w 382"/>
                  <a:gd name="T57" fmla="*/ 586 h 718"/>
                  <a:gd name="T58" fmla="*/ 132 w 382"/>
                  <a:gd name="T59" fmla="*/ 542 h 718"/>
                  <a:gd name="T60" fmla="*/ 144 w 382"/>
                  <a:gd name="T61" fmla="*/ 484 h 718"/>
                  <a:gd name="T62" fmla="*/ 220 w 382"/>
                  <a:gd name="T63" fmla="*/ 544 h 718"/>
                  <a:gd name="T64" fmla="*/ 300 w 382"/>
                  <a:gd name="T65" fmla="*/ 626 h 718"/>
                  <a:gd name="T66" fmla="*/ 330 w 382"/>
                  <a:gd name="T67" fmla="*/ 678 h 718"/>
                  <a:gd name="T68" fmla="*/ 336 w 382"/>
                  <a:gd name="T69" fmla="*/ 710 h 718"/>
                  <a:gd name="T70" fmla="*/ 340 w 382"/>
                  <a:gd name="T71" fmla="*/ 718 h 718"/>
                  <a:gd name="T72" fmla="*/ 352 w 382"/>
                  <a:gd name="T73" fmla="*/ 716 h 718"/>
                  <a:gd name="T74" fmla="*/ 372 w 382"/>
                  <a:gd name="T75" fmla="*/ 698 h 718"/>
                  <a:gd name="T76" fmla="*/ 376 w 382"/>
                  <a:gd name="T77" fmla="*/ 680 h 718"/>
                  <a:gd name="T78" fmla="*/ 382 w 382"/>
                  <a:gd name="T79" fmla="*/ 666 h 718"/>
                  <a:gd name="T80" fmla="*/ 372 w 382"/>
                  <a:gd name="T81" fmla="*/ 644 h 718"/>
                  <a:gd name="T82" fmla="*/ 318 w 382"/>
                  <a:gd name="T83" fmla="*/ 582 h 718"/>
                  <a:gd name="T84" fmla="*/ 170 w 382"/>
                  <a:gd name="T85" fmla="*/ 452 h 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82" h="718">
                    <a:moveTo>
                      <a:pt x="170" y="452"/>
                    </a:moveTo>
                    <a:lnTo>
                      <a:pt x="170" y="452"/>
                    </a:lnTo>
                    <a:lnTo>
                      <a:pt x="194" y="442"/>
                    </a:lnTo>
                    <a:lnTo>
                      <a:pt x="208" y="434"/>
                    </a:lnTo>
                    <a:lnTo>
                      <a:pt x="224" y="424"/>
                    </a:lnTo>
                    <a:lnTo>
                      <a:pt x="238" y="410"/>
                    </a:lnTo>
                    <a:lnTo>
                      <a:pt x="250" y="396"/>
                    </a:lnTo>
                    <a:lnTo>
                      <a:pt x="260" y="378"/>
                    </a:lnTo>
                    <a:lnTo>
                      <a:pt x="264" y="368"/>
                    </a:lnTo>
                    <a:lnTo>
                      <a:pt x="266" y="358"/>
                    </a:lnTo>
                    <a:lnTo>
                      <a:pt x="266" y="358"/>
                    </a:lnTo>
                    <a:lnTo>
                      <a:pt x="270" y="334"/>
                    </a:lnTo>
                    <a:lnTo>
                      <a:pt x="276" y="312"/>
                    </a:lnTo>
                    <a:lnTo>
                      <a:pt x="284" y="294"/>
                    </a:lnTo>
                    <a:lnTo>
                      <a:pt x="292" y="278"/>
                    </a:lnTo>
                    <a:lnTo>
                      <a:pt x="304" y="256"/>
                    </a:lnTo>
                    <a:lnTo>
                      <a:pt x="310" y="250"/>
                    </a:lnTo>
                    <a:lnTo>
                      <a:pt x="310" y="250"/>
                    </a:lnTo>
                    <a:lnTo>
                      <a:pt x="286" y="256"/>
                    </a:lnTo>
                    <a:lnTo>
                      <a:pt x="266" y="258"/>
                    </a:lnTo>
                    <a:lnTo>
                      <a:pt x="248" y="258"/>
                    </a:lnTo>
                    <a:lnTo>
                      <a:pt x="234" y="254"/>
                    </a:lnTo>
                    <a:lnTo>
                      <a:pt x="220" y="250"/>
                    </a:lnTo>
                    <a:lnTo>
                      <a:pt x="212" y="242"/>
                    </a:lnTo>
                    <a:lnTo>
                      <a:pt x="204" y="234"/>
                    </a:lnTo>
                    <a:lnTo>
                      <a:pt x="198" y="224"/>
                    </a:lnTo>
                    <a:lnTo>
                      <a:pt x="194" y="212"/>
                    </a:lnTo>
                    <a:lnTo>
                      <a:pt x="192" y="202"/>
                    </a:lnTo>
                    <a:lnTo>
                      <a:pt x="190" y="180"/>
                    </a:lnTo>
                    <a:lnTo>
                      <a:pt x="194" y="160"/>
                    </a:lnTo>
                    <a:lnTo>
                      <a:pt x="198" y="148"/>
                    </a:lnTo>
                    <a:lnTo>
                      <a:pt x="198" y="148"/>
                    </a:lnTo>
                    <a:lnTo>
                      <a:pt x="200" y="140"/>
                    </a:lnTo>
                    <a:lnTo>
                      <a:pt x="202" y="130"/>
                    </a:lnTo>
                    <a:lnTo>
                      <a:pt x="202" y="120"/>
                    </a:lnTo>
                    <a:lnTo>
                      <a:pt x="200" y="110"/>
                    </a:lnTo>
                    <a:lnTo>
                      <a:pt x="194" y="90"/>
                    </a:lnTo>
                    <a:lnTo>
                      <a:pt x="188" y="80"/>
                    </a:lnTo>
                    <a:lnTo>
                      <a:pt x="184" y="72"/>
                    </a:lnTo>
                    <a:lnTo>
                      <a:pt x="184" y="72"/>
                    </a:lnTo>
                    <a:lnTo>
                      <a:pt x="174" y="64"/>
                    </a:lnTo>
                    <a:lnTo>
                      <a:pt x="158" y="50"/>
                    </a:lnTo>
                    <a:lnTo>
                      <a:pt x="120" y="22"/>
                    </a:lnTo>
                    <a:lnTo>
                      <a:pt x="88" y="4"/>
                    </a:lnTo>
                    <a:lnTo>
                      <a:pt x="80" y="0"/>
                    </a:lnTo>
                    <a:lnTo>
                      <a:pt x="80" y="2"/>
                    </a:lnTo>
                    <a:lnTo>
                      <a:pt x="84" y="6"/>
                    </a:lnTo>
                    <a:lnTo>
                      <a:pt x="84" y="6"/>
                    </a:lnTo>
                    <a:lnTo>
                      <a:pt x="90" y="16"/>
                    </a:lnTo>
                    <a:lnTo>
                      <a:pt x="94" y="28"/>
                    </a:lnTo>
                    <a:lnTo>
                      <a:pt x="96" y="38"/>
                    </a:lnTo>
                    <a:lnTo>
                      <a:pt x="98" y="48"/>
                    </a:lnTo>
                    <a:lnTo>
                      <a:pt x="96" y="64"/>
                    </a:lnTo>
                    <a:lnTo>
                      <a:pt x="94" y="70"/>
                    </a:lnTo>
                    <a:lnTo>
                      <a:pt x="94" y="70"/>
                    </a:lnTo>
                    <a:lnTo>
                      <a:pt x="88" y="68"/>
                    </a:lnTo>
                    <a:lnTo>
                      <a:pt x="80" y="66"/>
                    </a:lnTo>
                    <a:lnTo>
                      <a:pt x="70" y="68"/>
                    </a:lnTo>
                    <a:lnTo>
                      <a:pt x="58" y="72"/>
                    </a:lnTo>
                    <a:lnTo>
                      <a:pt x="48" y="82"/>
                    </a:lnTo>
                    <a:lnTo>
                      <a:pt x="44" y="88"/>
                    </a:lnTo>
                    <a:lnTo>
                      <a:pt x="38" y="96"/>
                    </a:lnTo>
                    <a:lnTo>
                      <a:pt x="34" y="106"/>
                    </a:lnTo>
                    <a:lnTo>
                      <a:pt x="30" y="118"/>
                    </a:lnTo>
                    <a:lnTo>
                      <a:pt x="30" y="118"/>
                    </a:lnTo>
                    <a:lnTo>
                      <a:pt x="26" y="138"/>
                    </a:lnTo>
                    <a:lnTo>
                      <a:pt x="24" y="154"/>
                    </a:lnTo>
                    <a:lnTo>
                      <a:pt x="24" y="180"/>
                    </a:lnTo>
                    <a:lnTo>
                      <a:pt x="24" y="194"/>
                    </a:lnTo>
                    <a:lnTo>
                      <a:pt x="24" y="202"/>
                    </a:lnTo>
                    <a:lnTo>
                      <a:pt x="24" y="202"/>
                    </a:lnTo>
                    <a:lnTo>
                      <a:pt x="22" y="204"/>
                    </a:lnTo>
                    <a:lnTo>
                      <a:pt x="20" y="204"/>
                    </a:lnTo>
                    <a:lnTo>
                      <a:pt x="20" y="202"/>
                    </a:lnTo>
                    <a:lnTo>
                      <a:pt x="20" y="202"/>
                    </a:lnTo>
                    <a:lnTo>
                      <a:pt x="16" y="194"/>
                    </a:lnTo>
                    <a:lnTo>
                      <a:pt x="0" y="146"/>
                    </a:lnTo>
                    <a:lnTo>
                      <a:pt x="0" y="662"/>
                    </a:lnTo>
                    <a:lnTo>
                      <a:pt x="0" y="662"/>
                    </a:lnTo>
                    <a:lnTo>
                      <a:pt x="12" y="650"/>
                    </a:lnTo>
                    <a:lnTo>
                      <a:pt x="30" y="636"/>
                    </a:lnTo>
                    <a:lnTo>
                      <a:pt x="52" y="620"/>
                    </a:lnTo>
                    <a:lnTo>
                      <a:pt x="80" y="606"/>
                    </a:lnTo>
                    <a:lnTo>
                      <a:pt x="80" y="606"/>
                    </a:lnTo>
                    <a:lnTo>
                      <a:pt x="90" y="600"/>
                    </a:lnTo>
                    <a:lnTo>
                      <a:pt x="100" y="594"/>
                    </a:lnTo>
                    <a:lnTo>
                      <a:pt x="108" y="586"/>
                    </a:lnTo>
                    <a:lnTo>
                      <a:pt x="114" y="578"/>
                    </a:lnTo>
                    <a:lnTo>
                      <a:pt x="126" y="560"/>
                    </a:lnTo>
                    <a:lnTo>
                      <a:pt x="132" y="542"/>
                    </a:lnTo>
                    <a:lnTo>
                      <a:pt x="138" y="524"/>
                    </a:lnTo>
                    <a:lnTo>
                      <a:pt x="142" y="508"/>
                    </a:lnTo>
                    <a:lnTo>
                      <a:pt x="144" y="484"/>
                    </a:lnTo>
                    <a:lnTo>
                      <a:pt x="144" y="484"/>
                    </a:lnTo>
                    <a:lnTo>
                      <a:pt x="188" y="518"/>
                    </a:lnTo>
                    <a:lnTo>
                      <a:pt x="220" y="544"/>
                    </a:lnTo>
                    <a:lnTo>
                      <a:pt x="254" y="576"/>
                    </a:lnTo>
                    <a:lnTo>
                      <a:pt x="286" y="610"/>
                    </a:lnTo>
                    <a:lnTo>
                      <a:pt x="300" y="626"/>
                    </a:lnTo>
                    <a:lnTo>
                      <a:pt x="312" y="644"/>
                    </a:lnTo>
                    <a:lnTo>
                      <a:pt x="322" y="662"/>
                    </a:lnTo>
                    <a:lnTo>
                      <a:pt x="330" y="678"/>
                    </a:lnTo>
                    <a:lnTo>
                      <a:pt x="336" y="694"/>
                    </a:lnTo>
                    <a:lnTo>
                      <a:pt x="336" y="710"/>
                    </a:lnTo>
                    <a:lnTo>
                      <a:pt x="336" y="710"/>
                    </a:lnTo>
                    <a:lnTo>
                      <a:pt x="336" y="712"/>
                    </a:lnTo>
                    <a:lnTo>
                      <a:pt x="336" y="716"/>
                    </a:lnTo>
                    <a:lnTo>
                      <a:pt x="340" y="718"/>
                    </a:lnTo>
                    <a:lnTo>
                      <a:pt x="346" y="718"/>
                    </a:lnTo>
                    <a:lnTo>
                      <a:pt x="346" y="718"/>
                    </a:lnTo>
                    <a:lnTo>
                      <a:pt x="352" y="716"/>
                    </a:lnTo>
                    <a:lnTo>
                      <a:pt x="362" y="710"/>
                    </a:lnTo>
                    <a:lnTo>
                      <a:pt x="368" y="706"/>
                    </a:lnTo>
                    <a:lnTo>
                      <a:pt x="372" y="698"/>
                    </a:lnTo>
                    <a:lnTo>
                      <a:pt x="376" y="690"/>
                    </a:lnTo>
                    <a:lnTo>
                      <a:pt x="376" y="680"/>
                    </a:lnTo>
                    <a:lnTo>
                      <a:pt x="376" y="680"/>
                    </a:lnTo>
                    <a:lnTo>
                      <a:pt x="378" y="674"/>
                    </a:lnTo>
                    <a:lnTo>
                      <a:pt x="380" y="670"/>
                    </a:lnTo>
                    <a:lnTo>
                      <a:pt x="382" y="666"/>
                    </a:lnTo>
                    <a:lnTo>
                      <a:pt x="380" y="658"/>
                    </a:lnTo>
                    <a:lnTo>
                      <a:pt x="380" y="658"/>
                    </a:lnTo>
                    <a:lnTo>
                      <a:pt x="372" y="644"/>
                    </a:lnTo>
                    <a:lnTo>
                      <a:pt x="358" y="626"/>
                    </a:lnTo>
                    <a:lnTo>
                      <a:pt x="340" y="606"/>
                    </a:lnTo>
                    <a:lnTo>
                      <a:pt x="318" y="582"/>
                    </a:lnTo>
                    <a:lnTo>
                      <a:pt x="290" y="554"/>
                    </a:lnTo>
                    <a:lnTo>
                      <a:pt x="256" y="524"/>
                    </a:lnTo>
                    <a:lnTo>
                      <a:pt x="170" y="452"/>
                    </a:lnTo>
                    <a:lnTo>
                      <a:pt x="170" y="452"/>
                    </a:lnTo>
                    <a:close/>
                  </a:path>
                </a:pathLst>
              </a:custGeom>
              <a:solidFill>
                <a:schemeClr val="accent1">
                  <a:alpha val="8000"/>
                </a:schemeClr>
              </a:solidFill>
              <a:ln>
                <a:noFill/>
              </a:ln>
              <a:effectLst>
                <a:glow rad="50800">
                  <a:schemeClr val="accent1">
                    <a:alpha val="18000"/>
                  </a:schemeClr>
                </a:glow>
                <a:softEdge rad="12700"/>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1" name="Freeform 23"/>
              <p:cNvSpPr>
                <a:spLocks noChangeAspect="1"/>
              </p:cNvSpPr>
              <p:nvPr/>
            </p:nvSpPr>
            <p:spPr bwMode="auto">
              <a:xfrm>
                <a:off x="8551334" y="6180666"/>
                <a:ext cx="592666" cy="677333"/>
              </a:xfrm>
              <a:custGeom>
                <a:avLst/>
                <a:gdLst>
                  <a:gd name="T0" fmla="*/ 536 w 560"/>
                  <a:gd name="T1" fmla="*/ 100 h 640"/>
                  <a:gd name="T2" fmla="*/ 496 w 560"/>
                  <a:gd name="T3" fmla="*/ 106 h 640"/>
                  <a:gd name="T4" fmla="*/ 456 w 560"/>
                  <a:gd name="T5" fmla="*/ 118 h 640"/>
                  <a:gd name="T6" fmla="*/ 438 w 560"/>
                  <a:gd name="T7" fmla="*/ 110 h 640"/>
                  <a:gd name="T8" fmla="*/ 436 w 560"/>
                  <a:gd name="T9" fmla="*/ 82 h 640"/>
                  <a:gd name="T10" fmla="*/ 428 w 560"/>
                  <a:gd name="T11" fmla="*/ 76 h 640"/>
                  <a:gd name="T12" fmla="*/ 360 w 560"/>
                  <a:gd name="T13" fmla="*/ 146 h 640"/>
                  <a:gd name="T14" fmla="*/ 328 w 560"/>
                  <a:gd name="T15" fmla="*/ 192 h 640"/>
                  <a:gd name="T16" fmla="*/ 290 w 560"/>
                  <a:gd name="T17" fmla="*/ 108 h 640"/>
                  <a:gd name="T18" fmla="*/ 274 w 560"/>
                  <a:gd name="T19" fmla="*/ 38 h 640"/>
                  <a:gd name="T20" fmla="*/ 280 w 560"/>
                  <a:gd name="T21" fmla="*/ 6 h 640"/>
                  <a:gd name="T22" fmla="*/ 280 w 560"/>
                  <a:gd name="T23" fmla="*/ 2 h 640"/>
                  <a:gd name="T24" fmla="*/ 262 w 560"/>
                  <a:gd name="T25" fmla="*/ 0 h 640"/>
                  <a:gd name="T26" fmla="*/ 248 w 560"/>
                  <a:gd name="T27" fmla="*/ 14 h 640"/>
                  <a:gd name="T28" fmla="*/ 244 w 560"/>
                  <a:gd name="T29" fmla="*/ 18 h 640"/>
                  <a:gd name="T30" fmla="*/ 240 w 560"/>
                  <a:gd name="T31" fmla="*/ 26 h 640"/>
                  <a:gd name="T32" fmla="*/ 254 w 560"/>
                  <a:gd name="T33" fmla="*/ 88 h 640"/>
                  <a:gd name="T34" fmla="*/ 304 w 560"/>
                  <a:gd name="T35" fmla="*/ 204 h 640"/>
                  <a:gd name="T36" fmla="*/ 222 w 560"/>
                  <a:gd name="T37" fmla="*/ 206 h 640"/>
                  <a:gd name="T38" fmla="*/ 136 w 560"/>
                  <a:gd name="T39" fmla="*/ 224 h 640"/>
                  <a:gd name="T40" fmla="*/ 164 w 560"/>
                  <a:gd name="T41" fmla="*/ 234 h 640"/>
                  <a:gd name="T42" fmla="*/ 178 w 560"/>
                  <a:gd name="T43" fmla="*/ 254 h 640"/>
                  <a:gd name="T44" fmla="*/ 166 w 560"/>
                  <a:gd name="T45" fmla="*/ 272 h 640"/>
                  <a:gd name="T46" fmla="*/ 122 w 560"/>
                  <a:gd name="T47" fmla="*/ 300 h 640"/>
                  <a:gd name="T48" fmla="*/ 90 w 560"/>
                  <a:gd name="T49" fmla="*/ 348 h 640"/>
                  <a:gd name="T50" fmla="*/ 22 w 560"/>
                  <a:gd name="T51" fmla="*/ 414 h 640"/>
                  <a:gd name="T52" fmla="*/ 0 w 560"/>
                  <a:gd name="T53" fmla="*/ 430 h 640"/>
                  <a:gd name="T54" fmla="*/ 102 w 560"/>
                  <a:gd name="T55" fmla="*/ 404 h 640"/>
                  <a:gd name="T56" fmla="*/ 136 w 560"/>
                  <a:gd name="T57" fmla="*/ 406 h 640"/>
                  <a:gd name="T58" fmla="*/ 152 w 560"/>
                  <a:gd name="T59" fmla="*/ 418 h 640"/>
                  <a:gd name="T60" fmla="*/ 156 w 560"/>
                  <a:gd name="T61" fmla="*/ 438 h 640"/>
                  <a:gd name="T62" fmla="*/ 138 w 560"/>
                  <a:gd name="T63" fmla="*/ 486 h 640"/>
                  <a:gd name="T64" fmla="*/ 90 w 560"/>
                  <a:gd name="T65" fmla="*/ 550 h 640"/>
                  <a:gd name="T66" fmla="*/ 126 w 560"/>
                  <a:gd name="T67" fmla="*/ 542 h 640"/>
                  <a:gd name="T68" fmla="*/ 158 w 560"/>
                  <a:gd name="T69" fmla="*/ 550 h 640"/>
                  <a:gd name="T70" fmla="*/ 170 w 560"/>
                  <a:gd name="T71" fmla="*/ 572 h 640"/>
                  <a:gd name="T72" fmla="*/ 168 w 560"/>
                  <a:gd name="T73" fmla="*/ 626 h 640"/>
                  <a:gd name="T74" fmla="*/ 186 w 560"/>
                  <a:gd name="T75" fmla="*/ 626 h 640"/>
                  <a:gd name="T76" fmla="*/ 280 w 560"/>
                  <a:gd name="T77" fmla="*/ 640 h 640"/>
                  <a:gd name="T78" fmla="*/ 310 w 560"/>
                  <a:gd name="T79" fmla="*/ 628 h 640"/>
                  <a:gd name="T80" fmla="*/ 322 w 560"/>
                  <a:gd name="T81" fmla="*/ 628 h 640"/>
                  <a:gd name="T82" fmla="*/ 330 w 560"/>
                  <a:gd name="T83" fmla="*/ 580 h 640"/>
                  <a:gd name="T84" fmla="*/ 346 w 560"/>
                  <a:gd name="T85" fmla="*/ 526 h 640"/>
                  <a:gd name="T86" fmla="*/ 354 w 560"/>
                  <a:gd name="T87" fmla="*/ 526 h 640"/>
                  <a:gd name="T88" fmla="*/ 358 w 560"/>
                  <a:gd name="T89" fmla="*/ 534 h 640"/>
                  <a:gd name="T90" fmla="*/ 364 w 560"/>
                  <a:gd name="T91" fmla="*/ 584 h 640"/>
                  <a:gd name="T92" fmla="*/ 424 w 560"/>
                  <a:gd name="T93" fmla="*/ 640 h 640"/>
                  <a:gd name="T94" fmla="*/ 438 w 560"/>
                  <a:gd name="T95" fmla="*/ 624 h 640"/>
                  <a:gd name="T96" fmla="*/ 458 w 560"/>
                  <a:gd name="T97" fmla="*/ 622 h 640"/>
                  <a:gd name="T98" fmla="*/ 474 w 560"/>
                  <a:gd name="T99" fmla="*/ 64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60" h="640">
                    <a:moveTo>
                      <a:pt x="560" y="100"/>
                    </a:moveTo>
                    <a:lnTo>
                      <a:pt x="560" y="100"/>
                    </a:lnTo>
                    <a:lnTo>
                      <a:pt x="536" y="100"/>
                    </a:lnTo>
                    <a:lnTo>
                      <a:pt x="512" y="98"/>
                    </a:lnTo>
                    <a:lnTo>
                      <a:pt x="512" y="98"/>
                    </a:lnTo>
                    <a:lnTo>
                      <a:pt x="496" y="106"/>
                    </a:lnTo>
                    <a:lnTo>
                      <a:pt x="480" y="114"/>
                    </a:lnTo>
                    <a:lnTo>
                      <a:pt x="464" y="118"/>
                    </a:lnTo>
                    <a:lnTo>
                      <a:pt x="456" y="118"/>
                    </a:lnTo>
                    <a:lnTo>
                      <a:pt x="448" y="118"/>
                    </a:lnTo>
                    <a:lnTo>
                      <a:pt x="442" y="116"/>
                    </a:lnTo>
                    <a:lnTo>
                      <a:pt x="438" y="110"/>
                    </a:lnTo>
                    <a:lnTo>
                      <a:pt x="436" y="104"/>
                    </a:lnTo>
                    <a:lnTo>
                      <a:pt x="434" y="94"/>
                    </a:lnTo>
                    <a:lnTo>
                      <a:pt x="436" y="82"/>
                    </a:lnTo>
                    <a:lnTo>
                      <a:pt x="442" y="66"/>
                    </a:lnTo>
                    <a:lnTo>
                      <a:pt x="442" y="66"/>
                    </a:lnTo>
                    <a:lnTo>
                      <a:pt x="428" y="76"/>
                    </a:lnTo>
                    <a:lnTo>
                      <a:pt x="396" y="106"/>
                    </a:lnTo>
                    <a:lnTo>
                      <a:pt x="378" y="126"/>
                    </a:lnTo>
                    <a:lnTo>
                      <a:pt x="360" y="146"/>
                    </a:lnTo>
                    <a:lnTo>
                      <a:pt x="342" y="170"/>
                    </a:lnTo>
                    <a:lnTo>
                      <a:pt x="328" y="192"/>
                    </a:lnTo>
                    <a:lnTo>
                      <a:pt x="328" y="192"/>
                    </a:lnTo>
                    <a:lnTo>
                      <a:pt x="312" y="160"/>
                    </a:lnTo>
                    <a:lnTo>
                      <a:pt x="300" y="134"/>
                    </a:lnTo>
                    <a:lnTo>
                      <a:pt x="290" y="108"/>
                    </a:lnTo>
                    <a:lnTo>
                      <a:pt x="280" y="80"/>
                    </a:lnTo>
                    <a:lnTo>
                      <a:pt x="276" y="52"/>
                    </a:lnTo>
                    <a:lnTo>
                      <a:pt x="274" y="38"/>
                    </a:lnTo>
                    <a:lnTo>
                      <a:pt x="274" y="26"/>
                    </a:lnTo>
                    <a:lnTo>
                      <a:pt x="276" y="16"/>
                    </a:lnTo>
                    <a:lnTo>
                      <a:pt x="280" y="6"/>
                    </a:lnTo>
                    <a:lnTo>
                      <a:pt x="280" y="6"/>
                    </a:lnTo>
                    <a:lnTo>
                      <a:pt x="282" y="4"/>
                    </a:lnTo>
                    <a:lnTo>
                      <a:pt x="280" y="2"/>
                    </a:lnTo>
                    <a:lnTo>
                      <a:pt x="280" y="0"/>
                    </a:lnTo>
                    <a:lnTo>
                      <a:pt x="262" y="0"/>
                    </a:lnTo>
                    <a:lnTo>
                      <a:pt x="262" y="0"/>
                    </a:lnTo>
                    <a:lnTo>
                      <a:pt x="254" y="4"/>
                    </a:lnTo>
                    <a:lnTo>
                      <a:pt x="252" y="8"/>
                    </a:lnTo>
                    <a:lnTo>
                      <a:pt x="248" y="14"/>
                    </a:lnTo>
                    <a:lnTo>
                      <a:pt x="248" y="14"/>
                    </a:lnTo>
                    <a:lnTo>
                      <a:pt x="246" y="16"/>
                    </a:lnTo>
                    <a:lnTo>
                      <a:pt x="244" y="18"/>
                    </a:lnTo>
                    <a:lnTo>
                      <a:pt x="242" y="20"/>
                    </a:lnTo>
                    <a:lnTo>
                      <a:pt x="240" y="26"/>
                    </a:lnTo>
                    <a:lnTo>
                      <a:pt x="240" y="26"/>
                    </a:lnTo>
                    <a:lnTo>
                      <a:pt x="240" y="36"/>
                    </a:lnTo>
                    <a:lnTo>
                      <a:pt x="244" y="50"/>
                    </a:lnTo>
                    <a:lnTo>
                      <a:pt x="254" y="88"/>
                    </a:lnTo>
                    <a:lnTo>
                      <a:pt x="274" y="138"/>
                    </a:lnTo>
                    <a:lnTo>
                      <a:pt x="304" y="204"/>
                    </a:lnTo>
                    <a:lnTo>
                      <a:pt x="304" y="204"/>
                    </a:lnTo>
                    <a:lnTo>
                      <a:pt x="278" y="202"/>
                    </a:lnTo>
                    <a:lnTo>
                      <a:pt x="250" y="204"/>
                    </a:lnTo>
                    <a:lnTo>
                      <a:pt x="222" y="206"/>
                    </a:lnTo>
                    <a:lnTo>
                      <a:pt x="196" y="210"/>
                    </a:lnTo>
                    <a:lnTo>
                      <a:pt x="154" y="220"/>
                    </a:lnTo>
                    <a:lnTo>
                      <a:pt x="136" y="224"/>
                    </a:lnTo>
                    <a:lnTo>
                      <a:pt x="136" y="224"/>
                    </a:lnTo>
                    <a:lnTo>
                      <a:pt x="152" y="230"/>
                    </a:lnTo>
                    <a:lnTo>
                      <a:pt x="164" y="234"/>
                    </a:lnTo>
                    <a:lnTo>
                      <a:pt x="172" y="242"/>
                    </a:lnTo>
                    <a:lnTo>
                      <a:pt x="176" y="248"/>
                    </a:lnTo>
                    <a:lnTo>
                      <a:pt x="178" y="254"/>
                    </a:lnTo>
                    <a:lnTo>
                      <a:pt x="176" y="260"/>
                    </a:lnTo>
                    <a:lnTo>
                      <a:pt x="172" y="266"/>
                    </a:lnTo>
                    <a:lnTo>
                      <a:pt x="166" y="272"/>
                    </a:lnTo>
                    <a:lnTo>
                      <a:pt x="154" y="284"/>
                    </a:lnTo>
                    <a:lnTo>
                      <a:pt x="138" y="292"/>
                    </a:lnTo>
                    <a:lnTo>
                      <a:pt x="122" y="300"/>
                    </a:lnTo>
                    <a:lnTo>
                      <a:pt x="122" y="300"/>
                    </a:lnTo>
                    <a:lnTo>
                      <a:pt x="108" y="326"/>
                    </a:lnTo>
                    <a:lnTo>
                      <a:pt x="90" y="348"/>
                    </a:lnTo>
                    <a:lnTo>
                      <a:pt x="72" y="368"/>
                    </a:lnTo>
                    <a:lnTo>
                      <a:pt x="54" y="386"/>
                    </a:lnTo>
                    <a:lnTo>
                      <a:pt x="22" y="414"/>
                    </a:lnTo>
                    <a:lnTo>
                      <a:pt x="0" y="428"/>
                    </a:lnTo>
                    <a:lnTo>
                      <a:pt x="0" y="430"/>
                    </a:lnTo>
                    <a:lnTo>
                      <a:pt x="0" y="430"/>
                    </a:lnTo>
                    <a:lnTo>
                      <a:pt x="48" y="414"/>
                    </a:lnTo>
                    <a:lnTo>
                      <a:pt x="86" y="406"/>
                    </a:lnTo>
                    <a:lnTo>
                      <a:pt x="102" y="404"/>
                    </a:lnTo>
                    <a:lnTo>
                      <a:pt x="116" y="404"/>
                    </a:lnTo>
                    <a:lnTo>
                      <a:pt x="126" y="404"/>
                    </a:lnTo>
                    <a:lnTo>
                      <a:pt x="136" y="406"/>
                    </a:lnTo>
                    <a:lnTo>
                      <a:pt x="144" y="410"/>
                    </a:lnTo>
                    <a:lnTo>
                      <a:pt x="148" y="414"/>
                    </a:lnTo>
                    <a:lnTo>
                      <a:pt x="152" y="418"/>
                    </a:lnTo>
                    <a:lnTo>
                      <a:pt x="156" y="424"/>
                    </a:lnTo>
                    <a:lnTo>
                      <a:pt x="156" y="430"/>
                    </a:lnTo>
                    <a:lnTo>
                      <a:pt x="156" y="438"/>
                    </a:lnTo>
                    <a:lnTo>
                      <a:pt x="154" y="454"/>
                    </a:lnTo>
                    <a:lnTo>
                      <a:pt x="146" y="470"/>
                    </a:lnTo>
                    <a:lnTo>
                      <a:pt x="138" y="486"/>
                    </a:lnTo>
                    <a:lnTo>
                      <a:pt x="116" y="518"/>
                    </a:lnTo>
                    <a:lnTo>
                      <a:pt x="98" y="540"/>
                    </a:lnTo>
                    <a:lnTo>
                      <a:pt x="90" y="550"/>
                    </a:lnTo>
                    <a:lnTo>
                      <a:pt x="90" y="550"/>
                    </a:lnTo>
                    <a:lnTo>
                      <a:pt x="110" y="544"/>
                    </a:lnTo>
                    <a:lnTo>
                      <a:pt x="126" y="542"/>
                    </a:lnTo>
                    <a:lnTo>
                      <a:pt x="138" y="542"/>
                    </a:lnTo>
                    <a:lnTo>
                      <a:pt x="148" y="544"/>
                    </a:lnTo>
                    <a:lnTo>
                      <a:pt x="158" y="550"/>
                    </a:lnTo>
                    <a:lnTo>
                      <a:pt x="164" y="556"/>
                    </a:lnTo>
                    <a:lnTo>
                      <a:pt x="168" y="564"/>
                    </a:lnTo>
                    <a:lnTo>
                      <a:pt x="170" y="572"/>
                    </a:lnTo>
                    <a:lnTo>
                      <a:pt x="172" y="592"/>
                    </a:lnTo>
                    <a:lnTo>
                      <a:pt x="172" y="608"/>
                    </a:lnTo>
                    <a:lnTo>
                      <a:pt x="168" y="626"/>
                    </a:lnTo>
                    <a:lnTo>
                      <a:pt x="168" y="626"/>
                    </a:lnTo>
                    <a:lnTo>
                      <a:pt x="178" y="624"/>
                    </a:lnTo>
                    <a:lnTo>
                      <a:pt x="186" y="626"/>
                    </a:lnTo>
                    <a:lnTo>
                      <a:pt x="192" y="632"/>
                    </a:lnTo>
                    <a:lnTo>
                      <a:pt x="198" y="640"/>
                    </a:lnTo>
                    <a:lnTo>
                      <a:pt x="280" y="640"/>
                    </a:lnTo>
                    <a:lnTo>
                      <a:pt x="280" y="640"/>
                    </a:lnTo>
                    <a:lnTo>
                      <a:pt x="296" y="632"/>
                    </a:lnTo>
                    <a:lnTo>
                      <a:pt x="310" y="628"/>
                    </a:lnTo>
                    <a:lnTo>
                      <a:pt x="320" y="628"/>
                    </a:lnTo>
                    <a:lnTo>
                      <a:pt x="322" y="628"/>
                    </a:lnTo>
                    <a:lnTo>
                      <a:pt x="322" y="628"/>
                    </a:lnTo>
                    <a:lnTo>
                      <a:pt x="322" y="620"/>
                    </a:lnTo>
                    <a:lnTo>
                      <a:pt x="324" y="608"/>
                    </a:lnTo>
                    <a:lnTo>
                      <a:pt x="330" y="580"/>
                    </a:lnTo>
                    <a:lnTo>
                      <a:pt x="344" y="530"/>
                    </a:lnTo>
                    <a:lnTo>
                      <a:pt x="344" y="530"/>
                    </a:lnTo>
                    <a:lnTo>
                      <a:pt x="346" y="526"/>
                    </a:lnTo>
                    <a:lnTo>
                      <a:pt x="348" y="522"/>
                    </a:lnTo>
                    <a:lnTo>
                      <a:pt x="352" y="524"/>
                    </a:lnTo>
                    <a:lnTo>
                      <a:pt x="354" y="526"/>
                    </a:lnTo>
                    <a:lnTo>
                      <a:pt x="356" y="530"/>
                    </a:lnTo>
                    <a:lnTo>
                      <a:pt x="358" y="534"/>
                    </a:lnTo>
                    <a:lnTo>
                      <a:pt x="358" y="534"/>
                    </a:lnTo>
                    <a:lnTo>
                      <a:pt x="358" y="544"/>
                    </a:lnTo>
                    <a:lnTo>
                      <a:pt x="358" y="556"/>
                    </a:lnTo>
                    <a:lnTo>
                      <a:pt x="364" y="584"/>
                    </a:lnTo>
                    <a:lnTo>
                      <a:pt x="372" y="612"/>
                    </a:lnTo>
                    <a:lnTo>
                      <a:pt x="382" y="640"/>
                    </a:lnTo>
                    <a:lnTo>
                      <a:pt x="424" y="640"/>
                    </a:lnTo>
                    <a:lnTo>
                      <a:pt x="424" y="640"/>
                    </a:lnTo>
                    <a:lnTo>
                      <a:pt x="432" y="630"/>
                    </a:lnTo>
                    <a:lnTo>
                      <a:pt x="438" y="624"/>
                    </a:lnTo>
                    <a:lnTo>
                      <a:pt x="446" y="620"/>
                    </a:lnTo>
                    <a:lnTo>
                      <a:pt x="452" y="620"/>
                    </a:lnTo>
                    <a:lnTo>
                      <a:pt x="458" y="622"/>
                    </a:lnTo>
                    <a:lnTo>
                      <a:pt x="464" y="628"/>
                    </a:lnTo>
                    <a:lnTo>
                      <a:pt x="470" y="632"/>
                    </a:lnTo>
                    <a:lnTo>
                      <a:pt x="474" y="640"/>
                    </a:lnTo>
                    <a:lnTo>
                      <a:pt x="560" y="640"/>
                    </a:lnTo>
                    <a:lnTo>
                      <a:pt x="560" y="100"/>
                    </a:lnTo>
                    <a:close/>
                  </a:path>
                </a:pathLst>
              </a:custGeom>
              <a:solidFill>
                <a:schemeClr val="accent1">
                  <a:alpha val="8000"/>
                </a:schemeClr>
              </a:solidFill>
              <a:ln>
                <a:noFill/>
              </a:ln>
              <a:effectLst>
                <a:glow rad="50800">
                  <a:schemeClr val="accent1">
                    <a:alpha val="15000"/>
                  </a:schemeClr>
                </a:glow>
                <a:softEdge rad="12700"/>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64" name="Group 200"/>
            <p:cNvGrpSpPr/>
            <p:nvPr/>
          </p:nvGrpSpPr>
          <p:grpSpPr>
            <a:xfrm>
              <a:off x="-17347" y="0"/>
              <a:ext cx="9161347" cy="6857992"/>
              <a:chOff x="-17347" y="0"/>
              <a:chExt cx="9161347" cy="6857992"/>
            </a:xfrm>
          </p:grpSpPr>
          <p:sp>
            <p:nvSpPr>
              <p:cNvPr id="65" name="Freeform 16"/>
              <p:cNvSpPr>
                <a:spLocks noChangeAspect="1"/>
              </p:cNvSpPr>
              <p:nvPr/>
            </p:nvSpPr>
            <p:spPr bwMode="auto">
              <a:xfrm rot="9111631">
                <a:off x="7788433" y="1465582"/>
                <a:ext cx="1285378" cy="1966190"/>
              </a:xfrm>
              <a:custGeom>
                <a:avLst/>
                <a:gdLst/>
                <a:ahLst/>
                <a:cxnLst>
                  <a:cxn ang="0">
                    <a:pos x="942" y="650"/>
                  </a:cxn>
                  <a:cxn ang="0">
                    <a:pos x="932" y="564"/>
                  </a:cxn>
                  <a:cxn ang="0">
                    <a:pos x="906" y="552"/>
                  </a:cxn>
                  <a:cxn ang="0">
                    <a:pos x="752" y="596"/>
                  </a:cxn>
                  <a:cxn ang="0">
                    <a:pos x="706" y="618"/>
                  </a:cxn>
                  <a:cxn ang="0">
                    <a:pos x="654" y="660"/>
                  </a:cxn>
                  <a:cxn ang="0">
                    <a:pos x="650" y="654"/>
                  </a:cxn>
                  <a:cxn ang="0">
                    <a:pos x="744" y="506"/>
                  </a:cxn>
                  <a:cxn ang="0">
                    <a:pos x="744" y="390"/>
                  </a:cxn>
                  <a:cxn ang="0">
                    <a:pos x="702" y="264"/>
                  </a:cxn>
                  <a:cxn ang="0">
                    <a:pos x="594" y="224"/>
                  </a:cxn>
                  <a:cxn ang="0">
                    <a:pos x="498" y="116"/>
                  </a:cxn>
                  <a:cxn ang="0">
                    <a:pos x="472" y="8"/>
                  </a:cxn>
                  <a:cxn ang="0">
                    <a:pos x="470" y="8"/>
                  </a:cxn>
                  <a:cxn ang="0">
                    <a:pos x="444" y="116"/>
                  </a:cxn>
                  <a:cxn ang="0">
                    <a:pos x="350" y="224"/>
                  </a:cxn>
                  <a:cxn ang="0">
                    <a:pos x="240" y="264"/>
                  </a:cxn>
                  <a:cxn ang="0">
                    <a:pos x="198" y="390"/>
                  </a:cxn>
                  <a:cxn ang="0">
                    <a:pos x="198" y="506"/>
                  </a:cxn>
                  <a:cxn ang="0">
                    <a:pos x="292" y="654"/>
                  </a:cxn>
                  <a:cxn ang="0">
                    <a:pos x="288" y="660"/>
                  </a:cxn>
                  <a:cxn ang="0">
                    <a:pos x="240" y="622"/>
                  </a:cxn>
                  <a:cxn ang="0">
                    <a:pos x="180" y="592"/>
                  </a:cxn>
                  <a:cxn ang="0">
                    <a:pos x="30" y="552"/>
                  </a:cxn>
                  <a:cxn ang="0">
                    <a:pos x="8" y="576"/>
                  </a:cxn>
                  <a:cxn ang="0">
                    <a:pos x="8" y="692"/>
                  </a:cxn>
                  <a:cxn ang="0">
                    <a:pos x="22" y="740"/>
                  </a:cxn>
                  <a:cxn ang="0">
                    <a:pos x="52" y="782"/>
                  </a:cxn>
                  <a:cxn ang="0">
                    <a:pos x="88" y="804"/>
                  </a:cxn>
                  <a:cxn ang="0">
                    <a:pos x="150" y="840"/>
                  </a:cxn>
                  <a:cxn ang="0">
                    <a:pos x="178" y="912"/>
                  </a:cxn>
                  <a:cxn ang="0">
                    <a:pos x="106" y="1008"/>
                  </a:cxn>
                  <a:cxn ang="0">
                    <a:pos x="174" y="1016"/>
                  </a:cxn>
                  <a:cxn ang="0">
                    <a:pos x="274" y="1056"/>
                  </a:cxn>
                  <a:cxn ang="0">
                    <a:pos x="346" y="1062"/>
                  </a:cxn>
                  <a:cxn ang="0">
                    <a:pos x="444" y="1020"/>
                  </a:cxn>
                  <a:cxn ang="0">
                    <a:pos x="430" y="1246"/>
                  </a:cxn>
                  <a:cxn ang="0">
                    <a:pos x="386" y="1382"/>
                  </a:cxn>
                  <a:cxn ang="0">
                    <a:pos x="352" y="1416"/>
                  </a:cxn>
                  <a:cxn ang="0">
                    <a:pos x="354" y="1432"/>
                  </a:cxn>
                  <a:cxn ang="0">
                    <a:pos x="386" y="1444"/>
                  </a:cxn>
                  <a:cxn ang="0">
                    <a:pos x="428" y="1430"/>
                  </a:cxn>
                  <a:cxn ang="0">
                    <a:pos x="448" y="1418"/>
                  </a:cxn>
                  <a:cxn ang="0">
                    <a:pos x="488" y="1236"/>
                  </a:cxn>
                  <a:cxn ang="0">
                    <a:pos x="516" y="1030"/>
                  </a:cxn>
                  <a:cxn ang="0">
                    <a:pos x="616" y="1064"/>
                  </a:cxn>
                  <a:cxn ang="0">
                    <a:pos x="682" y="1050"/>
                  </a:cxn>
                  <a:cxn ang="0">
                    <a:pos x="790" y="1012"/>
                  </a:cxn>
                  <a:cxn ang="0">
                    <a:pos x="810" y="988"/>
                  </a:cxn>
                  <a:cxn ang="0">
                    <a:pos x="764" y="896"/>
                  </a:cxn>
                  <a:cxn ang="0">
                    <a:pos x="804" y="830"/>
                  </a:cxn>
                  <a:cxn ang="0">
                    <a:pos x="868" y="798"/>
                  </a:cxn>
                  <a:cxn ang="0">
                    <a:pos x="902" y="772"/>
                  </a:cxn>
                  <a:cxn ang="0">
                    <a:pos x="924" y="732"/>
                  </a:cxn>
                </a:cxnLst>
                <a:rect l="0" t="0" r="r" b="b"/>
                <a:pathLst>
                  <a:path w="944" h="1444">
                    <a:moveTo>
                      <a:pt x="924" y="732"/>
                    </a:moveTo>
                    <a:lnTo>
                      <a:pt x="924" y="732"/>
                    </a:lnTo>
                    <a:lnTo>
                      <a:pt x="932" y="706"/>
                    </a:lnTo>
                    <a:lnTo>
                      <a:pt x="938" y="678"/>
                    </a:lnTo>
                    <a:lnTo>
                      <a:pt x="942" y="650"/>
                    </a:lnTo>
                    <a:lnTo>
                      <a:pt x="944" y="622"/>
                    </a:lnTo>
                    <a:lnTo>
                      <a:pt x="942" y="598"/>
                    </a:lnTo>
                    <a:lnTo>
                      <a:pt x="938" y="578"/>
                    </a:lnTo>
                    <a:lnTo>
                      <a:pt x="934" y="570"/>
                    </a:lnTo>
                    <a:lnTo>
                      <a:pt x="932" y="564"/>
                    </a:lnTo>
                    <a:lnTo>
                      <a:pt x="926" y="558"/>
                    </a:lnTo>
                    <a:lnTo>
                      <a:pt x="922" y="556"/>
                    </a:lnTo>
                    <a:lnTo>
                      <a:pt x="922" y="556"/>
                    </a:lnTo>
                    <a:lnTo>
                      <a:pt x="916" y="554"/>
                    </a:lnTo>
                    <a:lnTo>
                      <a:pt x="906" y="552"/>
                    </a:lnTo>
                    <a:lnTo>
                      <a:pt x="886" y="554"/>
                    </a:lnTo>
                    <a:lnTo>
                      <a:pt x="862" y="558"/>
                    </a:lnTo>
                    <a:lnTo>
                      <a:pt x="838" y="566"/>
                    </a:lnTo>
                    <a:lnTo>
                      <a:pt x="788" y="582"/>
                    </a:lnTo>
                    <a:lnTo>
                      <a:pt x="752" y="596"/>
                    </a:lnTo>
                    <a:lnTo>
                      <a:pt x="752" y="596"/>
                    </a:lnTo>
                    <a:lnTo>
                      <a:pt x="750" y="596"/>
                    </a:lnTo>
                    <a:lnTo>
                      <a:pt x="750" y="596"/>
                    </a:lnTo>
                    <a:lnTo>
                      <a:pt x="726" y="608"/>
                    </a:lnTo>
                    <a:lnTo>
                      <a:pt x="706" y="618"/>
                    </a:lnTo>
                    <a:lnTo>
                      <a:pt x="692" y="630"/>
                    </a:lnTo>
                    <a:lnTo>
                      <a:pt x="678" y="638"/>
                    </a:lnTo>
                    <a:lnTo>
                      <a:pt x="662" y="654"/>
                    </a:lnTo>
                    <a:lnTo>
                      <a:pt x="658" y="658"/>
                    </a:lnTo>
                    <a:lnTo>
                      <a:pt x="654" y="660"/>
                    </a:lnTo>
                    <a:lnTo>
                      <a:pt x="654" y="660"/>
                    </a:lnTo>
                    <a:lnTo>
                      <a:pt x="650" y="660"/>
                    </a:lnTo>
                    <a:lnTo>
                      <a:pt x="648" y="658"/>
                    </a:lnTo>
                    <a:lnTo>
                      <a:pt x="650" y="654"/>
                    </a:lnTo>
                    <a:lnTo>
                      <a:pt x="650" y="654"/>
                    </a:lnTo>
                    <a:lnTo>
                      <a:pt x="660" y="638"/>
                    </a:lnTo>
                    <a:lnTo>
                      <a:pt x="724" y="548"/>
                    </a:lnTo>
                    <a:lnTo>
                      <a:pt x="724" y="548"/>
                    </a:lnTo>
                    <a:lnTo>
                      <a:pt x="736" y="528"/>
                    </a:lnTo>
                    <a:lnTo>
                      <a:pt x="744" y="506"/>
                    </a:lnTo>
                    <a:lnTo>
                      <a:pt x="748" y="484"/>
                    </a:lnTo>
                    <a:lnTo>
                      <a:pt x="750" y="462"/>
                    </a:lnTo>
                    <a:lnTo>
                      <a:pt x="750" y="438"/>
                    </a:lnTo>
                    <a:lnTo>
                      <a:pt x="748" y="414"/>
                    </a:lnTo>
                    <a:lnTo>
                      <a:pt x="744" y="390"/>
                    </a:lnTo>
                    <a:lnTo>
                      <a:pt x="740" y="368"/>
                    </a:lnTo>
                    <a:lnTo>
                      <a:pt x="728" y="328"/>
                    </a:lnTo>
                    <a:lnTo>
                      <a:pt x="716" y="294"/>
                    </a:lnTo>
                    <a:lnTo>
                      <a:pt x="702" y="264"/>
                    </a:lnTo>
                    <a:lnTo>
                      <a:pt x="702" y="264"/>
                    </a:lnTo>
                    <a:lnTo>
                      <a:pt x="680" y="260"/>
                    </a:lnTo>
                    <a:lnTo>
                      <a:pt x="660" y="254"/>
                    </a:lnTo>
                    <a:lnTo>
                      <a:pt x="642" y="248"/>
                    </a:lnTo>
                    <a:lnTo>
                      <a:pt x="624" y="240"/>
                    </a:lnTo>
                    <a:lnTo>
                      <a:pt x="594" y="224"/>
                    </a:lnTo>
                    <a:lnTo>
                      <a:pt x="566" y="204"/>
                    </a:lnTo>
                    <a:lnTo>
                      <a:pt x="544" y="184"/>
                    </a:lnTo>
                    <a:lnTo>
                      <a:pt x="526" y="162"/>
                    </a:lnTo>
                    <a:lnTo>
                      <a:pt x="510" y="138"/>
                    </a:lnTo>
                    <a:lnTo>
                      <a:pt x="498" y="116"/>
                    </a:lnTo>
                    <a:lnTo>
                      <a:pt x="490" y="92"/>
                    </a:lnTo>
                    <a:lnTo>
                      <a:pt x="482" y="72"/>
                    </a:lnTo>
                    <a:lnTo>
                      <a:pt x="478" y="52"/>
                    </a:lnTo>
                    <a:lnTo>
                      <a:pt x="474" y="34"/>
                    </a:lnTo>
                    <a:lnTo>
                      <a:pt x="472" y="8"/>
                    </a:lnTo>
                    <a:lnTo>
                      <a:pt x="472" y="0"/>
                    </a:lnTo>
                    <a:lnTo>
                      <a:pt x="472" y="2"/>
                    </a:lnTo>
                    <a:lnTo>
                      <a:pt x="472" y="0"/>
                    </a:lnTo>
                    <a:lnTo>
                      <a:pt x="472" y="0"/>
                    </a:lnTo>
                    <a:lnTo>
                      <a:pt x="470" y="8"/>
                    </a:lnTo>
                    <a:lnTo>
                      <a:pt x="468" y="34"/>
                    </a:lnTo>
                    <a:lnTo>
                      <a:pt x="466" y="52"/>
                    </a:lnTo>
                    <a:lnTo>
                      <a:pt x="460" y="72"/>
                    </a:lnTo>
                    <a:lnTo>
                      <a:pt x="454" y="92"/>
                    </a:lnTo>
                    <a:lnTo>
                      <a:pt x="444" y="116"/>
                    </a:lnTo>
                    <a:lnTo>
                      <a:pt x="432" y="138"/>
                    </a:lnTo>
                    <a:lnTo>
                      <a:pt x="418" y="162"/>
                    </a:lnTo>
                    <a:lnTo>
                      <a:pt x="398" y="184"/>
                    </a:lnTo>
                    <a:lnTo>
                      <a:pt x="376" y="204"/>
                    </a:lnTo>
                    <a:lnTo>
                      <a:pt x="350" y="224"/>
                    </a:lnTo>
                    <a:lnTo>
                      <a:pt x="318" y="240"/>
                    </a:lnTo>
                    <a:lnTo>
                      <a:pt x="300" y="248"/>
                    </a:lnTo>
                    <a:lnTo>
                      <a:pt x="282" y="254"/>
                    </a:lnTo>
                    <a:lnTo>
                      <a:pt x="262" y="260"/>
                    </a:lnTo>
                    <a:lnTo>
                      <a:pt x="240" y="264"/>
                    </a:lnTo>
                    <a:lnTo>
                      <a:pt x="240" y="264"/>
                    </a:lnTo>
                    <a:lnTo>
                      <a:pt x="226" y="294"/>
                    </a:lnTo>
                    <a:lnTo>
                      <a:pt x="214" y="328"/>
                    </a:lnTo>
                    <a:lnTo>
                      <a:pt x="202" y="368"/>
                    </a:lnTo>
                    <a:lnTo>
                      <a:pt x="198" y="390"/>
                    </a:lnTo>
                    <a:lnTo>
                      <a:pt x="194" y="414"/>
                    </a:lnTo>
                    <a:lnTo>
                      <a:pt x="192" y="438"/>
                    </a:lnTo>
                    <a:lnTo>
                      <a:pt x="192" y="462"/>
                    </a:lnTo>
                    <a:lnTo>
                      <a:pt x="194" y="484"/>
                    </a:lnTo>
                    <a:lnTo>
                      <a:pt x="198" y="506"/>
                    </a:lnTo>
                    <a:lnTo>
                      <a:pt x="208" y="528"/>
                    </a:lnTo>
                    <a:lnTo>
                      <a:pt x="218" y="548"/>
                    </a:lnTo>
                    <a:lnTo>
                      <a:pt x="218" y="548"/>
                    </a:lnTo>
                    <a:lnTo>
                      <a:pt x="282" y="638"/>
                    </a:lnTo>
                    <a:lnTo>
                      <a:pt x="292" y="654"/>
                    </a:lnTo>
                    <a:lnTo>
                      <a:pt x="292" y="654"/>
                    </a:lnTo>
                    <a:lnTo>
                      <a:pt x="294" y="658"/>
                    </a:lnTo>
                    <a:lnTo>
                      <a:pt x="292" y="660"/>
                    </a:lnTo>
                    <a:lnTo>
                      <a:pt x="288" y="660"/>
                    </a:lnTo>
                    <a:lnTo>
                      <a:pt x="288" y="660"/>
                    </a:lnTo>
                    <a:lnTo>
                      <a:pt x="284" y="658"/>
                    </a:lnTo>
                    <a:lnTo>
                      <a:pt x="280" y="654"/>
                    </a:lnTo>
                    <a:lnTo>
                      <a:pt x="266" y="640"/>
                    </a:lnTo>
                    <a:lnTo>
                      <a:pt x="254" y="632"/>
                    </a:lnTo>
                    <a:lnTo>
                      <a:pt x="240" y="622"/>
                    </a:lnTo>
                    <a:lnTo>
                      <a:pt x="224" y="612"/>
                    </a:lnTo>
                    <a:lnTo>
                      <a:pt x="202" y="602"/>
                    </a:lnTo>
                    <a:lnTo>
                      <a:pt x="202" y="600"/>
                    </a:lnTo>
                    <a:lnTo>
                      <a:pt x="202" y="600"/>
                    </a:lnTo>
                    <a:lnTo>
                      <a:pt x="180" y="592"/>
                    </a:lnTo>
                    <a:lnTo>
                      <a:pt x="126" y="572"/>
                    </a:lnTo>
                    <a:lnTo>
                      <a:pt x="96" y="562"/>
                    </a:lnTo>
                    <a:lnTo>
                      <a:pt x="66" y="556"/>
                    </a:lnTo>
                    <a:lnTo>
                      <a:pt x="42" y="552"/>
                    </a:lnTo>
                    <a:lnTo>
                      <a:pt x="30" y="552"/>
                    </a:lnTo>
                    <a:lnTo>
                      <a:pt x="22" y="556"/>
                    </a:lnTo>
                    <a:lnTo>
                      <a:pt x="22" y="556"/>
                    </a:lnTo>
                    <a:lnTo>
                      <a:pt x="18" y="558"/>
                    </a:lnTo>
                    <a:lnTo>
                      <a:pt x="14" y="562"/>
                    </a:lnTo>
                    <a:lnTo>
                      <a:pt x="8" y="576"/>
                    </a:lnTo>
                    <a:lnTo>
                      <a:pt x="2" y="594"/>
                    </a:lnTo>
                    <a:lnTo>
                      <a:pt x="0" y="616"/>
                    </a:lnTo>
                    <a:lnTo>
                      <a:pt x="2" y="640"/>
                    </a:lnTo>
                    <a:lnTo>
                      <a:pt x="4" y="666"/>
                    </a:lnTo>
                    <a:lnTo>
                      <a:pt x="8" y="692"/>
                    </a:lnTo>
                    <a:lnTo>
                      <a:pt x="16" y="718"/>
                    </a:lnTo>
                    <a:lnTo>
                      <a:pt x="16" y="718"/>
                    </a:lnTo>
                    <a:lnTo>
                      <a:pt x="16" y="726"/>
                    </a:lnTo>
                    <a:lnTo>
                      <a:pt x="16" y="726"/>
                    </a:lnTo>
                    <a:lnTo>
                      <a:pt x="22" y="740"/>
                    </a:lnTo>
                    <a:lnTo>
                      <a:pt x="30" y="754"/>
                    </a:lnTo>
                    <a:lnTo>
                      <a:pt x="38" y="768"/>
                    </a:lnTo>
                    <a:lnTo>
                      <a:pt x="50" y="782"/>
                    </a:lnTo>
                    <a:lnTo>
                      <a:pt x="50" y="782"/>
                    </a:lnTo>
                    <a:lnTo>
                      <a:pt x="52" y="782"/>
                    </a:lnTo>
                    <a:lnTo>
                      <a:pt x="52" y="782"/>
                    </a:lnTo>
                    <a:lnTo>
                      <a:pt x="60" y="790"/>
                    </a:lnTo>
                    <a:lnTo>
                      <a:pt x="70" y="796"/>
                    </a:lnTo>
                    <a:lnTo>
                      <a:pt x="78" y="800"/>
                    </a:lnTo>
                    <a:lnTo>
                      <a:pt x="88" y="804"/>
                    </a:lnTo>
                    <a:lnTo>
                      <a:pt x="88" y="804"/>
                    </a:lnTo>
                    <a:lnTo>
                      <a:pt x="104" y="808"/>
                    </a:lnTo>
                    <a:lnTo>
                      <a:pt x="128" y="822"/>
                    </a:lnTo>
                    <a:lnTo>
                      <a:pt x="138" y="830"/>
                    </a:lnTo>
                    <a:lnTo>
                      <a:pt x="150" y="840"/>
                    </a:lnTo>
                    <a:lnTo>
                      <a:pt x="160" y="852"/>
                    </a:lnTo>
                    <a:lnTo>
                      <a:pt x="168" y="866"/>
                    </a:lnTo>
                    <a:lnTo>
                      <a:pt x="176" y="880"/>
                    </a:lnTo>
                    <a:lnTo>
                      <a:pt x="178" y="896"/>
                    </a:lnTo>
                    <a:lnTo>
                      <a:pt x="178" y="912"/>
                    </a:lnTo>
                    <a:lnTo>
                      <a:pt x="174" y="930"/>
                    </a:lnTo>
                    <a:lnTo>
                      <a:pt x="166" y="948"/>
                    </a:lnTo>
                    <a:lnTo>
                      <a:pt x="152" y="968"/>
                    </a:lnTo>
                    <a:lnTo>
                      <a:pt x="132" y="988"/>
                    </a:lnTo>
                    <a:lnTo>
                      <a:pt x="106" y="1008"/>
                    </a:lnTo>
                    <a:lnTo>
                      <a:pt x="106" y="1008"/>
                    </a:lnTo>
                    <a:lnTo>
                      <a:pt x="118" y="1008"/>
                    </a:lnTo>
                    <a:lnTo>
                      <a:pt x="132" y="1008"/>
                    </a:lnTo>
                    <a:lnTo>
                      <a:pt x="152" y="1012"/>
                    </a:lnTo>
                    <a:lnTo>
                      <a:pt x="174" y="1016"/>
                    </a:lnTo>
                    <a:lnTo>
                      <a:pt x="202" y="1024"/>
                    </a:lnTo>
                    <a:lnTo>
                      <a:pt x="230" y="1034"/>
                    </a:lnTo>
                    <a:lnTo>
                      <a:pt x="260" y="1050"/>
                    </a:lnTo>
                    <a:lnTo>
                      <a:pt x="260" y="1050"/>
                    </a:lnTo>
                    <a:lnTo>
                      <a:pt x="274" y="1056"/>
                    </a:lnTo>
                    <a:lnTo>
                      <a:pt x="288" y="1060"/>
                    </a:lnTo>
                    <a:lnTo>
                      <a:pt x="304" y="1064"/>
                    </a:lnTo>
                    <a:lnTo>
                      <a:pt x="318" y="1064"/>
                    </a:lnTo>
                    <a:lnTo>
                      <a:pt x="332" y="1064"/>
                    </a:lnTo>
                    <a:lnTo>
                      <a:pt x="346" y="1062"/>
                    </a:lnTo>
                    <a:lnTo>
                      <a:pt x="372" y="1056"/>
                    </a:lnTo>
                    <a:lnTo>
                      <a:pt x="396" y="1046"/>
                    </a:lnTo>
                    <a:lnTo>
                      <a:pt x="418" y="1036"/>
                    </a:lnTo>
                    <a:lnTo>
                      <a:pt x="444" y="1020"/>
                    </a:lnTo>
                    <a:lnTo>
                      <a:pt x="444" y="1020"/>
                    </a:lnTo>
                    <a:lnTo>
                      <a:pt x="444" y="1050"/>
                    </a:lnTo>
                    <a:lnTo>
                      <a:pt x="444" y="1096"/>
                    </a:lnTo>
                    <a:lnTo>
                      <a:pt x="442" y="1152"/>
                    </a:lnTo>
                    <a:lnTo>
                      <a:pt x="436" y="1214"/>
                    </a:lnTo>
                    <a:lnTo>
                      <a:pt x="430" y="1246"/>
                    </a:lnTo>
                    <a:lnTo>
                      <a:pt x="424" y="1276"/>
                    </a:lnTo>
                    <a:lnTo>
                      <a:pt x="418" y="1306"/>
                    </a:lnTo>
                    <a:lnTo>
                      <a:pt x="408" y="1334"/>
                    </a:lnTo>
                    <a:lnTo>
                      <a:pt x="398" y="1360"/>
                    </a:lnTo>
                    <a:lnTo>
                      <a:pt x="386" y="1382"/>
                    </a:lnTo>
                    <a:lnTo>
                      <a:pt x="372" y="1400"/>
                    </a:lnTo>
                    <a:lnTo>
                      <a:pt x="364" y="1408"/>
                    </a:lnTo>
                    <a:lnTo>
                      <a:pt x="356" y="1414"/>
                    </a:lnTo>
                    <a:lnTo>
                      <a:pt x="356" y="1414"/>
                    </a:lnTo>
                    <a:lnTo>
                      <a:pt x="352" y="1416"/>
                    </a:lnTo>
                    <a:lnTo>
                      <a:pt x="350" y="1420"/>
                    </a:lnTo>
                    <a:lnTo>
                      <a:pt x="348" y="1422"/>
                    </a:lnTo>
                    <a:lnTo>
                      <a:pt x="350" y="1426"/>
                    </a:lnTo>
                    <a:lnTo>
                      <a:pt x="352" y="1428"/>
                    </a:lnTo>
                    <a:lnTo>
                      <a:pt x="354" y="1432"/>
                    </a:lnTo>
                    <a:lnTo>
                      <a:pt x="354" y="1432"/>
                    </a:lnTo>
                    <a:lnTo>
                      <a:pt x="362" y="1438"/>
                    </a:lnTo>
                    <a:lnTo>
                      <a:pt x="368" y="1440"/>
                    </a:lnTo>
                    <a:lnTo>
                      <a:pt x="376" y="1444"/>
                    </a:lnTo>
                    <a:lnTo>
                      <a:pt x="386" y="1444"/>
                    </a:lnTo>
                    <a:lnTo>
                      <a:pt x="398" y="1444"/>
                    </a:lnTo>
                    <a:lnTo>
                      <a:pt x="410" y="1440"/>
                    </a:lnTo>
                    <a:lnTo>
                      <a:pt x="422" y="1434"/>
                    </a:lnTo>
                    <a:lnTo>
                      <a:pt x="422" y="1434"/>
                    </a:lnTo>
                    <a:lnTo>
                      <a:pt x="428" y="1430"/>
                    </a:lnTo>
                    <a:lnTo>
                      <a:pt x="434" y="1430"/>
                    </a:lnTo>
                    <a:lnTo>
                      <a:pt x="442" y="1428"/>
                    </a:lnTo>
                    <a:lnTo>
                      <a:pt x="444" y="1424"/>
                    </a:lnTo>
                    <a:lnTo>
                      <a:pt x="448" y="1418"/>
                    </a:lnTo>
                    <a:lnTo>
                      <a:pt x="448" y="1418"/>
                    </a:lnTo>
                    <a:lnTo>
                      <a:pt x="458" y="1398"/>
                    </a:lnTo>
                    <a:lnTo>
                      <a:pt x="466" y="1370"/>
                    </a:lnTo>
                    <a:lnTo>
                      <a:pt x="474" y="1334"/>
                    </a:lnTo>
                    <a:lnTo>
                      <a:pt x="482" y="1288"/>
                    </a:lnTo>
                    <a:lnTo>
                      <a:pt x="488" y="1236"/>
                    </a:lnTo>
                    <a:lnTo>
                      <a:pt x="494" y="1174"/>
                    </a:lnTo>
                    <a:lnTo>
                      <a:pt x="498" y="1104"/>
                    </a:lnTo>
                    <a:lnTo>
                      <a:pt x="502" y="1022"/>
                    </a:lnTo>
                    <a:lnTo>
                      <a:pt x="502" y="1022"/>
                    </a:lnTo>
                    <a:lnTo>
                      <a:pt x="516" y="1030"/>
                    </a:lnTo>
                    <a:lnTo>
                      <a:pt x="532" y="1040"/>
                    </a:lnTo>
                    <a:lnTo>
                      <a:pt x="552" y="1050"/>
                    </a:lnTo>
                    <a:lnTo>
                      <a:pt x="576" y="1058"/>
                    </a:lnTo>
                    <a:lnTo>
                      <a:pt x="602" y="1062"/>
                    </a:lnTo>
                    <a:lnTo>
                      <a:pt x="616" y="1064"/>
                    </a:lnTo>
                    <a:lnTo>
                      <a:pt x="628" y="1064"/>
                    </a:lnTo>
                    <a:lnTo>
                      <a:pt x="642" y="1064"/>
                    </a:lnTo>
                    <a:lnTo>
                      <a:pt x="656" y="1060"/>
                    </a:lnTo>
                    <a:lnTo>
                      <a:pt x="668" y="1056"/>
                    </a:lnTo>
                    <a:lnTo>
                      <a:pt x="682" y="1050"/>
                    </a:lnTo>
                    <a:lnTo>
                      <a:pt x="682" y="1050"/>
                    </a:lnTo>
                    <a:lnTo>
                      <a:pt x="712" y="1034"/>
                    </a:lnTo>
                    <a:lnTo>
                      <a:pt x="742" y="1024"/>
                    </a:lnTo>
                    <a:lnTo>
                      <a:pt x="768" y="1016"/>
                    </a:lnTo>
                    <a:lnTo>
                      <a:pt x="790" y="1012"/>
                    </a:lnTo>
                    <a:lnTo>
                      <a:pt x="810" y="1008"/>
                    </a:lnTo>
                    <a:lnTo>
                      <a:pt x="824" y="1008"/>
                    </a:lnTo>
                    <a:lnTo>
                      <a:pt x="836" y="1008"/>
                    </a:lnTo>
                    <a:lnTo>
                      <a:pt x="836" y="1008"/>
                    </a:lnTo>
                    <a:lnTo>
                      <a:pt x="810" y="988"/>
                    </a:lnTo>
                    <a:lnTo>
                      <a:pt x="790" y="968"/>
                    </a:lnTo>
                    <a:lnTo>
                      <a:pt x="776" y="948"/>
                    </a:lnTo>
                    <a:lnTo>
                      <a:pt x="768" y="930"/>
                    </a:lnTo>
                    <a:lnTo>
                      <a:pt x="764" y="912"/>
                    </a:lnTo>
                    <a:lnTo>
                      <a:pt x="764" y="896"/>
                    </a:lnTo>
                    <a:lnTo>
                      <a:pt x="768" y="880"/>
                    </a:lnTo>
                    <a:lnTo>
                      <a:pt x="774" y="866"/>
                    </a:lnTo>
                    <a:lnTo>
                      <a:pt x="782" y="852"/>
                    </a:lnTo>
                    <a:lnTo>
                      <a:pt x="792" y="840"/>
                    </a:lnTo>
                    <a:lnTo>
                      <a:pt x="804" y="830"/>
                    </a:lnTo>
                    <a:lnTo>
                      <a:pt x="816" y="822"/>
                    </a:lnTo>
                    <a:lnTo>
                      <a:pt x="838" y="808"/>
                    </a:lnTo>
                    <a:lnTo>
                      <a:pt x="854" y="804"/>
                    </a:lnTo>
                    <a:lnTo>
                      <a:pt x="854" y="804"/>
                    </a:lnTo>
                    <a:lnTo>
                      <a:pt x="868" y="798"/>
                    </a:lnTo>
                    <a:lnTo>
                      <a:pt x="882" y="790"/>
                    </a:lnTo>
                    <a:lnTo>
                      <a:pt x="882" y="790"/>
                    </a:lnTo>
                    <a:lnTo>
                      <a:pt x="882" y="790"/>
                    </a:lnTo>
                    <a:lnTo>
                      <a:pt x="892" y="782"/>
                    </a:lnTo>
                    <a:lnTo>
                      <a:pt x="902" y="772"/>
                    </a:lnTo>
                    <a:lnTo>
                      <a:pt x="910" y="762"/>
                    </a:lnTo>
                    <a:lnTo>
                      <a:pt x="918" y="748"/>
                    </a:lnTo>
                    <a:lnTo>
                      <a:pt x="918" y="748"/>
                    </a:lnTo>
                    <a:lnTo>
                      <a:pt x="924" y="732"/>
                    </a:lnTo>
                    <a:lnTo>
                      <a:pt x="924" y="732"/>
                    </a:lnTo>
                    <a:close/>
                  </a:path>
                </a:pathLst>
              </a:custGeom>
              <a:solidFill>
                <a:schemeClr val="accent1">
                  <a:alpha val="2000"/>
                </a:schemeClr>
              </a:solidFill>
              <a:ln w="9525">
                <a:noFill/>
                <a:round/>
                <a:headEnd/>
                <a:tailEnd/>
              </a:ln>
              <a:effectLst>
                <a:glow rad="25400">
                  <a:schemeClr val="accent1">
                    <a:alpha val="43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66" name="Freeform 24"/>
              <p:cNvSpPr>
                <a:spLocks noChangeAspect="1"/>
              </p:cNvSpPr>
              <p:nvPr/>
            </p:nvSpPr>
            <p:spPr bwMode="auto">
              <a:xfrm rot="4324833">
                <a:off x="8243059" y="5300272"/>
                <a:ext cx="474357" cy="1154204"/>
              </a:xfrm>
              <a:custGeom>
                <a:avLst/>
                <a:gdLst/>
                <a:ahLst/>
                <a:cxnLst>
                  <a:cxn ang="0">
                    <a:pos x="152" y="0"/>
                  </a:cxn>
                  <a:cxn ang="0">
                    <a:pos x="164" y="50"/>
                  </a:cxn>
                  <a:cxn ang="0">
                    <a:pos x="164" y="102"/>
                  </a:cxn>
                  <a:cxn ang="0">
                    <a:pos x="154" y="154"/>
                  </a:cxn>
                  <a:cxn ang="0">
                    <a:pos x="138" y="206"/>
                  </a:cxn>
                  <a:cxn ang="0">
                    <a:pos x="92" y="310"/>
                  </a:cxn>
                  <a:cxn ang="0">
                    <a:pos x="48" y="404"/>
                  </a:cxn>
                  <a:cxn ang="0">
                    <a:pos x="32" y="446"/>
                  </a:cxn>
                  <a:cxn ang="0">
                    <a:pos x="10" y="528"/>
                  </a:cxn>
                  <a:cxn ang="0">
                    <a:pos x="2" y="592"/>
                  </a:cxn>
                  <a:cxn ang="0">
                    <a:pos x="0" y="634"/>
                  </a:cxn>
                  <a:cxn ang="0">
                    <a:pos x="6" y="682"/>
                  </a:cxn>
                  <a:cxn ang="0">
                    <a:pos x="24" y="762"/>
                  </a:cxn>
                  <a:cxn ang="0">
                    <a:pos x="48" y="824"/>
                  </a:cxn>
                  <a:cxn ang="0">
                    <a:pos x="80" y="872"/>
                  </a:cxn>
                  <a:cxn ang="0">
                    <a:pos x="114" y="906"/>
                  </a:cxn>
                  <a:cxn ang="0">
                    <a:pos x="152" y="928"/>
                  </a:cxn>
                  <a:cxn ang="0">
                    <a:pos x="188" y="942"/>
                  </a:cxn>
                  <a:cxn ang="0">
                    <a:pos x="236" y="950"/>
                  </a:cxn>
                  <a:cxn ang="0">
                    <a:pos x="230" y="982"/>
                  </a:cxn>
                  <a:cxn ang="0">
                    <a:pos x="210" y="1050"/>
                  </a:cxn>
                  <a:cxn ang="0">
                    <a:pos x="186" y="1114"/>
                  </a:cxn>
                  <a:cxn ang="0">
                    <a:pos x="162" y="1150"/>
                  </a:cxn>
                  <a:cxn ang="0">
                    <a:pos x="142" y="1168"/>
                  </a:cxn>
                  <a:cxn ang="0">
                    <a:pos x="132" y="1174"/>
                  </a:cxn>
                  <a:cxn ang="0">
                    <a:pos x="126" y="1178"/>
                  </a:cxn>
                  <a:cxn ang="0">
                    <a:pos x="130" y="1188"/>
                  </a:cxn>
                  <a:cxn ang="0">
                    <a:pos x="134" y="1192"/>
                  </a:cxn>
                  <a:cxn ang="0">
                    <a:pos x="154" y="1202"/>
                  </a:cxn>
                  <a:cxn ang="0">
                    <a:pos x="172" y="1202"/>
                  </a:cxn>
                  <a:cxn ang="0">
                    <a:pos x="184" y="1198"/>
                  </a:cxn>
                  <a:cxn ang="0">
                    <a:pos x="194" y="1196"/>
                  </a:cxn>
                  <a:cxn ang="0">
                    <a:pos x="206" y="1188"/>
                  </a:cxn>
                  <a:cxn ang="0">
                    <a:pos x="214" y="1174"/>
                  </a:cxn>
                  <a:cxn ang="0">
                    <a:pos x="232" y="1134"/>
                  </a:cxn>
                  <a:cxn ang="0">
                    <a:pos x="262" y="1038"/>
                  </a:cxn>
                  <a:cxn ang="0">
                    <a:pos x="282" y="946"/>
                  </a:cxn>
                  <a:cxn ang="0">
                    <a:pos x="288" y="946"/>
                  </a:cxn>
                  <a:cxn ang="0">
                    <a:pos x="334" y="912"/>
                  </a:cxn>
                  <a:cxn ang="0">
                    <a:pos x="374" y="876"/>
                  </a:cxn>
                  <a:cxn ang="0">
                    <a:pos x="408" y="840"/>
                  </a:cxn>
                  <a:cxn ang="0">
                    <a:pos x="434" y="802"/>
                  </a:cxn>
                  <a:cxn ang="0">
                    <a:pos x="456" y="764"/>
                  </a:cxn>
                  <a:cxn ang="0">
                    <a:pos x="472" y="726"/>
                  </a:cxn>
                  <a:cxn ang="0">
                    <a:pos x="490" y="648"/>
                  </a:cxn>
                  <a:cxn ang="0">
                    <a:pos x="492" y="568"/>
                  </a:cxn>
                  <a:cxn ang="0">
                    <a:pos x="478" y="490"/>
                  </a:cxn>
                  <a:cxn ang="0">
                    <a:pos x="454" y="414"/>
                  </a:cxn>
                  <a:cxn ang="0">
                    <a:pos x="420" y="340"/>
                  </a:cxn>
                  <a:cxn ang="0">
                    <a:pos x="380" y="270"/>
                  </a:cxn>
                  <a:cxn ang="0">
                    <a:pos x="336" y="206"/>
                  </a:cxn>
                  <a:cxn ang="0">
                    <a:pos x="248" y="98"/>
                  </a:cxn>
                  <a:cxn ang="0">
                    <a:pos x="180" y="26"/>
                  </a:cxn>
                  <a:cxn ang="0">
                    <a:pos x="152" y="0"/>
                  </a:cxn>
                </a:cxnLst>
                <a:rect l="0" t="0" r="r" b="b"/>
                <a:pathLst>
                  <a:path w="494" h="1202">
                    <a:moveTo>
                      <a:pt x="152" y="0"/>
                    </a:moveTo>
                    <a:lnTo>
                      <a:pt x="152" y="0"/>
                    </a:lnTo>
                    <a:lnTo>
                      <a:pt x="160" y="26"/>
                    </a:lnTo>
                    <a:lnTo>
                      <a:pt x="164" y="50"/>
                    </a:lnTo>
                    <a:lnTo>
                      <a:pt x="166" y="76"/>
                    </a:lnTo>
                    <a:lnTo>
                      <a:pt x="164" y="102"/>
                    </a:lnTo>
                    <a:lnTo>
                      <a:pt x="160" y="128"/>
                    </a:lnTo>
                    <a:lnTo>
                      <a:pt x="154" y="154"/>
                    </a:lnTo>
                    <a:lnTo>
                      <a:pt x="148" y="180"/>
                    </a:lnTo>
                    <a:lnTo>
                      <a:pt x="138" y="206"/>
                    </a:lnTo>
                    <a:lnTo>
                      <a:pt x="116" y="258"/>
                    </a:lnTo>
                    <a:lnTo>
                      <a:pt x="92" y="310"/>
                    </a:lnTo>
                    <a:lnTo>
                      <a:pt x="70" y="358"/>
                    </a:lnTo>
                    <a:lnTo>
                      <a:pt x="48" y="404"/>
                    </a:lnTo>
                    <a:lnTo>
                      <a:pt x="48" y="404"/>
                    </a:lnTo>
                    <a:lnTo>
                      <a:pt x="32" y="446"/>
                    </a:lnTo>
                    <a:lnTo>
                      <a:pt x="18" y="488"/>
                    </a:lnTo>
                    <a:lnTo>
                      <a:pt x="10" y="528"/>
                    </a:lnTo>
                    <a:lnTo>
                      <a:pt x="4" y="562"/>
                    </a:lnTo>
                    <a:lnTo>
                      <a:pt x="2" y="592"/>
                    </a:lnTo>
                    <a:lnTo>
                      <a:pt x="0" y="614"/>
                    </a:lnTo>
                    <a:lnTo>
                      <a:pt x="0" y="634"/>
                    </a:lnTo>
                    <a:lnTo>
                      <a:pt x="0" y="634"/>
                    </a:lnTo>
                    <a:lnTo>
                      <a:pt x="6" y="682"/>
                    </a:lnTo>
                    <a:lnTo>
                      <a:pt x="14" y="724"/>
                    </a:lnTo>
                    <a:lnTo>
                      <a:pt x="24" y="762"/>
                    </a:lnTo>
                    <a:lnTo>
                      <a:pt x="36" y="796"/>
                    </a:lnTo>
                    <a:lnTo>
                      <a:pt x="48" y="824"/>
                    </a:lnTo>
                    <a:lnTo>
                      <a:pt x="64" y="850"/>
                    </a:lnTo>
                    <a:lnTo>
                      <a:pt x="80" y="872"/>
                    </a:lnTo>
                    <a:lnTo>
                      <a:pt x="96" y="890"/>
                    </a:lnTo>
                    <a:lnTo>
                      <a:pt x="114" y="906"/>
                    </a:lnTo>
                    <a:lnTo>
                      <a:pt x="132" y="918"/>
                    </a:lnTo>
                    <a:lnTo>
                      <a:pt x="152" y="928"/>
                    </a:lnTo>
                    <a:lnTo>
                      <a:pt x="170" y="936"/>
                    </a:lnTo>
                    <a:lnTo>
                      <a:pt x="188" y="942"/>
                    </a:lnTo>
                    <a:lnTo>
                      <a:pt x="204" y="946"/>
                    </a:lnTo>
                    <a:lnTo>
                      <a:pt x="236" y="950"/>
                    </a:lnTo>
                    <a:lnTo>
                      <a:pt x="236" y="950"/>
                    </a:lnTo>
                    <a:lnTo>
                      <a:pt x="230" y="982"/>
                    </a:lnTo>
                    <a:lnTo>
                      <a:pt x="220" y="1016"/>
                    </a:lnTo>
                    <a:lnTo>
                      <a:pt x="210" y="1050"/>
                    </a:lnTo>
                    <a:lnTo>
                      <a:pt x="200" y="1082"/>
                    </a:lnTo>
                    <a:lnTo>
                      <a:pt x="186" y="1114"/>
                    </a:lnTo>
                    <a:lnTo>
                      <a:pt x="170" y="1140"/>
                    </a:lnTo>
                    <a:lnTo>
                      <a:pt x="162" y="1150"/>
                    </a:lnTo>
                    <a:lnTo>
                      <a:pt x="152" y="1160"/>
                    </a:lnTo>
                    <a:lnTo>
                      <a:pt x="142" y="1168"/>
                    </a:lnTo>
                    <a:lnTo>
                      <a:pt x="132" y="1174"/>
                    </a:lnTo>
                    <a:lnTo>
                      <a:pt x="132" y="1174"/>
                    </a:lnTo>
                    <a:lnTo>
                      <a:pt x="130" y="1176"/>
                    </a:lnTo>
                    <a:lnTo>
                      <a:pt x="126" y="1178"/>
                    </a:lnTo>
                    <a:lnTo>
                      <a:pt x="126" y="1182"/>
                    </a:lnTo>
                    <a:lnTo>
                      <a:pt x="130" y="1188"/>
                    </a:lnTo>
                    <a:lnTo>
                      <a:pt x="130" y="1188"/>
                    </a:lnTo>
                    <a:lnTo>
                      <a:pt x="134" y="1192"/>
                    </a:lnTo>
                    <a:lnTo>
                      <a:pt x="146" y="1200"/>
                    </a:lnTo>
                    <a:lnTo>
                      <a:pt x="154" y="1202"/>
                    </a:lnTo>
                    <a:lnTo>
                      <a:pt x="162" y="1202"/>
                    </a:lnTo>
                    <a:lnTo>
                      <a:pt x="172" y="1202"/>
                    </a:lnTo>
                    <a:lnTo>
                      <a:pt x="184" y="1198"/>
                    </a:lnTo>
                    <a:lnTo>
                      <a:pt x="184" y="1198"/>
                    </a:lnTo>
                    <a:lnTo>
                      <a:pt x="190" y="1196"/>
                    </a:lnTo>
                    <a:lnTo>
                      <a:pt x="194" y="1196"/>
                    </a:lnTo>
                    <a:lnTo>
                      <a:pt x="200" y="1194"/>
                    </a:lnTo>
                    <a:lnTo>
                      <a:pt x="206" y="1188"/>
                    </a:lnTo>
                    <a:lnTo>
                      <a:pt x="206" y="1188"/>
                    </a:lnTo>
                    <a:lnTo>
                      <a:pt x="214" y="1174"/>
                    </a:lnTo>
                    <a:lnTo>
                      <a:pt x="224" y="1156"/>
                    </a:lnTo>
                    <a:lnTo>
                      <a:pt x="232" y="1134"/>
                    </a:lnTo>
                    <a:lnTo>
                      <a:pt x="242" y="1108"/>
                    </a:lnTo>
                    <a:lnTo>
                      <a:pt x="262" y="1038"/>
                    </a:lnTo>
                    <a:lnTo>
                      <a:pt x="282" y="946"/>
                    </a:lnTo>
                    <a:lnTo>
                      <a:pt x="282" y="946"/>
                    </a:lnTo>
                    <a:lnTo>
                      <a:pt x="288" y="946"/>
                    </a:lnTo>
                    <a:lnTo>
                      <a:pt x="288" y="946"/>
                    </a:lnTo>
                    <a:lnTo>
                      <a:pt x="312" y="928"/>
                    </a:lnTo>
                    <a:lnTo>
                      <a:pt x="334" y="912"/>
                    </a:lnTo>
                    <a:lnTo>
                      <a:pt x="354" y="894"/>
                    </a:lnTo>
                    <a:lnTo>
                      <a:pt x="374" y="876"/>
                    </a:lnTo>
                    <a:lnTo>
                      <a:pt x="392" y="858"/>
                    </a:lnTo>
                    <a:lnTo>
                      <a:pt x="408" y="840"/>
                    </a:lnTo>
                    <a:lnTo>
                      <a:pt x="422" y="822"/>
                    </a:lnTo>
                    <a:lnTo>
                      <a:pt x="434" y="802"/>
                    </a:lnTo>
                    <a:lnTo>
                      <a:pt x="446" y="784"/>
                    </a:lnTo>
                    <a:lnTo>
                      <a:pt x="456" y="764"/>
                    </a:lnTo>
                    <a:lnTo>
                      <a:pt x="466" y="746"/>
                    </a:lnTo>
                    <a:lnTo>
                      <a:pt x="472" y="726"/>
                    </a:lnTo>
                    <a:lnTo>
                      <a:pt x="484" y="688"/>
                    </a:lnTo>
                    <a:lnTo>
                      <a:pt x="490" y="648"/>
                    </a:lnTo>
                    <a:lnTo>
                      <a:pt x="494" y="608"/>
                    </a:lnTo>
                    <a:lnTo>
                      <a:pt x="492" y="568"/>
                    </a:lnTo>
                    <a:lnTo>
                      <a:pt x="486" y="530"/>
                    </a:lnTo>
                    <a:lnTo>
                      <a:pt x="478" y="490"/>
                    </a:lnTo>
                    <a:lnTo>
                      <a:pt x="468" y="452"/>
                    </a:lnTo>
                    <a:lnTo>
                      <a:pt x="454" y="414"/>
                    </a:lnTo>
                    <a:lnTo>
                      <a:pt x="438" y="376"/>
                    </a:lnTo>
                    <a:lnTo>
                      <a:pt x="420" y="340"/>
                    </a:lnTo>
                    <a:lnTo>
                      <a:pt x="400" y="304"/>
                    </a:lnTo>
                    <a:lnTo>
                      <a:pt x="380" y="270"/>
                    </a:lnTo>
                    <a:lnTo>
                      <a:pt x="358" y="238"/>
                    </a:lnTo>
                    <a:lnTo>
                      <a:pt x="336" y="206"/>
                    </a:lnTo>
                    <a:lnTo>
                      <a:pt x="290" y="148"/>
                    </a:lnTo>
                    <a:lnTo>
                      <a:pt x="248" y="98"/>
                    </a:lnTo>
                    <a:lnTo>
                      <a:pt x="210" y="58"/>
                    </a:lnTo>
                    <a:lnTo>
                      <a:pt x="180" y="26"/>
                    </a:lnTo>
                    <a:lnTo>
                      <a:pt x="152" y="0"/>
                    </a:lnTo>
                    <a:lnTo>
                      <a:pt x="152" y="0"/>
                    </a:lnTo>
                    <a:close/>
                  </a:path>
                </a:pathLst>
              </a:custGeom>
              <a:solidFill>
                <a:schemeClr val="accent1">
                  <a:alpha val="2000"/>
                </a:schemeClr>
              </a:solidFill>
              <a:ln w="9525">
                <a:noFill/>
                <a:round/>
                <a:headEnd/>
                <a:tailEnd/>
              </a:ln>
              <a:effectLst>
                <a:glow rad="38100">
                  <a:schemeClr val="accent1">
                    <a:alpha val="43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67" name="Freeform 28"/>
              <p:cNvSpPr>
                <a:spLocks noChangeAspect="1"/>
              </p:cNvSpPr>
              <p:nvPr/>
            </p:nvSpPr>
            <p:spPr bwMode="auto">
              <a:xfrm rot="19659348">
                <a:off x="7187072" y="3993953"/>
                <a:ext cx="942538" cy="1486797"/>
              </a:xfrm>
              <a:custGeom>
                <a:avLst/>
                <a:gdLst/>
                <a:ahLst/>
                <a:cxnLst>
                  <a:cxn ang="0">
                    <a:pos x="1140" y="784"/>
                  </a:cxn>
                  <a:cxn ang="0">
                    <a:pos x="1090" y="812"/>
                  </a:cxn>
                  <a:cxn ang="0">
                    <a:pos x="1052" y="766"/>
                  </a:cxn>
                  <a:cxn ang="0">
                    <a:pos x="956" y="774"/>
                  </a:cxn>
                  <a:cxn ang="0">
                    <a:pos x="842" y="848"/>
                  </a:cxn>
                  <a:cxn ang="0">
                    <a:pos x="824" y="848"/>
                  </a:cxn>
                  <a:cxn ang="0">
                    <a:pos x="928" y="698"/>
                  </a:cxn>
                  <a:cxn ang="0">
                    <a:pos x="952" y="538"/>
                  </a:cxn>
                  <a:cxn ang="0">
                    <a:pos x="898" y="354"/>
                  </a:cxn>
                  <a:cxn ang="0">
                    <a:pos x="792" y="312"/>
                  </a:cxn>
                  <a:cxn ang="0">
                    <a:pos x="688" y="238"/>
                  </a:cxn>
                  <a:cxn ang="0">
                    <a:pos x="600" y="68"/>
                  </a:cxn>
                  <a:cxn ang="0">
                    <a:pos x="592" y="0"/>
                  </a:cxn>
                  <a:cxn ang="0">
                    <a:pos x="558" y="150"/>
                  </a:cxn>
                  <a:cxn ang="0">
                    <a:pos x="452" y="278"/>
                  </a:cxn>
                  <a:cxn ang="0">
                    <a:pos x="322" y="338"/>
                  </a:cxn>
                  <a:cxn ang="0">
                    <a:pos x="252" y="452"/>
                  </a:cxn>
                  <a:cxn ang="0">
                    <a:pos x="234" y="628"/>
                  </a:cxn>
                  <a:cxn ang="0">
                    <a:pos x="320" y="786"/>
                  </a:cxn>
                  <a:cxn ang="0">
                    <a:pos x="356" y="856"/>
                  </a:cxn>
                  <a:cxn ang="0">
                    <a:pos x="288" y="804"/>
                  </a:cxn>
                  <a:cxn ang="0">
                    <a:pos x="174" y="760"/>
                  </a:cxn>
                  <a:cxn ang="0">
                    <a:pos x="110" y="782"/>
                  </a:cxn>
                  <a:cxn ang="0">
                    <a:pos x="84" y="810"/>
                  </a:cxn>
                  <a:cxn ang="0">
                    <a:pos x="18" y="742"/>
                  </a:cxn>
                  <a:cxn ang="0">
                    <a:pos x="6" y="734"/>
                  </a:cxn>
                  <a:cxn ang="0">
                    <a:pos x="4" y="942"/>
                  </a:cxn>
                  <a:cxn ang="0">
                    <a:pos x="52" y="1018"/>
                  </a:cxn>
                  <a:cxn ang="0">
                    <a:pos x="118" y="1050"/>
                  </a:cxn>
                  <a:cxn ang="0">
                    <a:pos x="200" y="1124"/>
                  </a:cxn>
                  <a:cxn ang="0">
                    <a:pos x="208" y="1206"/>
                  </a:cxn>
                  <a:cxn ang="0">
                    <a:pos x="154" y="1282"/>
                  </a:cxn>
                  <a:cxn ang="0">
                    <a:pos x="178" y="1312"/>
                  </a:cxn>
                  <a:cxn ang="0">
                    <a:pos x="338" y="1372"/>
                  </a:cxn>
                  <a:cxn ang="0">
                    <a:pos x="448" y="1374"/>
                  </a:cxn>
                  <a:cxn ang="0">
                    <a:pos x="558" y="1324"/>
                  </a:cxn>
                  <a:cxn ang="0">
                    <a:pos x="540" y="1616"/>
                  </a:cxn>
                  <a:cxn ang="0">
                    <a:pos x="474" y="1806"/>
                  </a:cxn>
                  <a:cxn ang="0">
                    <a:pos x="434" y="1842"/>
                  </a:cxn>
                  <a:cxn ang="0">
                    <a:pos x="450" y="1864"/>
                  </a:cxn>
                  <a:cxn ang="0">
                    <a:pos x="528" y="1860"/>
                  </a:cxn>
                  <a:cxn ang="0">
                    <a:pos x="554" y="1852"/>
                  </a:cxn>
                  <a:cxn ang="0">
                    <a:pos x="596" y="1730"/>
                  </a:cxn>
                  <a:cxn ang="0">
                    <a:pos x="634" y="1326"/>
                  </a:cxn>
                  <a:cxn ang="0">
                    <a:pos x="762" y="1380"/>
                  </a:cxn>
                  <a:cxn ang="0">
                    <a:pos x="866" y="1362"/>
                  </a:cxn>
                  <a:cxn ang="0">
                    <a:pos x="1032" y="1310"/>
                  </a:cxn>
                  <a:cxn ang="0">
                    <a:pos x="1018" y="1268"/>
                  </a:cxn>
                  <a:cxn ang="0">
                    <a:pos x="974" y="1194"/>
                  </a:cxn>
                  <a:cxn ang="0">
                    <a:pos x="996" y="1106"/>
                  </a:cxn>
                  <a:cxn ang="0">
                    <a:pos x="1080" y="1046"/>
                  </a:cxn>
                  <a:cxn ang="0">
                    <a:pos x="1148" y="1006"/>
                  </a:cxn>
                  <a:cxn ang="0">
                    <a:pos x="1186" y="920"/>
                  </a:cxn>
                  <a:cxn ang="0">
                    <a:pos x="1178" y="724"/>
                  </a:cxn>
                </a:cxnLst>
                <a:rect l="0" t="0" r="r" b="b"/>
                <a:pathLst>
                  <a:path w="1188" h="1874">
                    <a:moveTo>
                      <a:pt x="1170" y="730"/>
                    </a:moveTo>
                    <a:lnTo>
                      <a:pt x="1170" y="730"/>
                    </a:lnTo>
                    <a:lnTo>
                      <a:pt x="1168" y="742"/>
                    </a:lnTo>
                    <a:lnTo>
                      <a:pt x="1164" y="752"/>
                    </a:lnTo>
                    <a:lnTo>
                      <a:pt x="1154" y="768"/>
                    </a:lnTo>
                    <a:lnTo>
                      <a:pt x="1140" y="784"/>
                    </a:lnTo>
                    <a:lnTo>
                      <a:pt x="1126" y="796"/>
                    </a:lnTo>
                    <a:lnTo>
                      <a:pt x="1114" y="804"/>
                    </a:lnTo>
                    <a:lnTo>
                      <a:pt x="1102" y="810"/>
                    </a:lnTo>
                    <a:lnTo>
                      <a:pt x="1092" y="816"/>
                    </a:lnTo>
                    <a:lnTo>
                      <a:pt x="1092" y="816"/>
                    </a:lnTo>
                    <a:lnTo>
                      <a:pt x="1090" y="812"/>
                    </a:lnTo>
                    <a:lnTo>
                      <a:pt x="1088" y="802"/>
                    </a:lnTo>
                    <a:lnTo>
                      <a:pt x="1080" y="790"/>
                    </a:lnTo>
                    <a:lnTo>
                      <a:pt x="1076" y="782"/>
                    </a:lnTo>
                    <a:lnTo>
                      <a:pt x="1068" y="776"/>
                    </a:lnTo>
                    <a:lnTo>
                      <a:pt x="1060" y="770"/>
                    </a:lnTo>
                    <a:lnTo>
                      <a:pt x="1052" y="766"/>
                    </a:lnTo>
                    <a:lnTo>
                      <a:pt x="1040" y="762"/>
                    </a:lnTo>
                    <a:lnTo>
                      <a:pt x="1028" y="760"/>
                    </a:lnTo>
                    <a:lnTo>
                      <a:pt x="1012" y="760"/>
                    </a:lnTo>
                    <a:lnTo>
                      <a:pt x="996" y="762"/>
                    </a:lnTo>
                    <a:lnTo>
                      <a:pt x="976" y="768"/>
                    </a:lnTo>
                    <a:lnTo>
                      <a:pt x="956" y="774"/>
                    </a:lnTo>
                    <a:lnTo>
                      <a:pt x="956" y="774"/>
                    </a:lnTo>
                    <a:lnTo>
                      <a:pt x="924" y="790"/>
                    </a:lnTo>
                    <a:lnTo>
                      <a:pt x="898" y="804"/>
                    </a:lnTo>
                    <a:lnTo>
                      <a:pt x="878" y="818"/>
                    </a:lnTo>
                    <a:lnTo>
                      <a:pt x="862" y="830"/>
                    </a:lnTo>
                    <a:lnTo>
                      <a:pt x="842" y="848"/>
                    </a:lnTo>
                    <a:lnTo>
                      <a:pt x="836" y="854"/>
                    </a:lnTo>
                    <a:lnTo>
                      <a:pt x="830" y="856"/>
                    </a:lnTo>
                    <a:lnTo>
                      <a:pt x="830" y="856"/>
                    </a:lnTo>
                    <a:lnTo>
                      <a:pt x="826" y="856"/>
                    </a:lnTo>
                    <a:lnTo>
                      <a:pt x="824" y="854"/>
                    </a:lnTo>
                    <a:lnTo>
                      <a:pt x="824" y="848"/>
                    </a:lnTo>
                    <a:lnTo>
                      <a:pt x="824" y="848"/>
                    </a:lnTo>
                    <a:lnTo>
                      <a:pt x="838" y="828"/>
                    </a:lnTo>
                    <a:lnTo>
                      <a:pt x="866" y="786"/>
                    </a:lnTo>
                    <a:lnTo>
                      <a:pt x="920" y="710"/>
                    </a:lnTo>
                    <a:lnTo>
                      <a:pt x="920" y="710"/>
                    </a:lnTo>
                    <a:lnTo>
                      <a:pt x="928" y="698"/>
                    </a:lnTo>
                    <a:lnTo>
                      <a:pt x="936" y="686"/>
                    </a:lnTo>
                    <a:lnTo>
                      <a:pt x="946" y="658"/>
                    </a:lnTo>
                    <a:lnTo>
                      <a:pt x="952" y="628"/>
                    </a:lnTo>
                    <a:lnTo>
                      <a:pt x="956" y="598"/>
                    </a:lnTo>
                    <a:lnTo>
                      <a:pt x="956" y="568"/>
                    </a:lnTo>
                    <a:lnTo>
                      <a:pt x="952" y="538"/>
                    </a:lnTo>
                    <a:lnTo>
                      <a:pt x="948" y="508"/>
                    </a:lnTo>
                    <a:lnTo>
                      <a:pt x="942" y="478"/>
                    </a:lnTo>
                    <a:lnTo>
                      <a:pt x="934" y="452"/>
                    </a:lnTo>
                    <a:lnTo>
                      <a:pt x="926" y="426"/>
                    </a:lnTo>
                    <a:lnTo>
                      <a:pt x="910" y="384"/>
                    </a:lnTo>
                    <a:lnTo>
                      <a:pt x="898" y="354"/>
                    </a:lnTo>
                    <a:lnTo>
                      <a:pt x="892" y="344"/>
                    </a:lnTo>
                    <a:lnTo>
                      <a:pt x="892" y="344"/>
                    </a:lnTo>
                    <a:lnTo>
                      <a:pt x="864" y="338"/>
                    </a:lnTo>
                    <a:lnTo>
                      <a:pt x="838" y="330"/>
                    </a:lnTo>
                    <a:lnTo>
                      <a:pt x="814" y="322"/>
                    </a:lnTo>
                    <a:lnTo>
                      <a:pt x="792" y="312"/>
                    </a:lnTo>
                    <a:lnTo>
                      <a:pt x="770" y="302"/>
                    </a:lnTo>
                    <a:lnTo>
                      <a:pt x="752" y="290"/>
                    </a:lnTo>
                    <a:lnTo>
                      <a:pt x="734" y="278"/>
                    </a:lnTo>
                    <a:lnTo>
                      <a:pt x="716" y="266"/>
                    </a:lnTo>
                    <a:lnTo>
                      <a:pt x="702" y="252"/>
                    </a:lnTo>
                    <a:lnTo>
                      <a:pt x="688" y="238"/>
                    </a:lnTo>
                    <a:lnTo>
                      <a:pt x="664" y="210"/>
                    </a:lnTo>
                    <a:lnTo>
                      <a:pt x="644" y="180"/>
                    </a:lnTo>
                    <a:lnTo>
                      <a:pt x="628" y="150"/>
                    </a:lnTo>
                    <a:lnTo>
                      <a:pt x="616" y="122"/>
                    </a:lnTo>
                    <a:lnTo>
                      <a:pt x="608" y="94"/>
                    </a:lnTo>
                    <a:lnTo>
                      <a:pt x="600" y="68"/>
                    </a:lnTo>
                    <a:lnTo>
                      <a:pt x="596" y="46"/>
                    </a:lnTo>
                    <a:lnTo>
                      <a:pt x="594" y="12"/>
                    </a:lnTo>
                    <a:lnTo>
                      <a:pt x="594" y="0"/>
                    </a:lnTo>
                    <a:lnTo>
                      <a:pt x="594" y="4"/>
                    </a:lnTo>
                    <a:lnTo>
                      <a:pt x="592" y="0"/>
                    </a:lnTo>
                    <a:lnTo>
                      <a:pt x="592" y="0"/>
                    </a:lnTo>
                    <a:lnTo>
                      <a:pt x="592" y="12"/>
                    </a:lnTo>
                    <a:lnTo>
                      <a:pt x="590" y="46"/>
                    </a:lnTo>
                    <a:lnTo>
                      <a:pt x="586" y="68"/>
                    </a:lnTo>
                    <a:lnTo>
                      <a:pt x="578" y="94"/>
                    </a:lnTo>
                    <a:lnTo>
                      <a:pt x="570" y="122"/>
                    </a:lnTo>
                    <a:lnTo>
                      <a:pt x="558" y="150"/>
                    </a:lnTo>
                    <a:lnTo>
                      <a:pt x="542" y="180"/>
                    </a:lnTo>
                    <a:lnTo>
                      <a:pt x="522" y="210"/>
                    </a:lnTo>
                    <a:lnTo>
                      <a:pt x="498" y="238"/>
                    </a:lnTo>
                    <a:lnTo>
                      <a:pt x="484" y="252"/>
                    </a:lnTo>
                    <a:lnTo>
                      <a:pt x="470" y="266"/>
                    </a:lnTo>
                    <a:lnTo>
                      <a:pt x="452" y="278"/>
                    </a:lnTo>
                    <a:lnTo>
                      <a:pt x="434" y="290"/>
                    </a:lnTo>
                    <a:lnTo>
                      <a:pt x="416" y="302"/>
                    </a:lnTo>
                    <a:lnTo>
                      <a:pt x="394" y="312"/>
                    </a:lnTo>
                    <a:lnTo>
                      <a:pt x="372" y="322"/>
                    </a:lnTo>
                    <a:lnTo>
                      <a:pt x="348" y="330"/>
                    </a:lnTo>
                    <a:lnTo>
                      <a:pt x="322" y="338"/>
                    </a:lnTo>
                    <a:lnTo>
                      <a:pt x="294" y="344"/>
                    </a:lnTo>
                    <a:lnTo>
                      <a:pt x="294" y="344"/>
                    </a:lnTo>
                    <a:lnTo>
                      <a:pt x="288" y="354"/>
                    </a:lnTo>
                    <a:lnTo>
                      <a:pt x="276" y="384"/>
                    </a:lnTo>
                    <a:lnTo>
                      <a:pt x="260" y="426"/>
                    </a:lnTo>
                    <a:lnTo>
                      <a:pt x="252" y="452"/>
                    </a:lnTo>
                    <a:lnTo>
                      <a:pt x="244" y="478"/>
                    </a:lnTo>
                    <a:lnTo>
                      <a:pt x="238" y="508"/>
                    </a:lnTo>
                    <a:lnTo>
                      <a:pt x="234" y="538"/>
                    </a:lnTo>
                    <a:lnTo>
                      <a:pt x="230" y="568"/>
                    </a:lnTo>
                    <a:lnTo>
                      <a:pt x="230" y="598"/>
                    </a:lnTo>
                    <a:lnTo>
                      <a:pt x="234" y="628"/>
                    </a:lnTo>
                    <a:lnTo>
                      <a:pt x="240" y="658"/>
                    </a:lnTo>
                    <a:lnTo>
                      <a:pt x="250" y="686"/>
                    </a:lnTo>
                    <a:lnTo>
                      <a:pt x="258" y="698"/>
                    </a:lnTo>
                    <a:lnTo>
                      <a:pt x="266" y="710"/>
                    </a:lnTo>
                    <a:lnTo>
                      <a:pt x="266" y="710"/>
                    </a:lnTo>
                    <a:lnTo>
                      <a:pt x="320" y="786"/>
                    </a:lnTo>
                    <a:lnTo>
                      <a:pt x="348" y="828"/>
                    </a:lnTo>
                    <a:lnTo>
                      <a:pt x="362" y="848"/>
                    </a:lnTo>
                    <a:lnTo>
                      <a:pt x="362" y="848"/>
                    </a:lnTo>
                    <a:lnTo>
                      <a:pt x="362" y="854"/>
                    </a:lnTo>
                    <a:lnTo>
                      <a:pt x="360" y="856"/>
                    </a:lnTo>
                    <a:lnTo>
                      <a:pt x="356" y="856"/>
                    </a:lnTo>
                    <a:lnTo>
                      <a:pt x="356" y="856"/>
                    </a:lnTo>
                    <a:lnTo>
                      <a:pt x="350" y="854"/>
                    </a:lnTo>
                    <a:lnTo>
                      <a:pt x="344" y="848"/>
                    </a:lnTo>
                    <a:lnTo>
                      <a:pt x="324" y="830"/>
                    </a:lnTo>
                    <a:lnTo>
                      <a:pt x="308" y="818"/>
                    </a:lnTo>
                    <a:lnTo>
                      <a:pt x="288" y="804"/>
                    </a:lnTo>
                    <a:lnTo>
                      <a:pt x="262" y="790"/>
                    </a:lnTo>
                    <a:lnTo>
                      <a:pt x="230" y="774"/>
                    </a:lnTo>
                    <a:lnTo>
                      <a:pt x="230" y="774"/>
                    </a:lnTo>
                    <a:lnTo>
                      <a:pt x="210" y="768"/>
                    </a:lnTo>
                    <a:lnTo>
                      <a:pt x="190" y="762"/>
                    </a:lnTo>
                    <a:lnTo>
                      <a:pt x="174" y="760"/>
                    </a:lnTo>
                    <a:lnTo>
                      <a:pt x="158" y="760"/>
                    </a:lnTo>
                    <a:lnTo>
                      <a:pt x="146" y="762"/>
                    </a:lnTo>
                    <a:lnTo>
                      <a:pt x="134" y="766"/>
                    </a:lnTo>
                    <a:lnTo>
                      <a:pt x="126" y="770"/>
                    </a:lnTo>
                    <a:lnTo>
                      <a:pt x="118" y="776"/>
                    </a:lnTo>
                    <a:lnTo>
                      <a:pt x="110" y="782"/>
                    </a:lnTo>
                    <a:lnTo>
                      <a:pt x="106" y="790"/>
                    </a:lnTo>
                    <a:lnTo>
                      <a:pt x="98" y="802"/>
                    </a:lnTo>
                    <a:lnTo>
                      <a:pt x="96" y="812"/>
                    </a:lnTo>
                    <a:lnTo>
                      <a:pt x="94" y="816"/>
                    </a:lnTo>
                    <a:lnTo>
                      <a:pt x="94" y="816"/>
                    </a:lnTo>
                    <a:lnTo>
                      <a:pt x="84" y="810"/>
                    </a:lnTo>
                    <a:lnTo>
                      <a:pt x="72" y="804"/>
                    </a:lnTo>
                    <a:lnTo>
                      <a:pt x="60" y="796"/>
                    </a:lnTo>
                    <a:lnTo>
                      <a:pt x="46" y="784"/>
                    </a:lnTo>
                    <a:lnTo>
                      <a:pt x="34" y="768"/>
                    </a:lnTo>
                    <a:lnTo>
                      <a:pt x="22" y="752"/>
                    </a:lnTo>
                    <a:lnTo>
                      <a:pt x="18" y="742"/>
                    </a:lnTo>
                    <a:lnTo>
                      <a:pt x="16" y="730"/>
                    </a:lnTo>
                    <a:lnTo>
                      <a:pt x="16" y="730"/>
                    </a:lnTo>
                    <a:lnTo>
                      <a:pt x="14" y="722"/>
                    </a:lnTo>
                    <a:lnTo>
                      <a:pt x="10" y="722"/>
                    </a:lnTo>
                    <a:lnTo>
                      <a:pt x="8" y="724"/>
                    </a:lnTo>
                    <a:lnTo>
                      <a:pt x="6" y="734"/>
                    </a:lnTo>
                    <a:lnTo>
                      <a:pt x="4" y="762"/>
                    </a:lnTo>
                    <a:lnTo>
                      <a:pt x="0" y="800"/>
                    </a:lnTo>
                    <a:lnTo>
                      <a:pt x="0" y="842"/>
                    </a:lnTo>
                    <a:lnTo>
                      <a:pt x="0" y="884"/>
                    </a:lnTo>
                    <a:lnTo>
                      <a:pt x="0" y="920"/>
                    </a:lnTo>
                    <a:lnTo>
                      <a:pt x="4" y="942"/>
                    </a:lnTo>
                    <a:lnTo>
                      <a:pt x="4" y="942"/>
                    </a:lnTo>
                    <a:lnTo>
                      <a:pt x="8" y="958"/>
                    </a:lnTo>
                    <a:lnTo>
                      <a:pt x="16" y="974"/>
                    </a:lnTo>
                    <a:lnTo>
                      <a:pt x="26" y="990"/>
                    </a:lnTo>
                    <a:lnTo>
                      <a:pt x="38" y="1006"/>
                    </a:lnTo>
                    <a:lnTo>
                      <a:pt x="52" y="1018"/>
                    </a:lnTo>
                    <a:lnTo>
                      <a:pt x="66" y="1030"/>
                    </a:lnTo>
                    <a:lnTo>
                      <a:pt x="80" y="1038"/>
                    </a:lnTo>
                    <a:lnTo>
                      <a:pt x="96" y="1042"/>
                    </a:lnTo>
                    <a:lnTo>
                      <a:pt x="96" y="1042"/>
                    </a:lnTo>
                    <a:lnTo>
                      <a:pt x="106" y="1046"/>
                    </a:lnTo>
                    <a:lnTo>
                      <a:pt x="118" y="1050"/>
                    </a:lnTo>
                    <a:lnTo>
                      <a:pt x="132" y="1058"/>
                    </a:lnTo>
                    <a:lnTo>
                      <a:pt x="146" y="1066"/>
                    </a:lnTo>
                    <a:lnTo>
                      <a:pt x="162" y="1078"/>
                    </a:lnTo>
                    <a:lnTo>
                      <a:pt x="176" y="1092"/>
                    </a:lnTo>
                    <a:lnTo>
                      <a:pt x="190" y="1106"/>
                    </a:lnTo>
                    <a:lnTo>
                      <a:pt x="200" y="1124"/>
                    </a:lnTo>
                    <a:lnTo>
                      <a:pt x="210" y="1142"/>
                    </a:lnTo>
                    <a:lnTo>
                      <a:pt x="214" y="1162"/>
                    </a:lnTo>
                    <a:lnTo>
                      <a:pt x="214" y="1172"/>
                    </a:lnTo>
                    <a:lnTo>
                      <a:pt x="214" y="1184"/>
                    </a:lnTo>
                    <a:lnTo>
                      <a:pt x="212" y="1194"/>
                    </a:lnTo>
                    <a:lnTo>
                      <a:pt x="208" y="1206"/>
                    </a:lnTo>
                    <a:lnTo>
                      <a:pt x="204" y="1218"/>
                    </a:lnTo>
                    <a:lnTo>
                      <a:pt x="198" y="1230"/>
                    </a:lnTo>
                    <a:lnTo>
                      <a:pt x="190" y="1242"/>
                    </a:lnTo>
                    <a:lnTo>
                      <a:pt x="180" y="1256"/>
                    </a:lnTo>
                    <a:lnTo>
                      <a:pt x="168" y="1268"/>
                    </a:lnTo>
                    <a:lnTo>
                      <a:pt x="154" y="1282"/>
                    </a:lnTo>
                    <a:lnTo>
                      <a:pt x="138" y="1294"/>
                    </a:lnTo>
                    <a:lnTo>
                      <a:pt x="120" y="1308"/>
                    </a:lnTo>
                    <a:lnTo>
                      <a:pt x="120" y="1308"/>
                    </a:lnTo>
                    <a:lnTo>
                      <a:pt x="136" y="1308"/>
                    </a:lnTo>
                    <a:lnTo>
                      <a:pt x="154" y="1310"/>
                    </a:lnTo>
                    <a:lnTo>
                      <a:pt x="178" y="1312"/>
                    </a:lnTo>
                    <a:lnTo>
                      <a:pt x="208" y="1318"/>
                    </a:lnTo>
                    <a:lnTo>
                      <a:pt x="242" y="1328"/>
                    </a:lnTo>
                    <a:lnTo>
                      <a:pt x="280" y="1342"/>
                    </a:lnTo>
                    <a:lnTo>
                      <a:pt x="320" y="1362"/>
                    </a:lnTo>
                    <a:lnTo>
                      <a:pt x="320" y="1362"/>
                    </a:lnTo>
                    <a:lnTo>
                      <a:pt x="338" y="1372"/>
                    </a:lnTo>
                    <a:lnTo>
                      <a:pt x="356" y="1376"/>
                    </a:lnTo>
                    <a:lnTo>
                      <a:pt x="374" y="1380"/>
                    </a:lnTo>
                    <a:lnTo>
                      <a:pt x="394" y="1382"/>
                    </a:lnTo>
                    <a:lnTo>
                      <a:pt x="412" y="1380"/>
                    </a:lnTo>
                    <a:lnTo>
                      <a:pt x="430" y="1378"/>
                    </a:lnTo>
                    <a:lnTo>
                      <a:pt x="448" y="1374"/>
                    </a:lnTo>
                    <a:lnTo>
                      <a:pt x="464" y="1370"/>
                    </a:lnTo>
                    <a:lnTo>
                      <a:pt x="496" y="1358"/>
                    </a:lnTo>
                    <a:lnTo>
                      <a:pt x="522" y="1344"/>
                    </a:lnTo>
                    <a:lnTo>
                      <a:pt x="544" y="1332"/>
                    </a:lnTo>
                    <a:lnTo>
                      <a:pt x="558" y="1324"/>
                    </a:lnTo>
                    <a:lnTo>
                      <a:pt x="558" y="1324"/>
                    </a:lnTo>
                    <a:lnTo>
                      <a:pt x="558" y="1362"/>
                    </a:lnTo>
                    <a:lnTo>
                      <a:pt x="558" y="1422"/>
                    </a:lnTo>
                    <a:lnTo>
                      <a:pt x="554" y="1496"/>
                    </a:lnTo>
                    <a:lnTo>
                      <a:pt x="550" y="1534"/>
                    </a:lnTo>
                    <a:lnTo>
                      <a:pt x="546" y="1576"/>
                    </a:lnTo>
                    <a:lnTo>
                      <a:pt x="540" y="1616"/>
                    </a:lnTo>
                    <a:lnTo>
                      <a:pt x="532" y="1656"/>
                    </a:lnTo>
                    <a:lnTo>
                      <a:pt x="524" y="1696"/>
                    </a:lnTo>
                    <a:lnTo>
                      <a:pt x="512" y="1732"/>
                    </a:lnTo>
                    <a:lnTo>
                      <a:pt x="498" y="1764"/>
                    </a:lnTo>
                    <a:lnTo>
                      <a:pt x="482" y="1794"/>
                    </a:lnTo>
                    <a:lnTo>
                      <a:pt x="474" y="1806"/>
                    </a:lnTo>
                    <a:lnTo>
                      <a:pt x="464" y="1816"/>
                    </a:lnTo>
                    <a:lnTo>
                      <a:pt x="454" y="1826"/>
                    </a:lnTo>
                    <a:lnTo>
                      <a:pt x="442" y="1834"/>
                    </a:lnTo>
                    <a:lnTo>
                      <a:pt x="442" y="1834"/>
                    </a:lnTo>
                    <a:lnTo>
                      <a:pt x="438" y="1838"/>
                    </a:lnTo>
                    <a:lnTo>
                      <a:pt x="434" y="1842"/>
                    </a:lnTo>
                    <a:lnTo>
                      <a:pt x="434" y="1846"/>
                    </a:lnTo>
                    <a:lnTo>
                      <a:pt x="434" y="1850"/>
                    </a:lnTo>
                    <a:lnTo>
                      <a:pt x="438" y="1854"/>
                    </a:lnTo>
                    <a:lnTo>
                      <a:pt x="442" y="1858"/>
                    </a:lnTo>
                    <a:lnTo>
                      <a:pt x="442" y="1858"/>
                    </a:lnTo>
                    <a:lnTo>
                      <a:pt x="450" y="1864"/>
                    </a:lnTo>
                    <a:lnTo>
                      <a:pt x="460" y="1868"/>
                    </a:lnTo>
                    <a:lnTo>
                      <a:pt x="470" y="1872"/>
                    </a:lnTo>
                    <a:lnTo>
                      <a:pt x="482" y="1874"/>
                    </a:lnTo>
                    <a:lnTo>
                      <a:pt x="496" y="1874"/>
                    </a:lnTo>
                    <a:lnTo>
                      <a:pt x="512" y="1870"/>
                    </a:lnTo>
                    <a:lnTo>
                      <a:pt x="528" y="1860"/>
                    </a:lnTo>
                    <a:lnTo>
                      <a:pt x="528" y="1860"/>
                    </a:lnTo>
                    <a:lnTo>
                      <a:pt x="532" y="1858"/>
                    </a:lnTo>
                    <a:lnTo>
                      <a:pt x="538" y="1856"/>
                    </a:lnTo>
                    <a:lnTo>
                      <a:pt x="546" y="1856"/>
                    </a:lnTo>
                    <a:lnTo>
                      <a:pt x="550" y="1854"/>
                    </a:lnTo>
                    <a:lnTo>
                      <a:pt x="554" y="1852"/>
                    </a:lnTo>
                    <a:lnTo>
                      <a:pt x="558" y="1848"/>
                    </a:lnTo>
                    <a:lnTo>
                      <a:pt x="562" y="1842"/>
                    </a:lnTo>
                    <a:lnTo>
                      <a:pt x="562" y="1842"/>
                    </a:lnTo>
                    <a:lnTo>
                      <a:pt x="574" y="1814"/>
                    </a:lnTo>
                    <a:lnTo>
                      <a:pt x="586" y="1776"/>
                    </a:lnTo>
                    <a:lnTo>
                      <a:pt x="596" y="1730"/>
                    </a:lnTo>
                    <a:lnTo>
                      <a:pt x="606" y="1672"/>
                    </a:lnTo>
                    <a:lnTo>
                      <a:pt x="614" y="1604"/>
                    </a:lnTo>
                    <a:lnTo>
                      <a:pt x="622" y="1524"/>
                    </a:lnTo>
                    <a:lnTo>
                      <a:pt x="628" y="1432"/>
                    </a:lnTo>
                    <a:lnTo>
                      <a:pt x="634" y="1326"/>
                    </a:lnTo>
                    <a:lnTo>
                      <a:pt x="634" y="1326"/>
                    </a:lnTo>
                    <a:lnTo>
                      <a:pt x="650" y="1338"/>
                    </a:lnTo>
                    <a:lnTo>
                      <a:pt x="672" y="1350"/>
                    </a:lnTo>
                    <a:lnTo>
                      <a:pt x="698" y="1362"/>
                    </a:lnTo>
                    <a:lnTo>
                      <a:pt x="730" y="1372"/>
                    </a:lnTo>
                    <a:lnTo>
                      <a:pt x="746" y="1376"/>
                    </a:lnTo>
                    <a:lnTo>
                      <a:pt x="762" y="1380"/>
                    </a:lnTo>
                    <a:lnTo>
                      <a:pt x="780" y="1382"/>
                    </a:lnTo>
                    <a:lnTo>
                      <a:pt x="796" y="1382"/>
                    </a:lnTo>
                    <a:lnTo>
                      <a:pt x="814" y="1380"/>
                    </a:lnTo>
                    <a:lnTo>
                      <a:pt x="832" y="1376"/>
                    </a:lnTo>
                    <a:lnTo>
                      <a:pt x="850" y="1370"/>
                    </a:lnTo>
                    <a:lnTo>
                      <a:pt x="866" y="1362"/>
                    </a:lnTo>
                    <a:lnTo>
                      <a:pt x="866" y="1362"/>
                    </a:lnTo>
                    <a:lnTo>
                      <a:pt x="906" y="1342"/>
                    </a:lnTo>
                    <a:lnTo>
                      <a:pt x="944" y="1328"/>
                    </a:lnTo>
                    <a:lnTo>
                      <a:pt x="978" y="1318"/>
                    </a:lnTo>
                    <a:lnTo>
                      <a:pt x="1008" y="1312"/>
                    </a:lnTo>
                    <a:lnTo>
                      <a:pt x="1032" y="1310"/>
                    </a:lnTo>
                    <a:lnTo>
                      <a:pt x="1050" y="1308"/>
                    </a:lnTo>
                    <a:lnTo>
                      <a:pt x="1066" y="1308"/>
                    </a:lnTo>
                    <a:lnTo>
                      <a:pt x="1066" y="1308"/>
                    </a:lnTo>
                    <a:lnTo>
                      <a:pt x="1048" y="1294"/>
                    </a:lnTo>
                    <a:lnTo>
                      <a:pt x="1032" y="1282"/>
                    </a:lnTo>
                    <a:lnTo>
                      <a:pt x="1018" y="1268"/>
                    </a:lnTo>
                    <a:lnTo>
                      <a:pt x="1006" y="1256"/>
                    </a:lnTo>
                    <a:lnTo>
                      <a:pt x="998" y="1242"/>
                    </a:lnTo>
                    <a:lnTo>
                      <a:pt x="988" y="1230"/>
                    </a:lnTo>
                    <a:lnTo>
                      <a:pt x="982" y="1218"/>
                    </a:lnTo>
                    <a:lnTo>
                      <a:pt x="978" y="1206"/>
                    </a:lnTo>
                    <a:lnTo>
                      <a:pt x="974" y="1194"/>
                    </a:lnTo>
                    <a:lnTo>
                      <a:pt x="972" y="1184"/>
                    </a:lnTo>
                    <a:lnTo>
                      <a:pt x="972" y="1172"/>
                    </a:lnTo>
                    <a:lnTo>
                      <a:pt x="972" y="1162"/>
                    </a:lnTo>
                    <a:lnTo>
                      <a:pt x="976" y="1142"/>
                    </a:lnTo>
                    <a:lnTo>
                      <a:pt x="986" y="1124"/>
                    </a:lnTo>
                    <a:lnTo>
                      <a:pt x="996" y="1106"/>
                    </a:lnTo>
                    <a:lnTo>
                      <a:pt x="1010" y="1092"/>
                    </a:lnTo>
                    <a:lnTo>
                      <a:pt x="1024" y="1078"/>
                    </a:lnTo>
                    <a:lnTo>
                      <a:pt x="1040" y="1066"/>
                    </a:lnTo>
                    <a:lnTo>
                      <a:pt x="1054" y="1058"/>
                    </a:lnTo>
                    <a:lnTo>
                      <a:pt x="1068" y="1050"/>
                    </a:lnTo>
                    <a:lnTo>
                      <a:pt x="1080" y="1046"/>
                    </a:lnTo>
                    <a:lnTo>
                      <a:pt x="1090" y="1042"/>
                    </a:lnTo>
                    <a:lnTo>
                      <a:pt x="1090" y="1042"/>
                    </a:lnTo>
                    <a:lnTo>
                      <a:pt x="1106" y="1038"/>
                    </a:lnTo>
                    <a:lnTo>
                      <a:pt x="1120" y="1030"/>
                    </a:lnTo>
                    <a:lnTo>
                      <a:pt x="1134" y="1018"/>
                    </a:lnTo>
                    <a:lnTo>
                      <a:pt x="1148" y="1006"/>
                    </a:lnTo>
                    <a:lnTo>
                      <a:pt x="1160" y="990"/>
                    </a:lnTo>
                    <a:lnTo>
                      <a:pt x="1170" y="974"/>
                    </a:lnTo>
                    <a:lnTo>
                      <a:pt x="1178" y="958"/>
                    </a:lnTo>
                    <a:lnTo>
                      <a:pt x="1182" y="942"/>
                    </a:lnTo>
                    <a:lnTo>
                      <a:pt x="1182" y="942"/>
                    </a:lnTo>
                    <a:lnTo>
                      <a:pt x="1186" y="920"/>
                    </a:lnTo>
                    <a:lnTo>
                      <a:pt x="1188" y="884"/>
                    </a:lnTo>
                    <a:lnTo>
                      <a:pt x="1186" y="842"/>
                    </a:lnTo>
                    <a:lnTo>
                      <a:pt x="1186" y="800"/>
                    </a:lnTo>
                    <a:lnTo>
                      <a:pt x="1182" y="762"/>
                    </a:lnTo>
                    <a:lnTo>
                      <a:pt x="1180" y="734"/>
                    </a:lnTo>
                    <a:lnTo>
                      <a:pt x="1178" y="724"/>
                    </a:lnTo>
                    <a:lnTo>
                      <a:pt x="1176" y="722"/>
                    </a:lnTo>
                    <a:lnTo>
                      <a:pt x="1172" y="722"/>
                    </a:lnTo>
                    <a:lnTo>
                      <a:pt x="1170" y="730"/>
                    </a:lnTo>
                    <a:lnTo>
                      <a:pt x="1170" y="730"/>
                    </a:lnTo>
                    <a:close/>
                  </a:path>
                </a:pathLst>
              </a:custGeom>
              <a:solidFill>
                <a:schemeClr val="accent1">
                  <a:alpha val="2000"/>
                </a:schemeClr>
              </a:solidFill>
              <a:ln w="9525">
                <a:noFill/>
                <a:round/>
                <a:headEnd/>
                <a:tailEnd/>
              </a:ln>
              <a:effectLst>
                <a:glow rad="38100">
                  <a:schemeClr val="accent1">
                    <a:alpha val="43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68" name="Freeform 32"/>
              <p:cNvSpPr>
                <a:spLocks noChangeAspect="1"/>
              </p:cNvSpPr>
              <p:nvPr/>
            </p:nvSpPr>
            <p:spPr bwMode="auto">
              <a:xfrm rot="1177916">
                <a:off x="7823628" y="381725"/>
                <a:ext cx="511311" cy="1209688"/>
              </a:xfrm>
              <a:custGeom>
                <a:avLst/>
                <a:gdLst/>
                <a:ahLst/>
                <a:cxnLst>
                  <a:cxn ang="0">
                    <a:pos x="518" y="468"/>
                  </a:cxn>
                  <a:cxn ang="0">
                    <a:pos x="466" y="358"/>
                  </a:cxn>
                  <a:cxn ang="0">
                    <a:pos x="414" y="238"/>
                  </a:cxn>
                  <a:cxn ang="0">
                    <a:pos x="394" y="178"/>
                  </a:cxn>
                  <a:cxn ang="0">
                    <a:pos x="382" y="116"/>
                  </a:cxn>
                  <a:cxn ang="0">
                    <a:pos x="382" y="56"/>
                  </a:cxn>
                  <a:cxn ang="0">
                    <a:pos x="396" y="0"/>
                  </a:cxn>
                  <a:cxn ang="0">
                    <a:pos x="364" y="30"/>
                  </a:cxn>
                  <a:cxn ang="0">
                    <a:pos x="286" y="114"/>
                  </a:cxn>
                  <a:cxn ang="0">
                    <a:pos x="210" y="204"/>
                  </a:cxn>
                  <a:cxn ang="0">
                    <a:pos x="158" y="274"/>
                  </a:cxn>
                  <a:cxn ang="0">
                    <a:pos x="110" y="352"/>
                  </a:cxn>
                  <a:cxn ang="0">
                    <a:pos x="66" y="436"/>
                  </a:cxn>
                  <a:cxn ang="0">
                    <a:pos x="32" y="522"/>
                  </a:cxn>
                  <a:cxn ang="0">
                    <a:pos x="8" y="614"/>
                  </a:cxn>
                  <a:cxn ang="0">
                    <a:pos x="0" y="704"/>
                  </a:cxn>
                  <a:cxn ang="0">
                    <a:pos x="4" y="750"/>
                  </a:cxn>
                  <a:cxn ang="0">
                    <a:pos x="10" y="796"/>
                  </a:cxn>
                  <a:cxn ang="0">
                    <a:pos x="24" y="842"/>
                  </a:cxn>
                  <a:cxn ang="0">
                    <a:pos x="42" y="886"/>
                  </a:cxn>
                  <a:cxn ang="0">
                    <a:pos x="68" y="930"/>
                  </a:cxn>
                  <a:cxn ang="0">
                    <a:pos x="100" y="974"/>
                  </a:cxn>
                  <a:cxn ang="0">
                    <a:pos x="138" y="1016"/>
                  </a:cxn>
                  <a:cxn ang="0">
                    <a:pos x="184" y="1056"/>
                  </a:cxn>
                  <a:cxn ang="0">
                    <a:pos x="238" y="1096"/>
                  </a:cxn>
                  <a:cxn ang="0">
                    <a:pos x="232" y="1130"/>
                  </a:cxn>
                  <a:cxn ang="0">
                    <a:pos x="212" y="1200"/>
                  </a:cxn>
                  <a:cxn ang="0">
                    <a:pos x="188" y="1266"/>
                  </a:cxn>
                  <a:cxn ang="0">
                    <a:pos x="162" y="1306"/>
                  </a:cxn>
                  <a:cxn ang="0">
                    <a:pos x="142" y="1324"/>
                  </a:cxn>
                  <a:cxn ang="0">
                    <a:pos x="132" y="1330"/>
                  </a:cxn>
                  <a:cxn ang="0">
                    <a:pos x="126" y="1334"/>
                  </a:cxn>
                  <a:cxn ang="0">
                    <a:pos x="130" y="1344"/>
                  </a:cxn>
                  <a:cxn ang="0">
                    <a:pos x="134" y="1348"/>
                  </a:cxn>
                  <a:cxn ang="0">
                    <a:pos x="154" y="1358"/>
                  </a:cxn>
                  <a:cxn ang="0">
                    <a:pos x="172" y="1358"/>
                  </a:cxn>
                  <a:cxn ang="0">
                    <a:pos x="184" y="1354"/>
                  </a:cxn>
                  <a:cxn ang="0">
                    <a:pos x="194" y="1352"/>
                  </a:cxn>
                  <a:cxn ang="0">
                    <a:pos x="206" y="1344"/>
                  </a:cxn>
                  <a:cxn ang="0">
                    <a:pos x="214" y="1330"/>
                  </a:cxn>
                  <a:cxn ang="0">
                    <a:pos x="232" y="1290"/>
                  </a:cxn>
                  <a:cxn ang="0">
                    <a:pos x="262" y="1194"/>
                  </a:cxn>
                  <a:cxn ang="0">
                    <a:pos x="282" y="1102"/>
                  </a:cxn>
                  <a:cxn ang="0">
                    <a:pos x="318" y="1100"/>
                  </a:cxn>
                  <a:cxn ang="0">
                    <a:pos x="360" y="1092"/>
                  </a:cxn>
                  <a:cxn ang="0">
                    <a:pos x="404" y="1074"/>
                  </a:cxn>
                  <a:cxn ang="0">
                    <a:pos x="450" y="1044"/>
                  </a:cxn>
                  <a:cxn ang="0">
                    <a:pos x="492" y="998"/>
                  </a:cxn>
                  <a:cxn ang="0">
                    <a:pos x="528" y="934"/>
                  </a:cxn>
                  <a:cxn ang="0">
                    <a:pos x="556" y="846"/>
                  </a:cxn>
                  <a:cxn ang="0">
                    <a:pos x="574" y="736"/>
                  </a:cxn>
                  <a:cxn ang="0">
                    <a:pos x="574" y="712"/>
                  </a:cxn>
                  <a:cxn ang="0">
                    <a:pos x="568" y="652"/>
                  </a:cxn>
                  <a:cxn ang="0">
                    <a:pos x="552" y="566"/>
                  </a:cxn>
                  <a:cxn ang="0">
                    <a:pos x="528" y="494"/>
                  </a:cxn>
                  <a:cxn ang="0">
                    <a:pos x="518" y="468"/>
                  </a:cxn>
                </a:cxnLst>
                <a:rect l="0" t="0" r="r" b="b"/>
                <a:pathLst>
                  <a:path w="574" h="1358">
                    <a:moveTo>
                      <a:pt x="518" y="468"/>
                    </a:moveTo>
                    <a:lnTo>
                      <a:pt x="518" y="468"/>
                    </a:lnTo>
                    <a:lnTo>
                      <a:pt x="494" y="416"/>
                    </a:lnTo>
                    <a:lnTo>
                      <a:pt x="466" y="358"/>
                    </a:lnTo>
                    <a:lnTo>
                      <a:pt x="438" y="300"/>
                    </a:lnTo>
                    <a:lnTo>
                      <a:pt x="414" y="238"/>
                    </a:lnTo>
                    <a:lnTo>
                      <a:pt x="402" y="208"/>
                    </a:lnTo>
                    <a:lnTo>
                      <a:pt x="394" y="178"/>
                    </a:lnTo>
                    <a:lnTo>
                      <a:pt x="388" y="146"/>
                    </a:lnTo>
                    <a:lnTo>
                      <a:pt x="382" y="116"/>
                    </a:lnTo>
                    <a:lnTo>
                      <a:pt x="382" y="86"/>
                    </a:lnTo>
                    <a:lnTo>
                      <a:pt x="382" y="56"/>
                    </a:lnTo>
                    <a:lnTo>
                      <a:pt x="388" y="28"/>
                    </a:lnTo>
                    <a:lnTo>
                      <a:pt x="396" y="0"/>
                    </a:lnTo>
                    <a:lnTo>
                      <a:pt x="396" y="0"/>
                    </a:lnTo>
                    <a:lnTo>
                      <a:pt x="364" y="30"/>
                    </a:lnTo>
                    <a:lnTo>
                      <a:pt x="330" y="66"/>
                    </a:lnTo>
                    <a:lnTo>
                      <a:pt x="286" y="114"/>
                    </a:lnTo>
                    <a:lnTo>
                      <a:pt x="236" y="170"/>
                    </a:lnTo>
                    <a:lnTo>
                      <a:pt x="210" y="204"/>
                    </a:lnTo>
                    <a:lnTo>
                      <a:pt x="184" y="238"/>
                    </a:lnTo>
                    <a:lnTo>
                      <a:pt x="158" y="274"/>
                    </a:lnTo>
                    <a:lnTo>
                      <a:pt x="134" y="312"/>
                    </a:lnTo>
                    <a:lnTo>
                      <a:pt x="110" y="352"/>
                    </a:lnTo>
                    <a:lnTo>
                      <a:pt x="86" y="394"/>
                    </a:lnTo>
                    <a:lnTo>
                      <a:pt x="66" y="436"/>
                    </a:lnTo>
                    <a:lnTo>
                      <a:pt x="48" y="478"/>
                    </a:lnTo>
                    <a:lnTo>
                      <a:pt x="32" y="522"/>
                    </a:lnTo>
                    <a:lnTo>
                      <a:pt x="18" y="568"/>
                    </a:lnTo>
                    <a:lnTo>
                      <a:pt x="8" y="614"/>
                    </a:lnTo>
                    <a:lnTo>
                      <a:pt x="2" y="658"/>
                    </a:lnTo>
                    <a:lnTo>
                      <a:pt x="0" y="704"/>
                    </a:lnTo>
                    <a:lnTo>
                      <a:pt x="2" y="728"/>
                    </a:lnTo>
                    <a:lnTo>
                      <a:pt x="4" y="750"/>
                    </a:lnTo>
                    <a:lnTo>
                      <a:pt x="6" y="774"/>
                    </a:lnTo>
                    <a:lnTo>
                      <a:pt x="10" y="796"/>
                    </a:lnTo>
                    <a:lnTo>
                      <a:pt x="16" y="818"/>
                    </a:lnTo>
                    <a:lnTo>
                      <a:pt x="24" y="842"/>
                    </a:lnTo>
                    <a:lnTo>
                      <a:pt x="32" y="864"/>
                    </a:lnTo>
                    <a:lnTo>
                      <a:pt x="42" y="886"/>
                    </a:lnTo>
                    <a:lnTo>
                      <a:pt x="54" y="908"/>
                    </a:lnTo>
                    <a:lnTo>
                      <a:pt x="68" y="930"/>
                    </a:lnTo>
                    <a:lnTo>
                      <a:pt x="82" y="952"/>
                    </a:lnTo>
                    <a:lnTo>
                      <a:pt x="100" y="974"/>
                    </a:lnTo>
                    <a:lnTo>
                      <a:pt x="118" y="994"/>
                    </a:lnTo>
                    <a:lnTo>
                      <a:pt x="138" y="1016"/>
                    </a:lnTo>
                    <a:lnTo>
                      <a:pt x="160" y="1036"/>
                    </a:lnTo>
                    <a:lnTo>
                      <a:pt x="184" y="1056"/>
                    </a:lnTo>
                    <a:lnTo>
                      <a:pt x="210" y="1076"/>
                    </a:lnTo>
                    <a:lnTo>
                      <a:pt x="238" y="1096"/>
                    </a:lnTo>
                    <a:lnTo>
                      <a:pt x="238" y="1096"/>
                    </a:lnTo>
                    <a:lnTo>
                      <a:pt x="232" y="1130"/>
                    </a:lnTo>
                    <a:lnTo>
                      <a:pt x="222" y="1164"/>
                    </a:lnTo>
                    <a:lnTo>
                      <a:pt x="212" y="1200"/>
                    </a:lnTo>
                    <a:lnTo>
                      <a:pt x="202" y="1234"/>
                    </a:lnTo>
                    <a:lnTo>
                      <a:pt x="188" y="1266"/>
                    </a:lnTo>
                    <a:lnTo>
                      <a:pt x="172" y="1294"/>
                    </a:lnTo>
                    <a:lnTo>
                      <a:pt x="162" y="1306"/>
                    </a:lnTo>
                    <a:lnTo>
                      <a:pt x="152" y="1316"/>
                    </a:lnTo>
                    <a:lnTo>
                      <a:pt x="142" y="1324"/>
                    </a:lnTo>
                    <a:lnTo>
                      <a:pt x="132" y="1330"/>
                    </a:lnTo>
                    <a:lnTo>
                      <a:pt x="132" y="1330"/>
                    </a:lnTo>
                    <a:lnTo>
                      <a:pt x="130" y="1332"/>
                    </a:lnTo>
                    <a:lnTo>
                      <a:pt x="126" y="1334"/>
                    </a:lnTo>
                    <a:lnTo>
                      <a:pt x="126" y="1338"/>
                    </a:lnTo>
                    <a:lnTo>
                      <a:pt x="130" y="1344"/>
                    </a:lnTo>
                    <a:lnTo>
                      <a:pt x="130" y="1344"/>
                    </a:lnTo>
                    <a:lnTo>
                      <a:pt x="134" y="1348"/>
                    </a:lnTo>
                    <a:lnTo>
                      <a:pt x="146" y="1356"/>
                    </a:lnTo>
                    <a:lnTo>
                      <a:pt x="154" y="1358"/>
                    </a:lnTo>
                    <a:lnTo>
                      <a:pt x="162" y="1358"/>
                    </a:lnTo>
                    <a:lnTo>
                      <a:pt x="172" y="1358"/>
                    </a:lnTo>
                    <a:lnTo>
                      <a:pt x="184" y="1354"/>
                    </a:lnTo>
                    <a:lnTo>
                      <a:pt x="184" y="1354"/>
                    </a:lnTo>
                    <a:lnTo>
                      <a:pt x="190" y="1352"/>
                    </a:lnTo>
                    <a:lnTo>
                      <a:pt x="194" y="1352"/>
                    </a:lnTo>
                    <a:lnTo>
                      <a:pt x="200" y="1350"/>
                    </a:lnTo>
                    <a:lnTo>
                      <a:pt x="206" y="1344"/>
                    </a:lnTo>
                    <a:lnTo>
                      <a:pt x="206" y="1344"/>
                    </a:lnTo>
                    <a:lnTo>
                      <a:pt x="214" y="1330"/>
                    </a:lnTo>
                    <a:lnTo>
                      <a:pt x="224" y="1312"/>
                    </a:lnTo>
                    <a:lnTo>
                      <a:pt x="232" y="1290"/>
                    </a:lnTo>
                    <a:lnTo>
                      <a:pt x="242" y="1264"/>
                    </a:lnTo>
                    <a:lnTo>
                      <a:pt x="262" y="1194"/>
                    </a:lnTo>
                    <a:lnTo>
                      <a:pt x="282" y="1102"/>
                    </a:lnTo>
                    <a:lnTo>
                      <a:pt x="282" y="1102"/>
                    </a:lnTo>
                    <a:lnTo>
                      <a:pt x="298" y="1102"/>
                    </a:lnTo>
                    <a:lnTo>
                      <a:pt x="318" y="1100"/>
                    </a:lnTo>
                    <a:lnTo>
                      <a:pt x="338" y="1098"/>
                    </a:lnTo>
                    <a:lnTo>
                      <a:pt x="360" y="1092"/>
                    </a:lnTo>
                    <a:lnTo>
                      <a:pt x="382" y="1086"/>
                    </a:lnTo>
                    <a:lnTo>
                      <a:pt x="404" y="1074"/>
                    </a:lnTo>
                    <a:lnTo>
                      <a:pt x="426" y="1062"/>
                    </a:lnTo>
                    <a:lnTo>
                      <a:pt x="450" y="1044"/>
                    </a:lnTo>
                    <a:lnTo>
                      <a:pt x="472" y="1024"/>
                    </a:lnTo>
                    <a:lnTo>
                      <a:pt x="492" y="998"/>
                    </a:lnTo>
                    <a:lnTo>
                      <a:pt x="512" y="968"/>
                    </a:lnTo>
                    <a:lnTo>
                      <a:pt x="528" y="934"/>
                    </a:lnTo>
                    <a:lnTo>
                      <a:pt x="544" y="894"/>
                    </a:lnTo>
                    <a:lnTo>
                      <a:pt x="556" y="846"/>
                    </a:lnTo>
                    <a:lnTo>
                      <a:pt x="566" y="794"/>
                    </a:lnTo>
                    <a:lnTo>
                      <a:pt x="574" y="736"/>
                    </a:lnTo>
                    <a:lnTo>
                      <a:pt x="574" y="736"/>
                    </a:lnTo>
                    <a:lnTo>
                      <a:pt x="574" y="712"/>
                    </a:lnTo>
                    <a:lnTo>
                      <a:pt x="572" y="686"/>
                    </a:lnTo>
                    <a:lnTo>
                      <a:pt x="568" y="652"/>
                    </a:lnTo>
                    <a:lnTo>
                      <a:pt x="562" y="612"/>
                    </a:lnTo>
                    <a:lnTo>
                      <a:pt x="552" y="566"/>
                    </a:lnTo>
                    <a:lnTo>
                      <a:pt x="538" y="518"/>
                    </a:lnTo>
                    <a:lnTo>
                      <a:pt x="528" y="494"/>
                    </a:lnTo>
                    <a:lnTo>
                      <a:pt x="518" y="468"/>
                    </a:lnTo>
                    <a:lnTo>
                      <a:pt x="518" y="468"/>
                    </a:lnTo>
                    <a:close/>
                  </a:path>
                </a:pathLst>
              </a:custGeom>
              <a:solidFill>
                <a:schemeClr val="accent1">
                  <a:alpha val="2000"/>
                </a:schemeClr>
              </a:solidFill>
              <a:ln w="9525">
                <a:noFill/>
                <a:round/>
                <a:headEnd/>
                <a:tailEnd/>
              </a:ln>
              <a:effectLst>
                <a:glow rad="50800">
                  <a:schemeClr val="accent1">
                    <a:alpha val="43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69" name="Freeform 12"/>
              <p:cNvSpPr>
                <a:spLocks noChangeAspect="1"/>
              </p:cNvSpPr>
              <p:nvPr/>
            </p:nvSpPr>
            <p:spPr bwMode="auto">
              <a:xfrm rot="7111237">
                <a:off x="8078228" y="3447288"/>
                <a:ext cx="969106" cy="1009128"/>
              </a:xfrm>
              <a:custGeom>
                <a:avLst/>
                <a:gdLst/>
                <a:ahLst/>
                <a:cxnLst>
                  <a:cxn ang="0">
                    <a:pos x="1226" y="680"/>
                  </a:cxn>
                  <a:cxn ang="0">
                    <a:pos x="1198" y="622"/>
                  </a:cxn>
                  <a:cxn ang="0">
                    <a:pos x="1248" y="526"/>
                  </a:cxn>
                  <a:cxn ang="0">
                    <a:pos x="1220" y="512"/>
                  </a:cxn>
                  <a:cxn ang="0">
                    <a:pos x="1224" y="420"/>
                  </a:cxn>
                  <a:cxn ang="0">
                    <a:pos x="1210" y="362"/>
                  </a:cxn>
                  <a:cxn ang="0">
                    <a:pos x="1082" y="416"/>
                  </a:cxn>
                  <a:cxn ang="0">
                    <a:pos x="1012" y="402"/>
                  </a:cxn>
                  <a:cxn ang="0">
                    <a:pos x="902" y="532"/>
                  </a:cxn>
                  <a:cxn ang="0">
                    <a:pos x="882" y="516"/>
                  </a:cxn>
                  <a:cxn ang="0">
                    <a:pos x="928" y="360"/>
                  </a:cxn>
                  <a:cxn ang="0">
                    <a:pos x="850" y="310"/>
                  </a:cxn>
                  <a:cxn ang="0">
                    <a:pos x="804" y="306"/>
                  </a:cxn>
                  <a:cxn ang="0">
                    <a:pos x="792" y="212"/>
                  </a:cxn>
                  <a:cxn ang="0">
                    <a:pos x="774" y="194"/>
                  </a:cxn>
                  <a:cxn ang="0">
                    <a:pos x="726" y="180"/>
                  </a:cxn>
                  <a:cxn ang="0">
                    <a:pos x="684" y="42"/>
                  </a:cxn>
                  <a:cxn ang="0">
                    <a:pos x="678" y="0"/>
                  </a:cxn>
                  <a:cxn ang="0">
                    <a:pos x="640" y="164"/>
                  </a:cxn>
                  <a:cxn ang="0">
                    <a:pos x="590" y="198"/>
                  </a:cxn>
                  <a:cxn ang="0">
                    <a:pos x="558" y="186"/>
                  </a:cxn>
                  <a:cxn ang="0">
                    <a:pos x="556" y="300"/>
                  </a:cxn>
                  <a:cxn ang="0">
                    <a:pos x="516" y="312"/>
                  </a:cxn>
                  <a:cxn ang="0">
                    <a:pos x="418" y="282"/>
                  </a:cxn>
                  <a:cxn ang="0">
                    <a:pos x="474" y="516"/>
                  </a:cxn>
                  <a:cxn ang="0">
                    <a:pos x="462" y="538"/>
                  </a:cxn>
                  <a:cxn ang="0">
                    <a:pos x="350" y="414"/>
                  </a:cxn>
                  <a:cxn ang="0">
                    <a:pos x="290" y="416"/>
                  </a:cxn>
                  <a:cxn ang="0">
                    <a:pos x="172" y="380"/>
                  </a:cxn>
                  <a:cxn ang="0">
                    <a:pos x="120" y="380"/>
                  </a:cxn>
                  <a:cxn ang="0">
                    <a:pos x="138" y="506"/>
                  </a:cxn>
                  <a:cxn ang="0">
                    <a:pos x="108" y="526"/>
                  </a:cxn>
                  <a:cxn ang="0">
                    <a:pos x="154" y="606"/>
                  </a:cxn>
                  <a:cxn ang="0">
                    <a:pos x="138" y="674"/>
                  </a:cxn>
                  <a:cxn ang="0">
                    <a:pos x="50" y="704"/>
                  </a:cxn>
                  <a:cxn ang="0">
                    <a:pos x="224" y="804"/>
                  </a:cxn>
                  <a:cxn ang="0">
                    <a:pos x="248" y="868"/>
                  </a:cxn>
                  <a:cxn ang="0">
                    <a:pos x="156" y="930"/>
                  </a:cxn>
                  <a:cxn ang="0">
                    <a:pos x="30" y="966"/>
                  </a:cxn>
                  <a:cxn ang="0">
                    <a:pos x="250" y="1032"/>
                  </a:cxn>
                  <a:cxn ang="0">
                    <a:pos x="374" y="1066"/>
                  </a:cxn>
                  <a:cxn ang="0">
                    <a:pos x="422" y="1100"/>
                  </a:cxn>
                  <a:cxn ang="0">
                    <a:pos x="382" y="1168"/>
                  </a:cxn>
                  <a:cxn ang="0">
                    <a:pos x="616" y="1088"/>
                  </a:cxn>
                  <a:cxn ang="0">
                    <a:pos x="646" y="1224"/>
                  </a:cxn>
                  <a:cxn ang="0">
                    <a:pos x="594" y="1374"/>
                  </a:cxn>
                  <a:cxn ang="0">
                    <a:pos x="582" y="1400"/>
                  </a:cxn>
                  <a:cxn ang="0">
                    <a:pos x="626" y="1408"/>
                  </a:cxn>
                  <a:cxn ang="0">
                    <a:pos x="658" y="1390"/>
                  </a:cxn>
                  <a:cxn ang="0">
                    <a:pos x="690" y="1240"/>
                  </a:cxn>
                  <a:cxn ang="0">
                    <a:pos x="786" y="1108"/>
                  </a:cxn>
                  <a:cxn ang="0">
                    <a:pos x="974" y="1168"/>
                  </a:cxn>
                  <a:cxn ang="0">
                    <a:pos x="934" y="1094"/>
                  </a:cxn>
                  <a:cxn ang="0">
                    <a:pos x="998" y="1064"/>
                  </a:cxn>
                  <a:cxn ang="0">
                    <a:pos x="1132" y="1020"/>
                  </a:cxn>
                  <a:cxn ang="0">
                    <a:pos x="1356" y="964"/>
                  </a:cxn>
                  <a:cxn ang="0">
                    <a:pos x="1174" y="920"/>
                  </a:cxn>
                  <a:cxn ang="0">
                    <a:pos x="1106" y="856"/>
                  </a:cxn>
                  <a:cxn ang="0">
                    <a:pos x="1154" y="784"/>
                  </a:cxn>
                  <a:cxn ang="0">
                    <a:pos x="1306" y="704"/>
                  </a:cxn>
                </a:cxnLst>
                <a:rect l="0" t="0" r="r" b="b"/>
                <a:pathLst>
                  <a:path w="1356" h="1412">
                    <a:moveTo>
                      <a:pt x="1306" y="704"/>
                    </a:moveTo>
                    <a:lnTo>
                      <a:pt x="1306" y="704"/>
                    </a:lnTo>
                    <a:lnTo>
                      <a:pt x="1272" y="698"/>
                    </a:lnTo>
                    <a:lnTo>
                      <a:pt x="1246" y="690"/>
                    </a:lnTo>
                    <a:lnTo>
                      <a:pt x="1236" y="684"/>
                    </a:lnTo>
                    <a:lnTo>
                      <a:pt x="1226" y="680"/>
                    </a:lnTo>
                    <a:lnTo>
                      <a:pt x="1218" y="674"/>
                    </a:lnTo>
                    <a:lnTo>
                      <a:pt x="1212" y="666"/>
                    </a:lnTo>
                    <a:lnTo>
                      <a:pt x="1208" y="660"/>
                    </a:lnTo>
                    <a:lnTo>
                      <a:pt x="1204" y="652"/>
                    </a:lnTo>
                    <a:lnTo>
                      <a:pt x="1200" y="638"/>
                    </a:lnTo>
                    <a:lnTo>
                      <a:pt x="1198" y="622"/>
                    </a:lnTo>
                    <a:lnTo>
                      <a:pt x="1202" y="606"/>
                    </a:lnTo>
                    <a:lnTo>
                      <a:pt x="1206" y="592"/>
                    </a:lnTo>
                    <a:lnTo>
                      <a:pt x="1214" y="576"/>
                    </a:lnTo>
                    <a:lnTo>
                      <a:pt x="1230" y="552"/>
                    </a:lnTo>
                    <a:lnTo>
                      <a:pt x="1242" y="534"/>
                    </a:lnTo>
                    <a:lnTo>
                      <a:pt x="1248" y="526"/>
                    </a:lnTo>
                    <a:lnTo>
                      <a:pt x="1248" y="526"/>
                    </a:lnTo>
                    <a:lnTo>
                      <a:pt x="1240" y="526"/>
                    </a:lnTo>
                    <a:lnTo>
                      <a:pt x="1234" y="524"/>
                    </a:lnTo>
                    <a:lnTo>
                      <a:pt x="1228" y="522"/>
                    </a:lnTo>
                    <a:lnTo>
                      <a:pt x="1224" y="518"/>
                    </a:lnTo>
                    <a:lnTo>
                      <a:pt x="1220" y="512"/>
                    </a:lnTo>
                    <a:lnTo>
                      <a:pt x="1218" y="506"/>
                    </a:lnTo>
                    <a:lnTo>
                      <a:pt x="1214" y="494"/>
                    </a:lnTo>
                    <a:lnTo>
                      <a:pt x="1214" y="478"/>
                    </a:lnTo>
                    <a:lnTo>
                      <a:pt x="1216" y="460"/>
                    </a:lnTo>
                    <a:lnTo>
                      <a:pt x="1218" y="440"/>
                    </a:lnTo>
                    <a:lnTo>
                      <a:pt x="1224" y="420"/>
                    </a:lnTo>
                    <a:lnTo>
                      <a:pt x="1236" y="380"/>
                    </a:lnTo>
                    <a:lnTo>
                      <a:pt x="1250" y="346"/>
                    </a:lnTo>
                    <a:lnTo>
                      <a:pt x="1266" y="312"/>
                    </a:lnTo>
                    <a:lnTo>
                      <a:pt x="1266" y="312"/>
                    </a:lnTo>
                    <a:lnTo>
                      <a:pt x="1238" y="340"/>
                    </a:lnTo>
                    <a:lnTo>
                      <a:pt x="1210" y="362"/>
                    </a:lnTo>
                    <a:lnTo>
                      <a:pt x="1184" y="380"/>
                    </a:lnTo>
                    <a:lnTo>
                      <a:pt x="1160" y="394"/>
                    </a:lnTo>
                    <a:lnTo>
                      <a:pt x="1138" y="404"/>
                    </a:lnTo>
                    <a:lnTo>
                      <a:pt x="1118" y="410"/>
                    </a:lnTo>
                    <a:lnTo>
                      <a:pt x="1098" y="414"/>
                    </a:lnTo>
                    <a:lnTo>
                      <a:pt x="1082" y="416"/>
                    </a:lnTo>
                    <a:lnTo>
                      <a:pt x="1066" y="416"/>
                    </a:lnTo>
                    <a:lnTo>
                      <a:pt x="1052" y="414"/>
                    </a:lnTo>
                    <a:lnTo>
                      <a:pt x="1030" y="410"/>
                    </a:lnTo>
                    <a:lnTo>
                      <a:pt x="1016" y="404"/>
                    </a:lnTo>
                    <a:lnTo>
                      <a:pt x="1012" y="402"/>
                    </a:lnTo>
                    <a:lnTo>
                      <a:pt x="1012" y="402"/>
                    </a:lnTo>
                    <a:lnTo>
                      <a:pt x="1006" y="414"/>
                    </a:lnTo>
                    <a:lnTo>
                      <a:pt x="996" y="430"/>
                    </a:lnTo>
                    <a:lnTo>
                      <a:pt x="964" y="468"/>
                    </a:lnTo>
                    <a:lnTo>
                      <a:pt x="928" y="506"/>
                    </a:lnTo>
                    <a:lnTo>
                      <a:pt x="902" y="532"/>
                    </a:lnTo>
                    <a:lnTo>
                      <a:pt x="902" y="532"/>
                    </a:lnTo>
                    <a:lnTo>
                      <a:pt x="894" y="538"/>
                    </a:lnTo>
                    <a:lnTo>
                      <a:pt x="888" y="540"/>
                    </a:lnTo>
                    <a:lnTo>
                      <a:pt x="886" y="538"/>
                    </a:lnTo>
                    <a:lnTo>
                      <a:pt x="884" y="532"/>
                    </a:lnTo>
                    <a:lnTo>
                      <a:pt x="882" y="522"/>
                    </a:lnTo>
                    <a:lnTo>
                      <a:pt x="882" y="516"/>
                    </a:lnTo>
                    <a:lnTo>
                      <a:pt x="882" y="516"/>
                    </a:lnTo>
                    <a:lnTo>
                      <a:pt x="890" y="502"/>
                    </a:lnTo>
                    <a:lnTo>
                      <a:pt x="898" y="486"/>
                    </a:lnTo>
                    <a:lnTo>
                      <a:pt x="910" y="448"/>
                    </a:lnTo>
                    <a:lnTo>
                      <a:pt x="920" y="404"/>
                    </a:lnTo>
                    <a:lnTo>
                      <a:pt x="928" y="360"/>
                    </a:lnTo>
                    <a:lnTo>
                      <a:pt x="938" y="282"/>
                    </a:lnTo>
                    <a:lnTo>
                      <a:pt x="942" y="250"/>
                    </a:lnTo>
                    <a:lnTo>
                      <a:pt x="942" y="250"/>
                    </a:lnTo>
                    <a:lnTo>
                      <a:pt x="904" y="278"/>
                    </a:lnTo>
                    <a:lnTo>
                      <a:pt x="874" y="298"/>
                    </a:lnTo>
                    <a:lnTo>
                      <a:pt x="850" y="310"/>
                    </a:lnTo>
                    <a:lnTo>
                      <a:pt x="840" y="312"/>
                    </a:lnTo>
                    <a:lnTo>
                      <a:pt x="830" y="314"/>
                    </a:lnTo>
                    <a:lnTo>
                      <a:pt x="822" y="314"/>
                    </a:lnTo>
                    <a:lnTo>
                      <a:pt x="816" y="312"/>
                    </a:lnTo>
                    <a:lnTo>
                      <a:pt x="810" y="310"/>
                    </a:lnTo>
                    <a:lnTo>
                      <a:pt x="804" y="306"/>
                    </a:lnTo>
                    <a:lnTo>
                      <a:pt x="800" y="300"/>
                    </a:lnTo>
                    <a:lnTo>
                      <a:pt x="796" y="294"/>
                    </a:lnTo>
                    <a:lnTo>
                      <a:pt x="792" y="280"/>
                    </a:lnTo>
                    <a:lnTo>
                      <a:pt x="790" y="264"/>
                    </a:lnTo>
                    <a:lnTo>
                      <a:pt x="790" y="246"/>
                    </a:lnTo>
                    <a:lnTo>
                      <a:pt x="792" y="212"/>
                    </a:lnTo>
                    <a:lnTo>
                      <a:pt x="798" y="186"/>
                    </a:lnTo>
                    <a:lnTo>
                      <a:pt x="800" y="176"/>
                    </a:lnTo>
                    <a:lnTo>
                      <a:pt x="800" y="176"/>
                    </a:lnTo>
                    <a:lnTo>
                      <a:pt x="792" y="184"/>
                    </a:lnTo>
                    <a:lnTo>
                      <a:pt x="782" y="190"/>
                    </a:lnTo>
                    <a:lnTo>
                      <a:pt x="774" y="194"/>
                    </a:lnTo>
                    <a:lnTo>
                      <a:pt x="766" y="198"/>
                    </a:lnTo>
                    <a:lnTo>
                      <a:pt x="758" y="198"/>
                    </a:lnTo>
                    <a:lnTo>
                      <a:pt x="750" y="196"/>
                    </a:lnTo>
                    <a:lnTo>
                      <a:pt x="744" y="194"/>
                    </a:lnTo>
                    <a:lnTo>
                      <a:pt x="738" y="190"/>
                    </a:lnTo>
                    <a:lnTo>
                      <a:pt x="726" y="180"/>
                    </a:lnTo>
                    <a:lnTo>
                      <a:pt x="716" y="164"/>
                    </a:lnTo>
                    <a:lnTo>
                      <a:pt x="708" y="146"/>
                    </a:lnTo>
                    <a:lnTo>
                      <a:pt x="700" y="126"/>
                    </a:lnTo>
                    <a:lnTo>
                      <a:pt x="694" y="104"/>
                    </a:lnTo>
                    <a:lnTo>
                      <a:pt x="690" y="82"/>
                    </a:lnTo>
                    <a:lnTo>
                      <a:pt x="684" y="42"/>
                    </a:lnTo>
                    <a:lnTo>
                      <a:pt x="678" y="0"/>
                    </a:lnTo>
                    <a:lnTo>
                      <a:pt x="678" y="0"/>
                    </a:lnTo>
                    <a:lnTo>
                      <a:pt x="678" y="8"/>
                    </a:lnTo>
                    <a:lnTo>
                      <a:pt x="678" y="8"/>
                    </a:lnTo>
                    <a:lnTo>
                      <a:pt x="678" y="0"/>
                    </a:lnTo>
                    <a:lnTo>
                      <a:pt x="678" y="0"/>
                    </a:lnTo>
                    <a:lnTo>
                      <a:pt x="672" y="42"/>
                    </a:lnTo>
                    <a:lnTo>
                      <a:pt x="666" y="82"/>
                    </a:lnTo>
                    <a:lnTo>
                      <a:pt x="662" y="104"/>
                    </a:lnTo>
                    <a:lnTo>
                      <a:pt x="656" y="126"/>
                    </a:lnTo>
                    <a:lnTo>
                      <a:pt x="648" y="146"/>
                    </a:lnTo>
                    <a:lnTo>
                      <a:pt x="640" y="164"/>
                    </a:lnTo>
                    <a:lnTo>
                      <a:pt x="630" y="180"/>
                    </a:lnTo>
                    <a:lnTo>
                      <a:pt x="618" y="190"/>
                    </a:lnTo>
                    <a:lnTo>
                      <a:pt x="612" y="194"/>
                    </a:lnTo>
                    <a:lnTo>
                      <a:pt x="606" y="196"/>
                    </a:lnTo>
                    <a:lnTo>
                      <a:pt x="598" y="198"/>
                    </a:lnTo>
                    <a:lnTo>
                      <a:pt x="590" y="198"/>
                    </a:lnTo>
                    <a:lnTo>
                      <a:pt x="582" y="194"/>
                    </a:lnTo>
                    <a:lnTo>
                      <a:pt x="574" y="190"/>
                    </a:lnTo>
                    <a:lnTo>
                      <a:pt x="564" y="184"/>
                    </a:lnTo>
                    <a:lnTo>
                      <a:pt x="556" y="176"/>
                    </a:lnTo>
                    <a:lnTo>
                      <a:pt x="556" y="176"/>
                    </a:lnTo>
                    <a:lnTo>
                      <a:pt x="558" y="186"/>
                    </a:lnTo>
                    <a:lnTo>
                      <a:pt x="564" y="212"/>
                    </a:lnTo>
                    <a:lnTo>
                      <a:pt x="566" y="246"/>
                    </a:lnTo>
                    <a:lnTo>
                      <a:pt x="566" y="264"/>
                    </a:lnTo>
                    <a:lnTo>
                      <a:pt x="564" y="280"/>
                    </a:lnTo>
                    <a:lnTo>
                      <a:pt x="560" y="294"/>
                    </a:lnTo>
                    <a:lnTo>
                      <a:pt x="556" y="300"/>
                    </a:lnTo>
                    <a:lnTo>
                      <a:pt x="552" y="306"/>
                    </a:lnTo>
                    <a:lnTo>
                      <a:pt x="546" y="310"/>
                    </a:lnTo>
                    <a:lnTo>
                      <a:pt x="540" y="312"/>
                    </a:lnTo>
                    <a:lnTo>
                      <a:pt x="534" y="314"/>
                    </a:lnTo>
                    <a:lnTo>
                      <a:pt x="526" y="314"/>
                    </a:lnTo>
                    <a:lnTo>
                      <a:pt x="516" y="312"/>
                    </a:lnTo>
                    <a:lnTo>
                      <a:pt x="506" y="310"/>
                    </a:lnTo>
                    <a:lnTo>
                      <a:pt x="482" y="298"/>
                    </a:lnTo>
                    <a:lnTo>
                      <a:pt x="452" y="278"/>
                    </a:lnTo>
                    <a:lnTo>
                      <a:pt x="414" y="250"/>
                    </a:lnTo>
                    <a:lnTo>
                      <a:pt x="414" y="250"/>
                    </a:lnTo>
                    <a:lnTo>
                      <a:pt x="418" y="282"/>
                    </a:lnTo>
                    <a:lnTo>
                      <a:pt x="428" y="360"/>
                    </a:lnTo>
                    <a:lnTo>
                      <a:pt x="436" y="404"/>
                    </a:lnTo>
                    <a:lnTo>
                      <a:pt x="446" y="448"/>
                    </a:lnTo>
                    <a:lnTo>
                      <a:pt x="458" y="486"/>
                    </a:lnTo>
                    <a:lnTo>
                      <a:pt x="466" y="502"/>
                    </a:lnTo>
                    <a:lnTo>
                      <a:pt x="474" y="516"/>
                    </a:lnTo>
                    <a:lnTo>
                      <a:pt x="474" y="516"/>
                    </a:lnTo>
                    <a:lnTo>
                      <a:pt x="474" y="522"/>
                    </a:lnTo>
                    <a:lnTo>
                      <a:pt x="472" y="532"/>
                    </a:lnTo>
                    <a:lnTo>
                      <a:pt x="470" y="538"/>
                    </a:lnTo>
                    <a:lnTo>
                      <a:pt x="468" y="540"/>
                    </a:lnTo>
                    <a:lnTo>
                      <a:pt x="462" y="538"/>
                    </a:lnTo>
                    <a:lnTo>
                      <a:pt x="454" y="532"/>
                    </a:lnTo>
                    <a:lnTo>
                      <a:pt x="454" y="532"/>
                    </a:lnTo>
                    <a:lnTo>
                      <a:pt x="428" y="506"/>
                    </a:lnTo>
                    <a:lnTo>
                      <a:pt x="392" y="468"/>
                    </a:lnTo>
                    <a:lnTo>
                      <a:pt x="360" y="430"/>
                    </a:lnTo>
                    <a:lnTo>
                      <a:pt x="350" y="414"/>
                    </a:lnTo>
                    <a:lnTo>
                      <a:pt x="344" y="402"/>
                    </a:lnTo>
                    <a:lnTo>
                      <a:pt x="344" y="402"/>
                    </a:lnTo>
                    <a:lnTo>
                      <a:pt x="340" y="404"/>
                    </a:lnTo>
                    <a:lnTo>
                      <a:pt x="326" y="410"/>
                    </a:lnTo>
                    <a:lnTo>
                      <a:pt x="304" y="414"/>
                    </a:lnTo>
                    <a:lnTo>
                      <a:pt x="290" y="416"/>
                    </a:lnTo>
                    <a:lnTo>
                      <a:pt x="274" y="416"/>
                    </a:lnTo>
                    <a:lnTo>
                      <a:pt x="258" y="414"/>
                    </a:lnTo>
                    <a:lnTo>
                      <a:pt x="238" y="410"/>
                    </a:lnTo>
                    <a:lnTo>
                      <a:pt x="218" y="404"/>
                    </a:lnTo>
                    <a:lnTo>
                      <a:pt x="196" y="394"/>
                    </a:lnTo>
                    <a:lnTo>
                      <a:pt x="172" y="380"/>
                    </a:lnTo>
                    <a:lnTo>
                      <a:pt x="146" y="362"/>
                    </a:lnTo>
                    <a:lnTo>
                      <a:pt x="118" y="340"/>
                    </a:lnTo>
                    <a:lnTo>
                      <a:pt x="90" y="312"/>
                    </a:lnTo>
                    <a:lnTo>
                      <a:pt x="90" y="312"/>
                    </a:lnTo>
                    <a:lnTo>
                      <a:pt x="106" y="346"/>
                    </a:lnTo>
                    <a:lnTo>
                      <a:pt x="120" y="380"/>
                    </a:lnTo>
                    <a:lnTo>
                      <a:pt x="132" y="420"/>
                    </a:lnTo>
                    <a:lnTo>
                      <a:pt x="138" y="440"/>
                    </a:lnTo>
                    <a:lnTo>
                      <a:pt x="140" y="460"/>
                    </a:lnTo>
                    <a:lnTo>
                      <a:pt x="142" y="478"/>
                    </a:lnTo>
                    <a:lnTo>
                      <a:pt x="142" y="494"/>
                    </a:lnTo>
                    <a:lnTo>
                      <a:pt x="138" y="506"/>
                    </a:lnTo>
                    <a:lnTo>
                      <a:pt x="136" y="512"/>
                    </a:lnTo>
                    <a:lnTo>
                      <a:pt x="132" y="518"/>
                    </a:lnTo>
                    <a:lnTo>
                      <a:pt x="128" y="522"/>
                    </a:lnTo>
                    <a:lnTo>
                      <a:pt x="122" y="524"/>
                    </a:lnTo>
                    <a:lnTo>
                      <a:pt x="116" y="526"/>
                    </a:lnTo>
                    <a:lnTo>
                      <a:pt x="108" y="526"/>
                    </a:lnTo>
                    <a:lnTo>
                      <a:pt x="108" y="526"/>
                    </a:lnTo>
                    <a:lnTo>
                      <a:pt x="114" y="534"/>
                    </a:lnTo>
                    <a:lnTo>
                      <a:pt x="126" y="552"/>
                    </a:lnTo>
                    <a:lnTo>
                      <a:pt x="142" y="576"/>
                    </a:lnTo>
                    <a:lnTo>
                      <a:pt x="150" y="592"/>
                    </a:lnTo>
                    <a:lnTo>
                      <a:pt x="154" y="606"/>
                    </a:lnTo>
                    <a:lnTo>
                      <a:pt x="158" y="622"/>
                    </a:lnTo>
                    <a:lnTo>
                      <a:pt x="156" y="638"/>
                    </a:lnTo>
                    <a:lnTo>
                      <a:pt x="152" y="652"/>
                    </a:lnTo>
                    <a:lnTo>
                      <a:pt x="148" y="660"/>
                    </a:lnTo>
                    <a:lnTo>
                      <a:pt x="144" y="666"/>
                    </a:lnTo>
                    <a:lnTo>
                      <a:pt x="138" y="674"/>
                    </a:lnTo>
                    <a:lnTo>
                      <a:pt x="130" y="680"/>
                    </a:lnTo>
                    <a:lnTo>
                      <a:pt x="120" y="684"/>
                    </a:lnTo>
                    <a:lnTo>
                      <a:pt x="110" y="690"/>
                    </a:lnTo>
                    <a:lnTo>
                      <a:pt x="84" y="698"/>
                    </a:lnTo>
                    <a:lnTo>
                      <a:pt x="50" y="704"/>
                    </a:lnTo>
                    <a:lnTo>
                      <a:pt x="50" y="704"/>
                    </a:lnTo>
                    <a:lnTo>
                      <a:pt x="70" y="712"/>
                    </a:lnTo>
                    <a:lnTo>
                      <a:pt x="116" y="734"/>
                    </a:lnTo>
                    <a:lnTo>
                      <a:pt x="146" y="748"/>
                    </a:lnTo>
                    <a:lnTo>
                      <a:pt x="174" y="766"/>
                    </a:lnTo>
                    <a:lnTo>
                      <a:pt x="202" y="784"/>
                    </a:lnTo>
                    <a:lnTo>
                      <a:pt x="224" y="804"/>
                    </a:lnTo>
                    <a:lnTo>
                      <a:pt x="234" y="814"/>
                    </a:lnTo>
                    <a:lnTo>
                      <a:pt x="242" y="824"/>
                    </a:lnTo>
                    <a:lnTo>
                      <a:pt x="246" y="836"/>
                    </a:lnTo>
                    <a:lnTo>
                      <a:pt x="250" y="846"/>
                    </a:lnTo>
                    <a:lnTo>
                      <a:pt x="250" y="856"/>
                    </a:lnTo>
                    <a:lnTo>
                      <a:pt x="248" y="868"/>
                    </a:lnTo>
                    <a:lnTo>
                      <a:pt x="242" y="878"/>
                    </a:lnTo>
                    <a:lnTo>
                      <a:pt x="232" y="888"/>
                    </a:lnTo>
                    <a:lnTo>
                      <a:pt x="220" y="900"/>
                    </a:lnTo>
                    <a:lnTo>
                      <a:pt x="202" y="910"/>
                    </a:lnTo>
                    <a:lnTo>
                      <a:pt x="182" y="920"/>
                    </a:lnTo>
                    <a:lnTo>
                      <a:pt x="156" y="930"/>
                    </a:lnTo>
                    <a:lnTo>
                      <a:pt x="124" y="938"/>
                    </a:lnTo>
                    <a:lnTo>
                      <a:pt x="88" y="948"/>
                    </a:lnTo>
                    <a:lnTo>
                      <a:pt x="48" y="956"/>
                    </a:lnTo>
                    <a:lnTo>
                      <a:pt x="0" y="964"/>
                    </a:lnTo>
                    <a:lnTo>
                      <a:pt x="0" y="964"/>
                    </a:lnTo>
                    <a:lnTo>
                      <a:pt x="30" y="966"/>
                    </a:lnTo>
                    <a:lnTo>
                      <a:pt x="62" y="972"/>
                    </a:lnTo>
                    <a:lnTo>
                      <a:pt x="102" y="980"/>
                    </a:lnTo>
                    <a:lnTo>
                      <a:pt x="148" y="992"/>
                    </a:lnTo>
                    <a:lnTo>
                      <a:pt x="198" y="1010"/>
                    </a:lnTo>
                    <a:lnTo>
                      <a:pt x="224" y="1020"/>
                    </a:lnTo>
                    <a:lnTo>
                      <a:pt x="250" y="1032"/>
                    </a:lnTo>
                    <a:lnTo>
                      <a:pt x="274" y="1046"/>
                    </a:lnTo>
                    <a:lnTo>
                      <a:pt x="298" y="1060"/>
                    </a:lnTo>
                    <a:lnTo>
                      <a:pt x="298" y="1060"/>
                    </a:lnTo>
                    <a:lnTo>
                      <a:pt x="330" y="1060"/>
                    </a:lnTo>
                    <a:lnTo>
                      <a:pt x="358" y="1064"/>
                    </a:lnTo>
                    <a:lnTo>
                      <a:pt x="374" y="1066"/>
                    </a:lnTo>
                    <a:lnTo>
                      <a:pt x="388" y="1070"/>
                    </a:lnTo>
                    <a:lnTo>
                      <a:pt x="402" y="1074"/>
                    </a:lnTo>
                    <a:lnTo>
                      <a:pt x="412" y="1082"/>
                    </a:lnTo>
                    <a:lnTo>
                      <a:pt x="420" y="1090"/>
                    </a:lnTo>
                    <a:lnTo>
                      <a:pt x="422" y="1094"/>
                    </a:lnTo>
                    <a:lnTo>
                      <a:pt x="422" y="1100"/>
                    </a:lnTo>
                    <a:lnTo>
                      <a:pt x="422" y="1106"/>
                    </a:lnTo>
                    <a:lnTo>
                      <a:pt x="422" y="1114"/>
                    </a:lnTo>
                    <a:lnTo>
                      <a:pt x="414" y="1128"/>
                    </a:lnTo>
                    <a:lnTo>
                      <a:pt x="402" y="1146"/>
                    </a:lnTo>
                    <a:lnTo>
                      <a:pt x="382" y="1168"/>
                    </a:lnTo>
                    <a:lnTo>
                      <a:pt x="382" y="1168"/>
                    </a:lnTo>
                    <a:lnTo>
                      <a:pt x="410" y="1160"/>
                    </a:lnTo>
                    <a:lnTo>
                      <a:pt x="442" y="1152"/>
                    </a:lnTo>
                    <a:lnTo>
                      <a:pt x="482" y="1140"/>
                    </a:lnTo>
                    <a:lnTo>
                      <a:pt x="526" y="1126"/>
                    </a:lnTo>
                    <a:lnTo>
                      <a:pt x="572" y="1108"/>
                    </a:lnTo>
                    <a:lnTo>
                      <a:pt x="616" y="1088"/>
                    </a:lnTo>
                    <a:lnTo>
                      <a:pt x="636" y="1076"/>
                    </a:lnTo>
                    <a:lnTo>
                      <a:pt x="654" y="1064"/>
                    </a:lnTo>
                    <a:lnTo>
                      <a:pt x="654" y="1064"/>
                    </a:lnTo>
                    <a:lnTo>
                      <a:pt x="654" y="1128"/>
                    </a:lnTo>
                    <a:lnTo>
                      <a:pt x="652" y="1174"/>
                    </a:lnTo>
                    <a:lnTo>
                      <a:pt x="646" y="1224"/>
                    </a:lnTo>
                    <a:lnTo>
                      <a:pt x="638" y="1274"/>
                    </a:lnTo>
                    <a:lnTo>
                      <a:pt x="632" y="1298"/>
                    </a:lnTo>
                    <a:lnTo>
                      <a:pt x="626" y="1322"/>
                    </a:lnTo>
                    <a:lnTo>
                      <a:pt x="616" y="1342"/>
                    </a:lnTo>
                    <a:lnTo>
                      <a:pt x="606" y="1360"/>
                    </a:lnTo>
                    <a:lnTo>
                      <a:pt x="594" y="1374"/>
                    </a:lnTo>
                    <a:lnTo>
                      <a:pt x="582" y="1386"/>
                    </a:lnTo>
                    <a:lnTo>
                      <a:pt x="582" y="1386"/>
                    </a:lnTo>
                    <a:lnTo>
                      <a:pt x="580" y="1388"/>
                    </a:lnTo>
                    <a:lnTo>
                      <a:pt x="576" y="1392"/>
                    </a:lnTo>
                    <a:lnTo>
                      <a:pt x="576" y="1396"/>
                    </a:lnTo>
                    <a:lnTo>
                      <a:pt x="582" y="1400"/>
                    </a:lnTo>
                    <a:lnTo>
                      <a:pt x="582" y="1400"/>
                    </a:lnTo>
                    <a:lnTo>
                      <a:pt x="586" y="1404"/>
                    </a:lnTo>
                    <a:lnTo>
                      <a:pt x="600" y="1410"/>
                    </a:lnTo>
                    <a:lnTo>
                      <a:pt x="608" y="1412"/>
                    </a:lnTo>
                    <a:lnTo>
                      <a:pt x="616" y="1410"/>
                    </a:lnTo>
                    <a:lnTo>
                      <a:pt x="626" y="1408"/>
                    </a:lnTo>
                    <a:lnTo>
                      <a:pt x="636" y="1402"/>
                    </a:lnTo>
                    <a:lnTo>
                      <a:pt x="636" y="1402"/>
                    </a:lnTo>
                    <a:lnTo>
                      <a:pt x="642" y="1400"/>
                    </a:lnTo>
                    <a:lnTo>
                      <a:pt x="646" y="1400"/>
                    </a:lnTo>
                    <a:lnTo>
                      <a:pt x="652" y="1396"/>
                    </a:lnTo>
                    <a:lnTo>
                      <a:pt x="658" y="1390"/>
                    </a:lnTo>
                    <a:lnTo>
                      <a:pt x="658" y="1390"/>
                    </a:lnTo>
                    <a:lnTo>
                      <a:pt x="666" y="1372"/>
                    </a:lnTo>
                    <a:lnTo>
                      <a:pt x="672" y="1350"/>
                    </a:lnTo>
                    <a:lnTo>
                      <a:pt x="678" y="1320"/>
                    </a:lnTo>
                    <a:lnTo>
                      <a:pt x="684" y="1284"/>
                    </a:lnTo>
                    <a:lnTo>
                      <a:pt x="690" y="1240"/>
                    </a:lnTo>
                    <a:lnTo>
                      <a:pt x="694" y="1190"/>
                    </a:lnTo>
                    <a:lnTo>
                      <a:pt x="702" y="1064"/>
                    </a:lnTo>
                    <a:lnTo>
                      <a:pt x="702" y="1064"/>
                    </a:lnTo>
                    <a:lnTo>
                      <a:pt x="722" y="1076"/>
                    </a:lnTo>
                    <a:lnTo>
                      <a:pt x="742" y="1088"/>
                    </a:lnTo>
                    <a:lnTo>
                      <a:pt x="786" y="1108"/>
                    </a:lnTo>
                    <a:lnTo>
                      <a:pt x="830" y="1126"/>
                    </a:lnTo>
                    <a:lnTo>
                      <a:pt x="874" y="1140"/>
                    </a:lnTo>
                    <a:lnTo>
                      <a:pt x="914" y="1152"/>
                    </a:lnTo>
                    <a:lnTo>
                      <a:pt x="946" y="1160"/>
                    </a:lnTo>
                    <a:lnTo>
                      <a:pt x="974" y="1168"/>
                    </a:lnTo>
                    <a:lnTo>
                      <a:pt x="974" y="1168"/>
                    </a:lnTo>
                    <a:lnTo>
                      <a:pt x="954" y="1146"/>
                    </a:lnTo>
                    <a:lnTo>
                      <a:pt x="942" y="1128"/>
                    </a:lnTo>
                    <a:lnTo>
                      <a:pt x="934" y="1114"/>
                    </a:lnTo>
                    <a:lnTo>
                      <a:pt x="934" y="1106"/>
                    </a:lnTo>
                    <a:lnTo>
                      <a:pt x="934" y="1100"/>
                    </a:lnTo>
                    <a:lnTo>
                      <a:pt x="934" y="1094"/>
                    </a:lnTo>
                    <a:lnTo>
                      <a:pt x="936" y="1090"/>
                    </a:lnTo>
                    <a:lnTo>
                      <a:pt x="944" y="1082"/>
                    </a:lnTo>
                    <a:lnTo>
                      <a:pt x="954" y="1074"/>
                    </a:lnTo>
                    <a:lnTo>
                      <a:pt x="968" y="1070"/>
                    </a:lnTo>
                    <a:lnTo>
                      <a:pt x="982" y="1066"/>
                    </a:lnTo>
                    <a:lnTo>
                      <a:pt x="998" y="1064"/>
                    </a:lnTo>
                    <a:lnTo>
                      <a:pt x="1026" y="1060"/>
                    </a:lnTo>
                    <a:lnTo>
                      <a:pt x="1058" y="1060"/>
                    </a:lnTo>
                    <a:lnTo>
                      <a:pt x="1058" y="1060"/>
                    </a:lnTo>
                    <a:lnTo>
                      <a:pt x="1082" y="1046"/>
                    </a:lnTo>
                    <a:lnTo>
                      <a:pt x="1106" y="1032"/>
                    </a:lnTo>
                    <a:lnTo>
                      <a:pt x="1132" y="1020"/>
                    </a:lnTo>
                    <a:lnTo>
                      <a:pt x="1158" y="1010"/>
                    </a:lnTo>
                    <a:lnTo>
                      <a:pt x="1208" y="992"/>
                    </a:lnTo>
                    <a:lnTo>
                      <a:pt x="1254" y="980"/>
                    </a:lnTo>
                    <a:lnTo>
                      <a:pt x="1294" y="972"/>
                    </a:lnTo>
                    <a:lnTo>
                      <a:pt x="1326" y="966"/>
                    </a:lnTo>
                    <a:lnTo>
                      <a:pt x="1356" y="964"/>
                    </a:lnTo>
                    <a:lnTo>
                      <a:pt x="1356" y="964"/>
                    </a:lnTo>
                    <a:lnTo>
                      <a:pt x="1308" y="956"/>
                    </a:lnTo>
                    <a:lnTo>
                      <a:pt x="1268" y="948"/>
                    </a:lnTo>
                    <a:lnTo>
                      <a:pt x="1232" y="938"/>
                    </a:lnTo>
                    <a:lnTo>
                      <a:pt x="1200" y="930"/>
                    </a:lnTo>
                    <a:lnTo>
                      <a:pt x="1174" y="920"/>
                    </a:lnTo>
                    <a:lnTo>
                      <a:pt x="1154" y="910"/>
                    </a:lnTo>
                    <a:lnTo>
                      <a:pt x="1136" y="900"/>
                    </a:lnTo>
                    <a:lnTo>
                      <a:pt x="1124" y="888"/>
                    </a:lnTo>
                    <a:lnTo>
                      <a:pt x="1114" y="878"/>
                    </a:lnTo>
                    <a:lnTo>
                      <a:pt x="1108" y="868"/>
                    </a:lnTo>
                    <a:lnTo>
                      <a:pt x="1106" y="856"/>
                    </a:lnTo>
                    <a:lnTo>
                      <a:pt x="1106" y="846"/>
                    </a:lnTo>
                    <a:lnTo>
                      <a:pt x="1108" y="836"/>
                    </a:lnTo>
                    <a:lnTo>
                      <a:pt x="1114" y="824"/>
                    </a:lnTo>
                    <a:lnTo>
                      <a:pt x="1122" y="814"/>
                    </a:lnTo>
                    <a:lnTo>
                      <a:pt x="1132" y="804"/>
                    </a:lnTo>
                    <a:lnTo>
                      <a:pt x="1154" y="784"/>
                    </a:lnTo>
                    <a:lnTo>
                      <a:pt x="1182" y="766"/>
                    </a:lnTo>
                    <a:lnTo>
                      <a:pt x="1210" y="748"/>
                    </a:lnTo>
                    <a:lnTo>
                      <a:pt x="1240" y="734"/>
                    </a:lnTo>
                    <a:lnTo>
                      <a:pt x="1286" y="712"/>
                    </a:lnTo>
                    <a:lnTo>
                      <a:pt x="1306" y="704"/>
                    </a:lnTo>
                    <a:lnTo>
                      <a:pt x="1306" y="704"/>
                    </a:lnTo>
                    <a:close/>
                  </a:path>
                </a:pathLst>
              </a:custGeom>
              <a:solidFill>
                <a:schemeClr val="accent1">
                  <a:alpha val="2000"/>
                </a:schemeClr>
              </a:solidFill>
              <a:ln w="9525">
                <a:noFill/>
                <a:round/>
                <a:headEnd/>
                <a:tailEnd/>
              </a:ln>
              <a:effectLst>
                <a:glow rad="50800">
                  <a:schemeClr val="accent1">
                    <a:alpha val="43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70" name="Freeform 15"/>
              <p:cNvSpPr>
                <a:spLocks/>
              </p:cNvSpPr>
              <p:nvPr/>
            </p:nvSpPr>
            <p:spPr bwMode="auto">
              <a:xfrm>
                <a:off x="13588" y="6104914"/>
                <a:ext cx="482600" cy="753078"/>
              </a:xfrm>
              <a:custGeom>
                <a:avLst/>
                <a:gdLst>
                  <a:gd name="T0" fmla="*/ 424 w 424"/>
                  <a:gd name="T1" fmla="*/ 24 h 640"/>
                  <a:gd name="T2" fmla="*/ 424 w 424"/>
                  <a:gd name="T3" fmla="*/ 24 h 640"/>
                  <a:gd name="T4" fmla="*/ 420 w 424"/>
                  <a:gd name="T5" fmla="*/ 18 h 640"/>
                  <a:gd name="T6" fmla="*/ 414 w 424"/>
                  <a:gd name="T7" fmla="*/ 10 h 640"/>
                  <a:gd name="T8" fmla="*/ 408 w 424"/>
                  <a:gd name="T9" fmla="*/ 6 h 640"/>
                  <a:gd name="T10" fmla="*/ 402 w 424"/>
                  <a:gd name="T11" fmla="*/ 4 h 640"/>
                  <a:gd name="T12" fmla="*/ 394 w 424"/>
                  <a:gd name="T13" fmla="*/ 2 h 640"/>
                  <a:gd name="T14" fmla="*/ 386 w 424"/>
                  <a:gd name="T15" fmla="*/ 2 h 640"/>
                  <a:gd name="T16" fmla="*/ 386 w 424"/>
                  <a:gd name="T17" fmla="*/ 2 h 640"/>
                  <a:gd name="T18" fmla="*/ 380 w 424"/>
                  <a:gd name="T19" fmla="*/ 2 h 640"/>
                  <a:gd name="T20" fmla="*/ 376 w 424"/>
                  <a:gd name="T21" fmla="*/ 0 h 640"/>
                  <a:gd name="T22" fmla="*/ 372 w 424"/>
                  <a:gd name="T23" fmla="*/ 0 h 640"/>
                  <a:gd name="T24" fmla="*/ 364 w 424"/>
                  <a:gd name="T25" fmla="*/ 2 h 640"/>
                  <a:gd name="T26" fmla="*/ 364 w 424"/>
                  <a:gd name="T27" fmla="*/ 2 h 640"/>
                  <a:gd name="T28" fmla="*/ 354 w 424"/>
                  <a:gd name="T29" fmla="*/ 12 h 640"/>
                  <a:gd name="T30" fmla="*/ 342 w 424"/>
                  <a:gd name="T31" fmla="*/ 24 h 640"/>
                  <a:gd name="T32" fmla="*/ 328 w 424"/>
                  <a:gd name="T33" fmla="*/ 38 h 640"/>
                  <a:gd name="T34" fmla="*/ 312 w 424"/>
                  <a:gd name="T35" fmla="*/ 58 h 640"/>
                  <a:gd name="T36" fmla="*/ 276 w 424"/>
                  <a:gd name="T37" fmla="*/ 110 h 640"/>
                  <a:gd name="T38" fmla="*/ 232 w 424"/>
                  <a:gd name="T39" fmla="*/ 178 h 640"/>
                  <a:gd name="T40" fmla="*/ 232 w 424"/>
                  <a:gd name="T41" fmla="*/ 178 h 640"/>
                  <a:gd name="T42" fmla="*/ 210 w 424"/>
                  <a:gd name="T43" fmla="*/ 202 h 640"/>
                  <a:gd name="T44" fmla="*/ 186 w 424"/>
                  <a:gd name="T45" fmla="*/ 222 h 640"/>
                  <a:gd name="T46" fmla="*/ 160 w 424"/>
                  <a:gd name="T47" fmla="*/ 242 h 640"/>
                  <a:gd name="T48" fmla="*/ 132 w 424"/>
                  <a:gd name="T49" fmla="*/ 258 h 640"/>
                  <a:gd name="T50" fmla="*/ 100 w 424"/>
                  <a:gd name="T51" fmla="*/ 274 h 640"/>
                  <a:gd name="T52" fmla="*/ 68 w 424"/>
                  <a:gd name="T53" fmla="*/ 288 h 640"/>
                  <a:gd name="T54" fmla="*/ 34 w 424"/>
                  <a:gd name="T55" fmla="*/ 300 h 640"/>
                  <a:gd name="T56" fmla="*/ 0 w 424"/>
                  <a:gd name="T57" fmla="*/ 312 h 640"/>
                  <a:gd name="T58" fmla="*/ 0 w 424"/>
                  <a:gd name="T59" fmla="*/ 640 h 640"/>
                  <a:gd name="T60" fmla="*/ 386 w 424"/>
                  <a:gd name="T61" fmla="*/ 640 h 640"/>
                  <a:gd name="T62" fmla="*/ 386 w 424"/>
                  <a:gd name="T63" fmla="*/ 640 h 640"/>
                  <a:gd name="T64" fmla="*/ 376 w 424"/>
                  <a:gd name="T65" fmla="*/ 612 h 640"/>
                  <a:gd name="T66" fmla="*/ 358 w 424"/>
                  <a:gd name="T67" fmla="*/ 576 h 640"/>
                  <a:gd name="T68" fmla="*/ 358 w 424"/>
                  <a:gd name="T69" fmla="*/ 576 h 640"/>
                  <a:gd name="T70" fmla="*/ 336 w 424"/>
                  <a:gd name="T71" fmla="*/ 536 h 640"/>
                  <a:gd name="T72" fmla="*/ 316 w 424"/>
                  <a:gd name="T73" fmla="*/ 492 h 640"/>
                  <a:gd name="T74" fmla="*/ 296 w 424"/>
                  <a:gd name="T75" fmla="*/ 448 h 640"/>
                  <a:gd name="T76" fmla="*/ 278 w 424"/>
                  <a:gd name="T77" fmla="*/ 400 h 640"/>
                  <a:gd name="T78" fmla="*/ 264 w 424"/>
                  <a:gd name="T79" fmla="*/ 354 h 640"/>
                  <a:gd name="T80" fmla="*/ 254 w 424"/>
                  <a:gd name="T81" fmla="*/ 308 h 640"/>
                  <a:gd name="T82" fmla="*/ 252 w 424"/>
                  <a:gd name="T83" fmla="*/ 284 h 640"/>
                  <a:gd name="T84" fmla="*/ 250 w 424"/>
                  <a:gd name="T85" fmla="*/ 262 h 640"/>
                  <a:gd name="T86" fmla="*/ 250 w 424"/>
                  <a:gd name="T87" fmla="*/ 240 h 640"/>
                  <a:gd name="T88" fmla="*/ 252 w 424"/>
                  <a:gd name="T89" fmla="*/ 218 h 640"/>
                  <a:gd name="T90" fmla="*/ 252 w 424"/>
                  <a:gd name="T91" fmla="*/ 218 h 640"/>
                  <a:gd name="T92" fmla="*/ 282 w 424"/>
                  <a:gd name="T93" fmla="*/ 166 h 640"/>
                  <a:gd name="T94" fmla="*/ 302 w 424"/>
                  <a:gd name="T95" fmla="*/ 136 h 640"/>
                  <a:gd name="T96" fmla="*/ 322 w 424"/>
                  <a:gd name="T97" fmla="*/ 108 h 640"/>
                  <a:gd name="T98" fmla="*/ 346 w 424"/>
                  <a:gd name="T99" fmla="*/ 80 h 640"/>
                  <a:gd name="T100" fmla="*/ 370 w 424"/>
                  <a:gd name="T101" fmla="*/ 58 h 640"/>
                  <a:gd name="T102" fmla="*/ 382 w 424"/>
                  <a:gd name="T103" fmla="*/ 50 h 640"/>
                  <a:gd name="T104" fmla="*/ 394 w 424"/>
                  <a:gd name="T105" fmla="*/ 42 h 640"/>
                  <a:gd name="T106" fmla="*/ 406 w 424"/>
                  <a:gd name="T107" fmla="*/ 38 h 640"/>
                  <a:gd name="T108" fmla="*/ 418 w 424"/>
                  <a:gd name="T109" fmla="*/ 36 h 640"/>
                  <a:gd name="T110" fmla="*/ 418 w 424"/>
                  <a:gd name="T111" fmla="*/ 36 h 640"/>
                  <a:gd name="T112" fmla="*/ 420 w 424"/>
                  <a:gd name="T113" fmla="*/ 36 h 640"/>
                  <a:gd name="T114" fmla="*/ 424 w 424"/>
                  <a:gd name="T115" fmla="*/ 34 h 640"/>
                  <a:gd name="T116" fmla="*/ 424 w 424"/>
                  <a:gd name="T117" fmla="*/ 24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24" h="640">
                    <a:moveTo>
                      <a:pt x="424" y="24"/>
                    </a:moveTo>
                    <a:lnTo>
                      <a:pt x="424" y="24"/>
                    </a:lnTo>
                    <a:lnTo>
                      <a:pt x="420" y="18"/>
                    </a:lnTo>
                    <a:lnTo>
                      <a:pt x="414" y="10"/>
                    </a:lnTo>
                    <a:lnTo>
                      <a:pt x="408" y="6"/>
                    </a:lnTo>
                    <a:lnTo>
                      <a:pt x="402" y="4"/>
                    </a:lnTo>
                    <a:lnTo>
                      <a:pt x="394" y="2"/>
                    </a:lnTo>
                    <a:lnTo>
                      <a:pt x="386" y="2"/>
                    </a:lnTo>
                    <a:lnTo>
                      <a:pt x="386" y="2"/>
                    </a:lnTo>
                    <a:lnTo>
                      <a:pt x="380" y="2"/>
                    </a:lnTo>
                    <a:lnTo>
                      <a:pt x="376" y="0"/>
                    </a:lnTo>
                    <a:lnTo>
                      <a:pt x="372" y="0"/>
                    </a:lnTo>
                    <a:lnTo>
                      <a:pt x="364" y="2"/>
                    </a:lnTo>
                    <a:lnTo>
                      <a:pt x="364" y="2"/>
                    </a:lnTo>
                    <a:lnTo>
                      <a:pt x="354" y="12"/>
                    </a:lnTo>
                    <a:lnTo>
                      <a:pt x="342" y="24"/>
                    </a:lnTo>
                    <a:lnTo>
                      <a:pt x="328" y="38"/>
                    </a:lnTo>
                    <a:lnTo>
                      <a:pt x="312" y="58"/>
                    </a:lnTo>
                    <a:lnTo>
                      <a:pt x="276" y="110"/>
                    </a:lnTo>
                    <a:lnTo>
                      <a:pt x="232" y="178"/>
                    </a:lnTo>
                    <a:lnTo>
                      <a:pt x="232" y="178"/>
                    </a:lnTo>
                    <a:lnTo>
                      <a:pt x="210" y="202"/>
                    </a:lnTo>
                    <a:lnTo>
                      <a:pt x="186" y="222"/>
                    </a:lnTo>
                    <a:lnTo>
                      <a:pt x="160" y="242"/>
                    </a:lnTo>
                    <a:lnTo>
                      <a:pt x="132" y="258"/>
                    </a:lnTo>
                    <a:lnTo>
                      <a:pt x="100" y="274"/>
                    </a:lnTo>
                    <a:lnTo>
                      <a:pt x="68" y="288"/>
                    </a:lnTo>
                    <a:lnTo>
                      <a:pt x="34" y="300"/>
                    </a:lnTo>
                    <a:lnTo>
                      <a:pt x="0" y="312"/>
                    </a:lnTo>
                    <a:lnTo>
                      <a:pt x="0" y="640"/>
                    </a:lnTo>
                    <a:lnTo>
                      <a:pt x="386" y="640"/>
                    </a:lnTo>
                    <a:lnTo>
                      <a:pt x="386" y="640"/>
                    </a:lnTo>
                    <a:lnTo>
                      <a:pt x="376" y="612"/>
                    </a:lnTo>
                    <a:lnTo>
                      <a:pt x="358" y="576"/>
                    </a:lnTo>
                    <a:lnTo>
                      <a:pt x="358" y="576"/>
                    </a:lnTo>
                    <a:lnTo>
                      <a:pt x="336" y="536"/>
                    </a:lnTo>
                    <a:lnTo>
                      <a:pt x="316" y="492"/>
                    </a:lnTo>
                    <a:lnTo>
                      <a:pt x="296" y="448"/>
                    </a:lnTo>
                    <a:lnTo>
                      <a:pt x="278" y="400"/>
                    </a:lnTo>
                    <a:lnTo>
                      <a:pt x="264" y="354"/>
                    </a:lnTo>
                    <a:lnTo>
                      <a:pt x="254" y="308"/>
                    </a:lnTo>
                    <a:lnTo>
                      <a:pt x="252" y="284"/>
                    </a:lnTo>
                    <a:lnTo>
                      <a:pt x="250" y="262"/>
                    </a:lnTo>
                    <a:lnTo>
                      <a:pt x="250" y="240"/>
                    </a:lnTo>
                    <a:lnTo>
                      <a:pt x="252" y="218"/>
                    </a:lnTo>
                    <a:lnTo>
                      <a:pt x="252" y="218"/>
                    </a:lnTo>
                    <a:lnTo>
                      <a:pt x="282" y="166"/>
                    </a:lnTo>
                    <a:lnTo>
                      <a:pt x="302" y="136"/>
                    </a:lnTo>
                    <a:lnTo>
                      <a:pt x="322" y="108"/>
                    </a:lnTo>
                    <a:lnTo>
                      <a:pt x="346" y="80"/>
                    </a:lnTo>
                    <a:lnTo>
                      <a:pt x="370" y="58"/>
                    </a:lnTo>
                    <a:lnTo>
                      <a:pt x="382" y="50"/>
                    </a:lnTo>
                    <a:lnTo>
                      <a:pt x="394" y="42"/>
                    </a:lnTo>
                    <a:lnTo>
                      <a:pt x="406" y="38"/>
                    </a:lnTo>
                    <a:lnTo>
                      <a:pt x="418" y="36"/>
                    </a:lnTo>
                    <a:lnTo>
                      <a:pt x="418" y="36"/>
                    </a:lnTo>
                    <a:lnTo>
                      <a:pt x="420" y="36"/>
                    </a:lnTo>
                    <a:lnTo>
                      <a:pt x="424" y="34"/>
                    </a:lnTo>
                    <a:lnTo>
                      <a:pt x="424" y="24"/>
                    </a:lnTo>
                    <a:close/>
                  </a:path>
                </a:pathLst>
              </a:custGeom>
              <a:solidFill>
                <a:srgbClr val="000000">
                  <a:alpha val="2000"/>
                </a:srgbClr>
              </a:solidFill>
              <a:ln>
                <a:noFill/>
              </a:ln>
              <a:effectLst>
                <a:glow rad="38100">
                  <a:schemeClr val="accent1">
                    <a:alpha val="43000"/>
                  </a:schemeClr>
                </a:glow>
                <a:softEdge rad="12700"/>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1" name="Freeform 27"/>
              <p:cNvSpPr>
                <a:spLocks noChangeAspect="1"/>
              </p:cNvSpPr>
              <p:nvPr/>
            </p:nvSpPr>
            <p:spPr bwMode="auto">
              <a:xfrm>
                <a:off x="-17347" y="3350958"/>
                <a:ext cx="912820" cy="1114002"/>
              </a:xfrm>
              <a:custGeom>
                <a:avLst/>
                <a:gdLst>
                  <a:gd name="T0" fmla="*/ 596 w 608"/>
                  <a:gd name="T1" fmla="*/ 682 h 742"/>
                  <a:gd name="T2" fmla="*/ 548 w 608"/>
                  <a:gd name="T3" fmla="*/ 628 h 742"/>
                  <a:gd name="T4" fmla="*/ 524 w 608"/>
                  <a:gd name="T5" fmla="*/ 574 h 742"/>
                  <a:gd name="T6" fmla="*/ 518 w 608"/>
                  <a:gd name="T7" fmla="*/ 506 h 742"/>
                  <a:gd name="T8" fmla="*/ 540 w 608"/>
                  <a:gd name="T9" fmla="*/ 422 h 742"/>
                  <a:gd name="T10" fmla="*/ 508 w 608"/>
                  <a:gd name="T11" fmla="*/ 376 h 742"/>
                  <a:gd name="T12" fmla="*/ 446 w 608"/>
                  <a:gd name="T13" fmla="*/ 312 h 742"/>
                  <a:gd name="T14" fmla="*/ 396 w 608"/>
                  <a:gd name="T15" fmla="*/ 286 h 742"/>
                  <a:gd name="T16" fmla="*/ 360 w 608"/>
                  <a:gd name="T17" fmla="*/ 280 h 742"/>
                  <a:gd name="T18" fmla="*/ 256 w 608"/>
                  <a:gd name="T19" fmla="*/ 282 h 742"/>
                  <a:gd name="T20" fmla="*/ 254 w 608"/>
                  <a:gd name="T21" fmla="*/ 276 h 742"/>
                  <a:gd name="T22" fmla="*/ 280 w 608"/>
                  <a:gd name="T23" fmla="*/ 270 h 742"/>
                  <a:gd name="T24" fmla="*/ 322 w 608"/>
                  <a:gd name="T25" fmla="*/ 252 h 742"/>
                  <a:gd name="T26" fmla="*/ 352 w 608"/>
                  <a:gd name="T27" fmla="*/ 232 h 742"/>
                  <a:gd name="T28" fmla="*/ 372 w 608"/>
                  <a:gd name="T29" fmla="*/ 208 h 742"/>
                  <a:gd name="T30" fmla="*/ 378 w 608"/>
                  <a:gd name="T31" fmla="*/ 182 h 742"/>
                  <a:gd name="T32" fmla="*/ 366 w 608"/>
                  <a:gd name="T33" fmla="*/ 156 h 742"/>
                  <a:gd name="T34" fmla="*/ 388 w 608"/>
                  <a:gd name="T35" fmla="*/ 146 h 742"/>
                  <a:gd name="T36" fmla="*/ 424 w 608"/>
                  <a:gd name="T37" fmla="*/ 142 h 742"/>
                  <a:gd name="T38" fmla="*/ 442 w 608"/>
                  <a:gd name="T39" fmla="*/ 148 h 742"/>
                  <a:gd name="T40" fmla="*/ 408 w 608"/>
                  <a:gd name="T41" fmla="*/ 114 h 742"/>
                  <a:gd name="T42" fmla="*/ 332 w 608"/>
                  <a:gd name="T43" fmla="*/ 66 h 742"/>
                  <a:gd name="T44" fmla="*/ 312 w 608"/>
                  <a:gd name="T45" fmla="*/ 62 h 742"/>
                  <a:gd name="T46" fmla="*/ 278 w 608"/>
                  <a:gd name="T47" fmla="*/ 64 h 742"/>
                  <a:gd name="T48" fmla="*/ 250 w 608"/>
                  <a:gd name="T49" fmla="*/ 80 h 742"/>
                  <a:gd name="T50" fmla="*/ 220 w 608"/>
                  <a:gd name="T51" fmla="*/ 96 h 742"/>
                  <a:gd name="T52" fmla="*/ 184 w 608"/>
                  <a:gd name="T53" fmla="*/ 104 h 742"/>
                  <a:gd name="T54" fmla="*/ 148 w 608"/>
                  <a:gd name="T55" fmla="*/ 98 h 742"/>
                  <a:gd name="T56" fmla="*/ 118 w 608"/>
                  <a:gd name="T57" fmla="*/ 66 h 742"/>
                  <a:gd name="T58" fmla="*/ 106 w 608"/>
                  <a:gd name="T59" fmla="*/ 0 h 742"/>
                  <a:gd name="T60" fmla="*/ 82 w 608"/>
                  <a:gd name="T61" fmla="*/ 28 h 742"/>
                  <a:gd name="T62" fmla="*/ 32 w 608"/>
                  <a:gd name="T63" fmla="*/ 70 h 742"/>
                  <a:gd name="T64" fmla="*/ 0 w 608"/>
                  <a:gd name="T65" fmla="*/ 88 h 742"/>
                  <a:gd name="T66" fmla="*/ 20 w 608"/>
                  <a:gd name="T67" fmla="*/ 734 h 742"/>
                  <a:gd name="T68" fmla="*/ 40 w 608"/>
                  <a:gd name="T69" fmla="*/ 742 h 742"/>
                  <a:gd name="T70" fmla="*/ 28 w 608"/>
                  <a:gd name="T71" fmla="*/ 728 h 742"/>
                  <a:gd name="T72" fmla="*/ 20 w 608"/>
                  <a:gd name="T73" fmla="*/ 692 h 742"/>
                  <a:gd name="T74" fmla="*/ 22 w 608"/>
                  <a:gd name="T75" fmla="*/ 668 h 742"/>
                  <a:gd name="T76" fmla="*/ 48 w 608"/>
                  <a:gd name="T77" fmla="*/ 670 h 742"/>
                  <a:gd name="T78" fmla="*/ 72 w 608"/>
                  <a:gd name="T79" fmla="*/ 654 h 742"/>
                  <a:gd name="T80" fmla="*/ 86 w 608"/>
                  <a:gd name="T81" fmla="*/ 626 h 742"/>
                  <a:gd name="T82" fmla="*/ 92 w 608"/>
                  <a:gd name="T83" fmla="*/ 592 h 742"/>
                  <a:gd name="T84" fmla="*/ 94 w 608"/>
                  <a:gd name="T85" fmla="*/ 546 h 742"/>
                  <a:gd name="T86" fmla="*/ 90 w 608"/>
                  <a:gd name="T87" fmla="*/ 520 h 742"/>
                  <a:gd name="T88" fmla="*/ 96 w 608"/>
                  <a:gd name="T89" fmla="*/ 520 h 742"/>
                  <a:gd name="T90" fmla="*/ 134 w 608"/>
                  <a:gd name="T91" fmla="*/ 616 h 742"/>
                  <a:gd name="T92" fmla="*/ 152 w 608"/>
                  <a:gd name="T93" fmla="*/ 648 h 742"/>
                  <a:gd name="T94" fmla="*/ 194 w 608"/>
                  <a:gd name="T95" fmla="*/ 684 h 742"/>
                  <a:gd name="T96" fmla="*/ 278 w 608"/>
                  <a:gd name="T97" fmla="*/ 718 h 742"/>
                  <a:gd name="T98" fmla="*/ 332 w 608"/>
                  <a:gd name="T99" fmla="*/ 730 h 742"/>
                  <a:gd name="T100" fmla="*/ 400 w 608"/>
                  <a:gd name="T101" fmla="*/ 678 h 742"/>
                  <a:gd name="T102" fmla="*/ 466 w 608"/>
                  <a:gd name="T103" fmla="*/ 660 h 742"/>
                  <a:gd name="T104" fmla="*/ 526 w 608"/>
                  <a:gd name="T105" fmla="*/ 662 h 742"/>
                  <a:gd name="T106" fmla="*/ 594 w 608"/>
                  <a:gd name="T107" fmla="*/ 684 h 7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08" h="742">
                    <a:moveTo>
                      <a:pt x="608" y="692"/>
                    </a:moveTo>
                    <a:lnTo>
                      <a:pt x="608" y="692"/>
                    </a:lnTo>
                    <a:lnTo>
                      <a:pt x="596" y="682"/>
                    </a:lnTo>
                    <a:lnTo>
                      <a:pt x="578" y="666"/>
                    </a:lnTo>
                    <a:lnTo>
                      <a:pt x="558" y="642"/>
                    </a:lnTo>
                    <a:lnTo>
                      <a:pt x="548" y="628"/>
                    </a:lnTo>
                    <a:lnTo>
                      <a:pt x="540" y="610"/>
                    </a:lnTo>
                    <a:lnTo>
                      <a:pt x="532" y="594"/>
                    </a:lnTo>
                    <a:lnTo>
                      <a:pt x="524" y="574"/>
                    </a:lnTo>
                    <a:lnTo>
                      <a:pt x="520" y="552"/>
                    </a:lnTo>
                    <a:lnTo>
                      <a:pt x="518" y="530"/>
                    </a:lnTo>
                    <a:lnTo>
                      <a:pt x="518" y="506"/>
                    </a:lnTo>
                    <a:lnTo>
                      <a:pt x="522" y="480"/>
                    </a:lnTo>
                    <a:lnTo>
                      <a:pt x="528" y="452"/>
                    </a:lnTo>
                    <a:lnTo>
                      <a:pt x="540" y="422"/>
                    </a:lnTo>
                    <a:lnTo>
                      <a:pt x="540" y="422"/>
                    </a:lnTo>
                    <a:lnTo>
                      <a:pt x="526" y="400"/>
                    </a:lnTo>
                    <a:lnTo>
                      <a:pt x="508" y="376"/>
                    </a:lnTo>
                    <a:lnTo>
                      <a:pt x="486" y="350"/>
                    </a:lnTo>
                    <a:lnTo>
                      <a:pt x="460" y="324"/>
                    </a:lnTo>
                    <a:lnTo>
                      <a:pt x="446" y="312"/>
                    </a:lnTo>
                    <a:lnTo>
                      <a:pt x="430" y="302"/>
                    </a:lnTo>
                    <a:lnTo>
                      <a:pt x="414" y="292"/>
                    </a:lnTo>
                    <a:lnTo>
                      <a:pt x="396" y="286"/>
                    </a:lnTo>
                    <a:lnTo>
                      <a:pt x="380" y="282"/>
                    </a:lnTo>
                    <a:lnTo>
                      <a:pt x="360" y="280"/>
                    </a:lnTo>
                    <a:lnTo>
                      <a:pt x="360" y="280"/>
                    </a:lnTo>
                    <a:lnTo>
                      <a:pt x="272" y="282"/>
                    </a:lnTo>
                    <a:lnTo>
                      <a:pt x="256" y="282"/>
                    </a:lnTo>
                    <a:lnTo>
                      <a:pt x="256" y="282"/>
                    </a:lnTo>
                    <a:lnTo>
                      <a:pt x="254" y="282"/>
                    </a:lnTo>
                    <a:lnTo>
                      <a:pt x="254" y="280"/>
                    </a:lnTo>
                    <a:lnTo>
                      <a:pt x="254" y="276"/>
                    </a:lnTo>
                    <a:lnTo>
                      <a:pt x="254" y="276"/>
                    </a:lnTo>
                    <a:lnTo>
                      <a:pt x="262" y="274"/>
                    </a:lnTo>
                    <a:lnTo>
                      <a:pt x="280" y="270"/>
                    </a:lnTo>
                    <a:lnTo>
                      <a:pt x="292" y="266"/>
                    </a:lnTo>
                    <a:lnTo>
                      <a:pt x="306" y="260"/>
                    </a:lnTo>
                    <a:lnTo>
                      <a:pt x="322" y="252"/>
                    </a:lnTo>
                    <a:lnTo>
                      <a:pt x="340" y="240"/>
                    </a:lnTo>
                    <a:lnTo>
                      <a:pt x="340" y="240"/>
                    </a:lnTo>
                    <a:lnTo>
                      <a:pt x="352" y="232"/>
                    </a:lnTo>
                    <a:lnTo>
                      <a:pt x="360" y="224"/>
                    </a:lnTo>
                    <a:lnTo>
                      <a:pt x="368" y="216"/>
                    </a:lnTo>
                    <a:lnTo>
                      <a:pt x="372" y="208"/>
                    </a:lnTo>
                    <a:lnTo>
                      <a:pt x="376" y="202"/>
                    </a:lnTo>
                    <a:lnTo>
                      <a:pt x="378" y="194"/>
                    </a:lnTo>
                    <a:lnTo>
                      <a:pt x="378" y="182"/>
                    </a:lnTo>
                    <a:lnTo>
                      <a:pt x="376" y="172"/>
                    </a:lnTo>
                    <a:lnTo>
                      <a:pt x="372" y="164"/>
                    </a:lnTo>
                    <a:lnTo>
                      <a:pt x="366" y="156"/>
                    </a:lnTo>
                    <a:lnTo>
                      <a:pt x="366" y="156"/>
                    </a:lnTo>
                    <a:lnTo>
                      <a:pt x="372" y="154"/>
                    </a:lnTo>
                    <a:lnTo>
                      <a:pt x="388" y="146"/>
                    </a:lnTo>
                    <a:lnTo>
                      <a:pt x="400" y="144"/>
                    </a:lnTo>
                    <a:lnTo>
                      <a:pt x="412" y="142"/>
                    </a:lnTo>
                    <a:lnTo>
                      <a:pt x="424" y="142"/>
                    </a:lnTo>
                    <a:lnTo>
                      <a:pt x="438" y="146"/>
                    </a:lnTo>
                    <a:lnTo>
                      <a:pt x="438" y="146"/>
                    </a:lnTo>
                    <a:lnTo>
                      <a:pt x="442" y="148"/>
                    </a:lnTo>
                    <a:lnTo>
                      <a:pt x="444" y="146"/>
                    </a:lnTo>
                    <a:lnTo>
                      <a:pt x="438" y="140"/>
                    </a:lnTo>
                    <a:lnTo>
                      <a:pt x="408" y="114"/>
                    </a:lnTo>
                    <a:lnTo>
                      <a:pt x="364" y="84"/>
                    </a:lnTo>
                    <a:lnTo>
                      <a:pt x="346" y="72"/>
                    </a:lnTo>
                    <a:lnTo>
                      <a:pt x="332" y="66"/>
                    </a:lnTo>
                    <a:lnTo>
                      <a:pt x="332" y="66"/>
                    </a:lnTo>
                    <a:lnTo>
                      <a:pt x="322" y="64"/>
                    </a:lnTo>
                    <a:lnTo>
                      <a:pt x="312" y="62"/>
                    </a:lnTo>
                    <a:lnTo>
                      <a:pt x="300" y="62"/>
                    </a:lnTo>
                    <a:lnTo>
                      <a:pt x="288" y="62"/>
                    </a:lnTo>
                    <a:lnTo>
                      <a:pt x="278" y="64"/>
                    </a:lnTo>
                    <a:lnTo>
                      <a:pt x="266" y="68"/>
                    </a:lnTo>
                    <a:lnTo>
                      <a:pt x="258" y="72"/>
                    </a:lnTo>
                    <a:lnTo>
                      <a:pt x="250" y="80"/>
                    </a:lnTo>
                    <a:lnTo>
                      <a:pt x="250" y="80"/>
                    </a:lnTo>
                    <a:lnTo>
                      <a:pt x="238" y="88"/>
                    </a:lnTo>
                    <a:lnTo>
                      <a:pt x="220" y="96"/>
                    </a:lnTo>
                    <a:lnTo>
                      <a:pt x="208" y="100"/>
                    </a:lnTo>
                    <a:lnTo>
                      <a:pt x="196" y="104"/>
                    </a:lnTo>
                    <a:lnTo>
                      <a:pt x="184" y="104"/>
                    </a:lnTo>
                    <a:lnTo>
                      <a:pt x="172" y="104"/>
                    </a:lnTo>
                    <a:lnTo>
                      <a:pt x="160" y="102"/>
                    </a:lnTo>
                    <a:lnTo>
                      <a:pt x="148" y="98"/>
                    </a:lnTo>
                    <a:lnTo>
                      <a:pt x="136" y="90"/>
                    </a:lnTo>
                    <a:lnTo>
                      <a:pt x="126" y="80"/>
                    </a:lnTo>
                    <a:lnTo>
                      <a:pt x="118" y="66"/>
                    </a:lnTo>
                    <a:lnTo>
                      <a:pt x="112" y="48"/>
                    </a:lnTo>
                    <a:lnTo>
                      <a:pt x="108" y="26"/>
                    </a:lnTo>
                    <a:lnTo>
                      <a:pt x="106" y="0"/>
                    </a:lnTo>
                    <a:lnTo>
                      <a:pt x="106" y="0"/>
                    </a:lnTo>
                    <a:lnTo>
                      <a:pt x="100" y="8"/>
                    </a:lnTo>
                    <a:lnTo>
                      <a:pt x="82" y="28"/>
                    </a:lnTo>
                    <a:lnTo>
                      <a:pt x="68" y="42"/>
                    </a:lnTo>
                    <a:lnTo>
                      <a:pt x="52" y="56"/>
                    </a:lnTo>
                    <a:lnTo>
                      <a:pt x="32" y="70"/>
                    </a:lnTo>
                    <a:lnTo>
                      <a:pt x="8" y="82"/>
                    </a:lnTo>
                    <a:lnTo>
                      <a:pt x="8" y="82"/>
                    </a:lnTo>
                    <a:lnTo>
                      <a:pt x="0" y="88"/>
                    </a:lnTo>
                    <a:lnTo>
                      <a:pt x="0" y="724"/>
                    </a:lnTo>
                    <a:lnTo>
                      <a:pt x="0" y="724"/>
                    </a:lnTo>
                    <a:lnTo>
                      <a:pt x="20" y="734"/>
                    </a:lnTo>
                    <a:lnTo>
                      <a:pt x="34" y="742"/>
                    </a:lnTo>
                    <a:lnTo>
                      <a:pt x="40" y="742"/>
                    </a:lnTo>
                    <a:lnTo>
                      <a:pt x="40" y="742"/>
                    </a:lnTo>
                    <a:lnTo>
                      <a:pt x="38" y="738"/>
                    </a:lnTo>
                    <a:lnTo>
                      <a:pt x="38" y="738"/>
                    </a:lnTo>
                    <a:lnTo>
                      <a:pt x="28" y="728"/>
                    </a:lnTo>
                    <a:lnTo>
                      <a:pt x="24" y="716"/>
                    </a:lnTo>
                    <a:lnTo>
                      <a:pt x="20" y="704"/>
                    </a:lnTo>
                    <a:lnTo>
                      <a:pt x="20" y="692"/>
                    </a:lnTo>
                    <a:lnTo>
                      <a:pt x="20" y="676"/>
                    </a:lnTo>
                    <a:lnTo>
                      <a:pt x="22" y="668"/>
                    </a:lnTo>
                    <a:lnTo>
                      <a:pt x="22" y="668"/>
                    </a:lnTo>
                    <a:lnTo>
                      <a:pt x="30" y="670"/>
                    </a:lnTo>
                    <a:lnTo>
                      <a:pt x="38" y="672"/>
                    </a:lnTo>
                    <a:lnTo>
                      <a:pt x="48" y="670"/>
                    </a:lnTo>
                    <a:lnTo>
                      <a:pt x="60" y="664"/>
                    </a:lnTo>
                    <a:lnTo>
                      <a:pt x="66" y="660"/>
                    </a:lnTo>
                    <a:lnTo>
                      <a:pt x="72" y="654"/>
                    </a:lnTo>
                    <a:lnTo>
                      <a:pt x="76" y="646"/>
                    </a:lnTo>
                    <a:lnTo>
                      <a:pt x="82" y="638"/>
                    </a:lnTo>
                    <a:lnTo>
                      <a:pt x="86" y="626"/>
                    </a:lnTo>
                    <a:lnTo>
                      <a:pt x="88" y="612"/>
                    </a:lnTo>
                    <a:lnTo>
                      <a:pt x="88" y="612"/>
                    </a:lnTo>
                    <a:lnTo>
                      <a:pt x="92" y="592"/>
                    </a:lnTo>
                    <a:lnTo>
                      <a:pt x="94" y="574"/>
                    </a:lnTo>
                    <a:lnTo>
                      <a:pt x="94" y="558"/>
                    </a:lnTo>
                    <a:lnTo>
                      <a:pt x="94" y="546"/>
                    </a:lnTo>
                    <a:lnTo>
                      <a:pt x="90" y="528"/>
                    </a:lnTo>
                    <a:lnTo>
                      <a:pt x="90" y="520"/>
                    </a:lnTo>
                    <a:lnTo>
                      <a:pt x="90" y="520"/>
                    </a:lnTo>
                    <a:lnTo>
                      <a:pt x="92" y="518"/>
                    </a:lnTo>
                    <a:lnTo>
                      <a:pt x="94" y="518"/>
                    </a:lnTo>
                    <a:lnTo>
                      <a:pt x="96" y="520"/>
                    </a:lnTo>
                    <a:lnTo>
                      <a:pt x="96" y="520"/>
                    </a:lnTo>
                    <a:lnTo>
                      <a:pt x="102" y="534"/>
                    </a:lnTo>
                    <a:lnTo>
                      <a:pt x="134" y="616"/>
                    </a:lnTo>
                    <a:lnTo>
                      <a:pt x="134" y="616"/>
                    </a:lnTo>
                    <a:lnTo>
                      <a:pt x="142" y="634"/>
                    </a:lnTo>
                    <a:lnTo>
                      <a:pt x="152" y="648"/>
                    </a:lnTo>
                    <a:lnTo>
                      <a:pt x="164" y="662"/>
                    </a:lnTo>
                    <a:lnTo>
                      <a:pt x="180" y="674"/>
                    </a:lnTo>
                    <a:lnTo>
                      <a:pt x="194" y="684"/>
                    </a:lnTo>
                    <a:lnTo>
                      <a:pt x="212" y="692"/>
                    </a:lnTo>
                    <a:lnTo>
                      <a:pt x="246" y="708"/>
                    </a:lnTo>
                    <a:lnTo>
                      <a:pt x="278" y="718"/>
                    </a:lnTo>
                    <a:lnTo>
                      <a:pt x="306" y="724"/>
                    </a:lnTo>
                    <a:lnTo>
                      <a:pt x="332" y="730"/>
                    </a:lnTo>
                    <a:lnTo>
                      <a:pt x="332" y="730"/>
                    </a:lnTo>
                    <a:lnTo>
                      <a:pt x="354" y="708"/>
                    </a:lnTo>
                    <a:lnTo>
                      <a:pt x="378" y="692"/>
                    </a:lnTo>
                    <a:lnTo>
                      <a:pt x="400" y="678"/>
                    </a:lnTo>
                    <a:lnTo>
                      <a:pt x="424" y="670"/>
                    </a:lnTo>
                    <a:lnTo>
                      <a:pt x="446" y="662"/>
                    </a:lnTo>
                    <a:lnTo>
                      <a:pt x="466" y="660"/>
                    </a:lnTo>
                    <a:lnTo>
                      <a:pt x="488" y="658"/>
                    </a:lnTo>
                    <a:lnTo>
                      <a:pt x="506" y="658"/>
                    </a:lnTo>
                    <a:lnTo>
                      <a:pt x="526" y="662"/>
                    </a:lnTo>
                    <a:lnTo>
                      <a:pt x="542" y="664"/>
                    </a:lnTo>
                    <a:lnTo>
                      <a:pt x="572" y="674"/>
                    </a:lnTo>
                    <a:lnTo>
                      <a:pt x="594" y="684"/>
                    </a:lnTo>
                    <a:lnTo>
                      <a:pt x="608" y="692"/>
                    </a:lnTo>
                    <a:lnTo>
                      <a:pt x="608" y="692"/>
                    </a:lnTo>
                    <a:close/>
                  </a:path>
                </a:pathLst>
              </a:custGeom>
              <a:solidFill>
                <a:schemeClr val="accent1">
                  <a:alpha val="2000"/>
                </a:schemeClr>
              </a:solidFill>
              <a:ln>
                <a:noFill/>
              </a:ln>
              <a:effectLst>
                <a:glow rad="25400">
                  <a:schemeClr val="accent1">
                    <a:alpha val="43000"/>
                  </a:schemeClr>
                </a:glow>
                <a:softEdge rad="12700"/>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Freeform 51"/>
              <p:cNvSpPr>
                <a:spLocks noChangeAspect="1"/>
              </p:cNvSpPr>
              <p:nvPr/>
            </p:nvSpPr>
            <p:spPr bwMode="auto">
              <a:xfrm>
                <a:off x="-17347" y="1413937"/>
                <a:ext cx="499947" cy="1321457"/>
              </a:xfrm>
              <a:custGeom>
                <a:avLst/>
                <a:gdLst>
                  <a:gd name="T0" fmla="*/ 382 w 426"/>
                  <a:gd name="T1" fmla="*/ 404 h 1126"/>
                  <a:gd name="T2" fmla="*/ 390 w 426"/>
                  <a:gd name="T3" fmla="*/ 392 h 1126"/>
                  <a:gd name="T4" fmla="*/ 404 w 426"/>
                  <a:gd name="T5" fmla="*/ 356 h 1126"/>
                  <a:gd name="T6" fmla="*/ 408 w 426"/>
                  <a:gd name="T7" fmla="*/ 326 h 1126"/>
                  <a:gd name="T8" fmla="*/ 402 w 426"/>
                  <a:gd name="T9" fmla="*/ 274 h 1126"/>
                  <a:gd name="T10" fmla="*/ 376 w 426"/>
                  <a:gd name="T11" fmla="*/ 206 h 1126"/>
                  <a:gd name="T12" fmla="*/ 350 w 426"/>
                  <a:gd name="T13" fmla="*/ 176 h 1126"/>
                  <a:gd name="T14" fmla="*/ 338 w 426"/>
                  <a:gd name="T15" fmla="*/ 176 h 1126"/>
                  <a:gd name="T16" fmla="*/ 294 w 426"/>
                  <a:gd name="T17" fmla="*/ 198 h 1126"/>
                  <a:gd name="T18" fmla="*/ 212 w 426"/>
                  <a:gd name="T19" fmla="*/ 268 h 1126"/>
                  <a:gd name="T20" fmla="*/ 212 w 426"/>
                  <a:gd name="T21" fmla="*/ 270 h 1126"/>
                  <a:gd name="T22" fmla="*/ 172 w 426"/>
                  <a:gd name="T23" fmla="*/ 318 h 1126"/>
                  <a:gd name="T24" fmla="*/ 152 w 426"/>
                  <a:gd name="T25" fmla="*/ 354 h 1126"/>
                  <a:gd name="T26" fmla="*/ 146 w 426"/>
                  <a:gd name="T27" fmla="*/ 358 h 1126"/>
                  <a:gd name="T28" fmla="*/ 144 w 426"/>
                  <a:gd name="T29" fmla="*/ 354 h 1126"/>
                  <a:gd name="T30" fmla="*/ 172 w 426"/>
                  <a:gd name="T31" fmla="*/ 236 h 1126"/>
                  <a:gd name="T32" fmla="*/ 172 w 426"/>
                  <a:gd name="T33" fmla="*/ 174 h 1126"/>
                  <a:gd name="T34" fmla="*/ 148 w 426"/>
                  <a:gd name="T35" fmla="*/ 114 h 1126"/>
                  <a:gd name="T36" fmla="*/ 100 w 426"/>
                  <a:gd name="T37" fmla="*/ 46 h 1126"/>
                  <a:gd name="T38" fmla="*/ 56 w 426"/>
                  <a:gd name="T39" fmla="*/ 0 h 1126"/>
                  <a:gd name="T40" fmla="*/ 0 w 426"/>
                  <a:gd name="T41" fmla="*/ 820 h 1126"/>
                  <a:gd name="T42" fmla="*/ 34 w 426"/>
                  <a:gd name="T43" fmla="*/ 800 h 1126"/>
                  <a:gd name="T44" fmla="*/ 80 w 426"/>
                  <a:gd name="T45" fmla="*/ 754 h 1126"/>
                  <a:gd name="T46" fmla="*/ 102 w 426"/>
                  <a:gd name="T47" fmla="*/ 764 h 1126"/>
                  <a:gd name="T48" fmla="*/ 152 w 426"/>
                  <a:gd name="T49" fmla="*/ 908 h 1126"/>
                  <a:gd name="T50" fmla="*/ 168 w 426"/>
                  <a:gd name="T51" fmla="*/ 994 h 1126"/>
                  <a:gd name="T52" fmla="*/ 166 w 426"/>
                  <a:gd name="T53" fmla="*/ 1070 h 1126"/>
                  <a:gd name="T54" fmla="*/ 150 w 426"/>
                  <a:gd name="T55" fmla="*/ 1108 h 1126"/>
                  <a:gd name="T56" fmla="*/ 150 w 426"/>
                  <a:gd name="T57" fmla="*/ 1120 h 1126"/>
                  <a:gd name="T58" fmla="*/ 156 w 426"/>
                  <a:gd name="T59" fmla="*/ 1124 h 1126"/>
                  <a:gd name="T60" fmla="*/ 188 w 426"/>
                  <a:gd name="T61" fmla="*/ 1124 h 1126"/>
                  <a:gd name="T62" fmla="*/ 214 w 426"/>
                  <a:gd name="T63" fmla="*/ 1102 h 1126"/>
                  <a:gd name="T64" fmla="*/ 224 w 426"/>
                  <a:gd name="T65" fmla="*/ 1094 h 1126"/>
                  <a:gd name="T66" fmla="*/ 232 w 426"/>
                  <a:gd name="T67" fmla="*/ 1080 h 1126"/>
                  <a:gd name="T68" fmla="*/ 224 w 426"/>
                  <a:gd name="T69" fmla="*/ 998 h 1126"/>
                  <a:gd name="T70" fmla="*/ 188 w 426"/>
                  <a:gd name="T71" fmla="*/ 854 h 1126"/>
                  <a:gd name="T72" fmla="*/ 144 w 426"/>
                  <a:gd name="T73" fmla="*/ 720 h 1126"/>
                  <a:gd name="T74" fmla="*/ 218 w 426"/>
                  <a:gd name="T75" fmla="*/ 726 h 1126"/>
                  <a:gd name="T76" fmla="*/ 278 w 426"/>
                  <a:gd name="T77" fmla="*/ 708 h 1126"/>
                  <a:gd name="T78" fmla="*/ 308 w 426"/>
                  <a:gd name="T79" fmla="*/ 682 h 1126"/>
                  <a:gd name="T80" fmla="*/ 350 w 426"/>
                  <a:gd name="T81" fmla="*/ 640 h 1126"/>
                  <a:gd name="T82" fmla="*/ 416 w 426"/>
                  <a:gd name="T83" fmla="*/ 598 h 1126"/>
                  <a:gd name="T84" fmla="*/ 396 w 426"/>
                  <a:gd name="T85" fmla="*/ 586 h 1126"/>
                  <a:gd name="T86" fmla="*/ 340 w 426"/>
                  <a:gd name="T87" fmla="*/ 550 h 1126"/>
                  <a:gd name="T88" fmla="*/ 322 w 426"/>
                  <a:gd name="T89" fmla="*/ 508 h 1126"/>
                  <a:gd name="T90" fmla="*/ 330 w 426"/>
                  <a:gd name="T91" fmla="*/ 466 h 1126"/>
                  <a:gd name="T92" fmla="*/ 358 w 426"/>
                  <a:gd name="T93" fmla="*/ 422 h 1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26" h="1126">
                    <a:moveTo>
                      <a:pt x="372" y="412"/>
                    </a:moveTo>
                    <a:lnTo>
                      <a:pt x="372" y="412"/>
                    </a:lnTo>
                    <a:lnTo>
                      <a:pt x="382" y="404"/>
                    </a:lnTo>
                    <a:lnTo>
                      <a:pt x="390" y="392"/>
                    </a:lnTo>
                    <a:lnTo>
                      <a:pt x="390" y="392"/>
                    </a:lnTo>
                    <a:lnTo>
                      <a:pt x="390" y="392"/>
                    </a:lnTo>
                    <a:lnTo>
                      <a:pt x="396" y="382"/>
                    </a:lnTo>
                    <a:lnTo>
                      <a:pt x="402" y="370"/>
                    </a:lnTo>
                    <a:lnTo>
                      <a:pt x="404" y="356"/>
                    </a:lnTo>
                    <a:lnTo>
                      <a:pt x="406" y="342"/>
                    </a:lnTo>
                    <a:lnTo>
                      <a:pt x="406" y="342"/>
                    </a:lnTo>
                    <a:lnTo>
                      <a:pt x="408" y="326"/>
                    </a:lnTo>
                    <a:lnTo>
                      <a:pt x="408" y="326"/>
                    </a:lnTo>
                    <a:lnTo>
                      <a:pt x="406" y="300"/>
                    </a:lnTo>
                    <a:lnTo>
                      <a:pt x="402" y="274"/>
                    </a:lnTo>
                    <a:lnTo>
                      <a:pt x="394" y="250"/>
                    </a:lnTo>
                    <a:lnTo>
                      <a:pt x="386" y="226"/>
                    </a:lnTo>
                    <a:lnTo>
                      <a:pt x="376" y="206"/>
                    </a:lnTo>
                    <a:lnTo>
                      <a:pt x="366" y="190"/>
                    </a:lnTo>
                    <a:lnTo>
                      <a:pt x="356" y="180"/>
                    </a:lnTo>
                    <a:lnTo>
                      <a:pt x="350" y="176"/>
                    </a:lnTo>
                    <a:lnTo>
                      <a:pt x="344" y="176"/>
                    </a:lnTo>
                    <a:lnTo>
                      <a:pt x="344" y="176"/>
                    </a:lnTo>
                    <a:lnTo>
                      <a:pt x="338" y="176"/>
                    </a:lnTo>
                    <a:lnTo>
                      <a:pt x="330" y="178"/>
                    </a:lnTo>
                    <a:lnTo>
                      <a:pt x="314" y="186"/>
                    </a:lnTo>
                    <a:lnTo>
                      <a:pt x="294" y="198"/>
                    </a:lnTo>
                    <a:lnTo>
                      <a:pt x="276" y="212"/>
                    </a:lnTo>
                    <a:lnTo>
                      <a:pt x="238" y="244"/>
                    </a:lnTo>
                    <a:lnTo>
                      <a:pt x="212" y="268"/>
                    </a:lnTo>
                    <a:lnTo>
                      <a:pt x="212" y="268"/>
                    </a:lnTo>
                    <a:lnTo>
                      <a:pt x="212" y="270"/>
                    </a:lnTo>
                    <a:lnTo>
                      <a:pt x="212" y="270"/>
                    </a:lnTo>
                    <a:lnTo>
                      <a:pt x="194" y="288"/>
                    </a:lnTo>
                    <a:lnTo>
                      <a:pt x="182" y="304"/>
                    </a:lnTo>
                    <a:lnTo>
                      <a:pt x="172" y="318"/>
                    </a:lnTo>
                    <a:lnTo>
                      <a:pt x="164" y="330"/>
                    </a:lnTo>
                    <a:lnTo>
                      <a:pt x="156" y="348"/>
                    </a:lnTo>
                    <a:lnTo>
                      <a:pt x="152" y="354"/>
                    </a:lnTo>
                    <a:lnTo>
                      <a:pt x="150" y="356"/>
                    </a:lnTo>
                    <a:lnTo>
                      <a:pt x="150" y="356"/>
                    </a:lnTo>
                    <a:lnTo>
                      <a:pt x="146" y="358"/>
                    </a:lnTo>
                    <a:lnTo>
                      <a:pt x="144" y="356"/>
                    </a:lnTo>
                    <a:lnTo>
                      <a:pt x="144" y="354"/>
                    </a:lnTo>
                    <a:lnTo>
                      <a:pt x="144" y="354"/>
                    </a:lnTo>
                    <a:lnTo>
                      <a:pt x="148" y="336"/>
                    </a:lnTo>
                    <a:lnTo>
                      <a:pt x="172" y="236"/>
                    </a:lnTo>
                    <a:lnTo>
                      <a:pt x="172" y="236"/>
                    </a:lnTo>
                    <a:lnTo>
                      <a:pt x="174" y="216"/>
                    </a:lnTo>
                    <a:lnTo>
                      <a:pt x="174" y="194"/>
                    </a:lnTo>
                    <a:lnTo>
                      <a:pt x="172" y="174"/>
                    </a:lnTo>
                    <a:lnTo>
                      <a:pt x="166" y="152"/>
                    </a:lnTo>
                    <a:lnTo>
                      <a:pt x="158" y="132"/>
                    </a:lnTo>
                    <a:lnTo>
                      <a:pt x="148" y="114"/>
                    </a:lnTo>
                    <a:lnTo>
                      <a:pt x="136" y="94"/>
                    </a:lnTo>
                    <a:lnTo>
                      <a:pt x="124" y="76"/>
                    </a:lnTo>
                    <a:lnTo>
                      <a:pt x="100" y="46"/>
                    </a:lnTo>
                    <a:lnTo>
                      <a:pt x="78" y="22"/>
                    </a:lnTo>
                    <a:lnTo>
                      <a:pt x="56" y="0"/>
                    </a:lnTo>
                    <a:lnTo>
                      <a:pt x="56" y="0"/>
                    </a:lnTo>
                    <a:lnTo>
                      <a:pt x="28" y="4"/>
                    </a:lnTo>
                    <a:lnTo>
                      <a:pt x="0" y="6"/>
                    </a:lnTo>
                    <a:lnTo>
                      <a:pt x="0" y="820"/>
                    </a:lnTo>
                    <a:lnTo>
                      <a:pt x="0" y="820"/>
                    </a:lnTo>
                    <a:lnTo>
                      <a:pt x="18" y="810"/>
                    </a:lnTo>
                    <a:lnTo>
                      <a:pt x="34" y="800"/>
                    </a:lnTo>
                    <a:lnTo>
                      <a:pt x="48" y="788"/>
                    </a:lnTo>
                    <a:lnTo>
                      <a:pt x="60" y="776"/>
                    </a:lnTo>
                    <a:lnTo>
                      <a:pt x="80" y="754"/>
                    </a:lnTo>
                    <a:lnTo>
                      <a:pt x="92" y="738"/>
                    </a:lnTo>
                    <a:lnTo>
                      <a:pt x="92" y="738"/>
                    </a:lnTo>
                    <a:lnTo>
                      <a:pt x="102" y="764"/>
                    </a:lnTo>
                    <a:lnTo>
                      <a:pt x="118" y="804"/>
                    </a:lnTo>
                    <a:lnTo>
                      <a:pt x="136" y="854"/>
                    </a:lnTo>
                    <a:lnTo>
                      <a:pt x="152" y="908"/>
                    </a:lnTo>
                    <a:lnTo>
                      <a:pt x="158" y="938"/>
                    </a:lnTo>
                    <a:lnTo>
                      <a:pt x="164" y="966"/>
                    </a:lnTo>
                    <a:lnTo>
                      <a:pt x="168" y="994"/>
                    </a:lnTo>
                    <a:lnTo>
                      <a:pt x="170" y="1020"/>
                    </a:lnTo>
                    <a:lnTo>
                      <a:pt x="168" y="1046"/>
                    </a:lnTo>
                    <a:lnTo>
                      <a:pt x="166" y="1070"/>
                    </a:lnTo>
                    <a:lnTo>
                      <a:pt x="160" y="1090"/>
                    </a:lnTo>
                    <a:lnTo>
                      <a:pt x="150" y="1108"/>
                    </a:lnTo>
                    <a:lnTo>
                      <a:pt x="150" y="1108"/>
                    </a:lnTo>
                    <a:lnTo>
                      <a:pt x="148" y="1110"/>
                    </a:lnTo>
                    <a:lnTo>
                      <a:pt x="148" y="1116"/>
                    </a:lnTo>
                    <a:lnTo>
                      <a:pt x="150" y="1120"/>
                    </a:lnTo>
                    <a:lnTo>
                      <a:pt x="152" y="1122"/>
                    </a:lnTo>
                    <a:lnTo>
                      <a:pt x="156" y="1124"/>
                    </a:lnTo>
                    <a:lnTo>
                      <a:pt x="156" y="1124"/>
                    </a:lnTo>
                    <a:lnTo>
                      <a:pt x="164" y="1126"/>
                    </a:lnTo>
                    <a:lnTo>
                      <a:pt x="180" y="1126"/>
                    </a:lnTo>
                    <a:lnTo>
                      <a:pt x="188" y="1124"/>
                    </a:lnTo>
                    <a:lnTo>
                      <a:pt x="198" y="1120"/>
                    </a:lnTo>
                    <a:lnTo>
                      <a:pt x="206" y="1112"/>
                    </a:lnTo>
                    <a:lnTo>
                      <a:pt x="214" y="1102"/>
                    </a:lnTo>
                    <a:lnTo>
                      <a:pt x="214" y="1102"/>
                    </a:lnTo>
                    <a:lnTo>
                      <a:pt x="218" y="1098"/>
                    </a:lnTo>
                    <a:lnTo>
                      <a:pt x="224" y="1094"/>
                    </a:lnTo>
                    <a:lnTo>
                      <a:pt x="230" y="1090"/>
                    </a:lnTo>
                    <a:lnTo>
                      <a:pt x="232" y="1080"/>
                    </a:lnTo>
                    <a:lnTo>
                      <a:pt x="232" y="1080"/>
                    </a:lnTo>
                    <a:lnTo>
                      <a:pt x="232" y="1058"/>
                    </a:lnTo>
                    <a:lnTo>
                      <a:pt x="230" y="1032"/>
                    </a:lnTo>
                    <a:lnTo>
                      <a:pt x="224" y="998"/>
                    </a:lnTo>
                    <a:lnTo>
                      <a:pt x="216" y="958"/>
                    </a:lnTo>
                    <a:lnTo>
                      <a:pt x="204" y="910"/>
                    </a:lnTo>
                    <a:lnTo>
                      <a:pt x="188" y="854"/>
                    </a:lnTo>
                    <a:lnTo>
                      <a:pt x="168" y="792"/>
                    </a:lnTo>
                    <a:lnTo>
                      <a:pt x="144" y="720"/>
                    </a:lnTo>
                    <a:lnTo>
                      <a:pt x="144" y="720"/>
                    </a:lnTo>
                    <a:lnTo>
                      <a:pt x="174" y="726"/>
                    </a:lnTo>
                    <a:lnTo>
                      <a:pt x="196" y="726"/>
                    </a:lnTo>
                    <a:lnTo>
                      <a:pt x="218" y="726"/>
                    </a:lnTo>
                    <a:lnTo>
                      <a:pt x="242" y="722"/>
                    </a:lnTo>
                    <a:lnTo>
                      <a:pt x="266" y="714"/>
                    </a:lnTo>
                    <a:lnTo>
                      <a:pt x="278" y="708"/>
                    </a:lnTo>
                    <a:lnTo>
                      <a:pt x="288" y="702"/>
                    </a:lnTo>
                    <a:lnTo>
                      <a:pt x="298" y="692"/>
                    </a:lnTo>
                    <a:lnTo>
                      <a:pt x="308" y="682"/>
                    </a:lnTo>
                    <a:lnTo>
                      <a:pt x="308" y="682"/>
                    </a:lnTo>
                    <a:lnTo>
                      <a:pt x="328" y="660"/>
                    </a:lnTo>
                    <a:lnTo>
                      <a:pt x="350" y="640"/>
                    </a:lnTo>
                    <a:lnTo>
                      <a:pt x="370" y="624"/>
                    </a:lnTo>
                    <a:lnTo>
                      <a:pt x="388" y="612"/>
                    </a:lnTo>
                    <a:lnTo>
                      <a:pt x="416" y="598"/>
                    </a:lnTo>
                    <a:lnTo>
                      <a:pt x="426" y="594"/>
                    </a:lnTo>
                    <a:lnTo>
                      <a:pt x="426" y="594"/>
                    </a:lnTo>
                    <a:lnTo>
                      <a:pt x="396" y="586"/>
                    </a:lnTo>
                    <a:lnTo>
                      <a:pt x="372" y="574"/>
                    </a:lnTo>
                    <a:lnTo>
                      <a:pt x="354" y="562"/>
                    </a:lnTo>
                    <a:lnTo>
                      <a:pt x="340" y="550"/>
                    </a:lnTo>
                    <a:lnTo>
                      <a:pt x="330" y="536"/>
                    </a:lnTo>
                    <a:lnTo>
                      <a:pt x="324" y="522"/>
                    </a:lnTo>
                    <a:lnTo>
                      <a:pt x="322" y="508"/>
                    </a:lnTo>
                    <a:lnTo>
                      <a:pt x="324" y="494"/>
                    </a:lnTo>
                    <a:lnTo>
                      <a:pt x="326" y="478"/>
                    </a:lnTo>
                    <a:lnTo>
                      <a:pt x="330" y="466"/>
                    </a:lnTo>
                    <a:lnTo>
                      <a:pt x="338" y="452"/>
                    </a:lnTo>
                    <a:lnTo>
                      <a:pt x="344" y="442"/>
                    </a:lnTo>
                    <a:lnTo>
                      <a:pt x="358" y="422"/>
                    </a:lnTo>
                    <a:lnTo>
                      <a:pt x="372" y="412"/>
                    </a:lnTo>
                    <a:lnTo>
                      <a:pt x="372" y="412"/>
                    </a:lnTo>
                    <a:close/>
                  </a:path>
                </a:pathLst>
              </a:custGeom>
              <a:solidFill>
                <a:schemeClr val="accent1">
                  <a:alpha val="1000"/>
                </a:schemeClr>
              </a:solidFill>
              <a:ln>
                <a:noFill/>
              </a:ln>
              <a:effectLst>
                <a:glow rad="38100">
                  <a:schemeClr val="accent1">
                    <a:alpha val="43000"/>
                  </a:schemeClr>
                </a:glow>
                <a:softEdge rad="12700"/>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Freeform 43"/>
              <p:cNvSpPr>
                <a:spLocks noChangeAspect="1"/>
              </p:cNvSpPr>
              <p:nvPr/>
            </p:nvSpPr>
            <p:spPr bwMode="auto">
              <a:xfrm>
                <a:off x="0" y="0"/>
                <a:ext cx="1049548" cy="750335"/>
              </a:xfrm>
              <a:custGeom>
                <a:avLst/>
                <a:gdLst>
                  <a:gd name="T0" fmla="*/ 812 w 912"/>
                  <a:gd name="T1" fmla="*/ 66 h 652"/>
                  <a:gd name="T2" fmla="*/ 772 w 912"/>
                  <a:gd name="T3" fmla="*/ 42 h 652"/>
                  <a:gd name="T4" fmla="*/ 748 w 912"/>
                  <a:gd name="T5" fmla="*/ 8 h 652"/>
                  <a:gd name="T6" fmla="*/ 26 w 912"/>
                  <a:gd name="T7" fmla="*/ 0 h 652"/>
                  <a:gd name="T8" fmla="*/ 0 w 912"/>
                  <a:gd name="T9" fmla="*/ 208 h 652"/>
                  <a:gd name="T10" fmla="*/ 6 w 912"/>
                  <a:gd name="T11" fmla="*/ 232 h 652"/>
                  <a:gd name="T12" fmla="*/ 0 w 912"/>
                  <a:gd name="T13" fmla="*/ 384 h 652"/>
                  <a:gd name="T14" fmla="*/ 14 w 912"/>
                  <a:gd name="T15" fmla="*/ 396 h 652"/>
                  <a:gd name="T16" fmla="*/ 28 w 912"/>
                  <a:gd name="T17" fmla="*/ 430 h 652"/>
                  <a:gd name="T18" fmla="*/ 26 w 912"/>
                  <a:gd name="T19" fmla="*/ 480 h 652"/>
                  <a:gd name="T20" fmla="*/ 34 w 912"/>
                  <a:gd name="T21" fmla="*/ 490 h 652"/>
                  <a:gd name="T22" fmla="*/ 60 w 912"/>
                  <a:gd name="T23" fmla="*/ 504 h 652"/>
                  <a:gd name="T24" fmla="*/ 80 w 912"/>
                  <a:gd name="T25" fmla="*/ 560 h 652"/>
                  <a:gd name="T26" fmla="*/ 90 w 912"/>
                  <a:gd name="T27" fmla="*/ 650 h 652"/>
                  <a:gd name="T28" fmla="*/ 110 w 912"/>
                  <a:gd name="T29" fmla="*/ 596 h 652"/>
                  <a:gd name="T30" fmla="*/ 146 w 912"/>
                  <a:gd name="T31" fmla="*/ 540 h 652"/>
                  <a:gd name="T32" fmla="*/ 180 w 912"/>
                  <a:gd name="T33" fmla="*/ 510 h 652"/>
                  <a:gd name="T34" fmla="*/ 220 w 912"/>
                  <a:gd name="T35" fmla="*/ 496 h 652"/>
                  <a:gd name="T36" fmla="*/ 234 w 912"/>
                  <a:gd name="T37" fmla="*/ 494 h 652"/>
                  <a:gd name="T38" fmla="*/ 244 w 912"/>
                  <a:gd name="T39" fmla="*/ 430 h 652"/>
                  <a:gd name="T40" fmla="*/ 264 w 912"/>
                  <a:gd name="T41" fmla="*/ 362 h 652"/>
                  <a:gd name="T42" fmla="*/ 274 w 912"/>
                  <a:gd name="T43" fmla="*/ 352 h 652"/>
                  <a:gd name="T44" fmla="*/ 284 w 912"/>
                  <a:gd name="T45" fmla="*/ 366 h 652"/>
                  <a:gd name="T46" fmla="*/ 284 w 912"/>
                  <a:gd name="T47" fmla="*/ 392 h 652"/>
                  <a:gd name="T48" fmla="*/ 310 w 912"/>
                  <a:gd name="T49" fmla="*/ 492 h 652"/>
                  <a:gd name="T50" fmla="*/ 342 w 912"/>
                  <a:gd name="T51" fmla="*/ 574 h 652"/>
                  <a:gd name="T52" fmla="*/ 382 w 912"/>
                  <a:gd name="T53" fmla="*/ 498 h 652"/>
                  <a:gd name="T54" fmla="*/ 406 w 912"/>
                  <a:gd name="T55" fmla="*/ 484 h 652"/>
                  <a:gd name="T56" fmla="*/ 426 w 912"/>
                  <a:gd name="T57" fmla="*/ 490 h 652"/>
                  <a:gd name="T58" fmla="*/ 448 w 912"/>
                  <a:gd name="T59" fmla="*/ 520 h 652"/>
                  <a:gd name="T60" fmla="*/ 466 w 912"/>
                  <a:gd name="T61" fmla="*/ 574 h 652"/>
                  <a:gd name="T62" fmla="*/ 478 w 912"/>
                  <a:gd name="T63" fmla="*/ 550 h 652"/>
                  <a:gd name="T64" fmla="*/ 494 w 912"/>
                  <a:gd name="T65" fmla="*/ 542 h 652"/>
                  <a:gd name="T66" fmla="*/ 530 w 912"/>
                  <a:gd name="T67" fmla="*/ 552 h 652"/>
                  <a:gd name="T68" fmla="*/ 580 w 912"/>
                  <a:gd name="T69" fmla="*/ 600 h 652"/>
                  <a:gd name="T70" fmla="*/ 618 w 912"/>
                  <a:gd name="T71" fmla="*/ 652 h 652"/>
                  <a:gd name="T72" fmla="*/ 618 w 912"/>
                  <a:gd name="T73" fmla="*/ 652 h 652"/>
                  <a:gd name="T74" fmla="*/ 596 w 912"/>
                  <a:gd name="T75" fmla="*/ 590 h 652"/>
                  <a:gd name="T76" fmla="*/ 584 w 912"/>
                  <a:gd name="T77" fmla="*/ 522 h 652"/>
                  <a:gd name="T78" fmla="*/ 596 w 912"/>
                  <a:gd name="T79" fmla="*/ 488 h 652"/>
                  <a:gd name="T80" fmla="*/ 614 w 912"/>
                  <a:gd name="T81" fmla="*/ 480 h 652"/>
                  <a:gd name="T82" fmla="*/ 640 w 912"/>
                  <a:gd name="T83" fmla="*/ 484 h 652"/>
                  <a:gd name="T84" fmla="*/ 606 w 912"/>
                  <a:gd name="T85" fmla="*/ 438 h 652"/>
                  <a:gd name="T86" fmla="*/ 592 w 912"/>
                  <a:gd name="T87" fmla="*/ 402 h 652"/>
                  <a:gd name="T88" fmla="*/ 600 w 912"/>
                  <a:gd name="T89" fmla="*/ 382 h 652"/>
                  <a:gd name="T90" fmla="*/ 624 w 912"/>
                  <a:gd name="T91" fmla="*/ 372 h 652"/>
                  <a:gd name="T92" fmla="*/ 710 w 912"/>
                  <a:gd name="T93" fmla="*/ 380 h 652"/>
                  <a:gd name="T94" fmla="*/ 660 w 912"/>
                  <a:gd name="T95" fmla="*/ 308 h 652"/>
                  <a:gd name="T96" fmla="*/ 592 w 912"/>
                  <a:gd name="T97" fmla="*/ 230 h 652"/>
                  <a:gd name="T98" fmla="*/ 572 w 912"/>
                  <a:gd name="T99" fmla="*/ 214 h 652"/>
                  <a:gd name="T100" fmla="*/ 564 w 912"/>
                  <a:gd name="T101" fmla="*/ 198 h 652"/>
                  <a:gd name="T102" fmla="*/ 578 w 912"/>
                  <a:gd name="T103" fmla="*/ 196 h 652"/>
                  <a:gd name="T104" fmla="*/ 646 w 912"/>
                  <a:gd name="T105" fmla="*/ 218 h 652"/>
                  <a:gd name="T106" fmla="*/ 704 w 912"/>
                  <a:gd name="T107" fmla="*/ 246 h 652"/>
                  <a:gd name="T108" fmla="*/ 714 w 912"/>
                  <a:gd name="T109" fmla="*/ 234 h 652"/>
                  <a:gd name="T110" fmla="*/ 746 w 912"/>
                  <a:gd name="T111" fmla="*/ 212 h 652"/>
                  <a:gd name="T112" fmla="*/ 792 w 912"/>
                  <a:gd name="T113" fmla="*/ 198 h 652"/>
                  <a:gd name="T114" fmla="*/ 856 w 912"/>
                  <a:gd name="T115" fmla="*/ 200 h 652"/>
                  <a:gd name="T116" fmla="*/ 912 w 912"/>
                  <a:gd name="T117" fmla="*/ 212 h 652"/>
                  <a:gd name="T118" fmla="*/ 860 w 912"/>
                  <a:gd name="T119" fmla="*/ 170 h 652"/>
                  <a:gd name="T120" fmla="*/ 816 w 912"/>
                  <a:gd name="T121" fmla="*/ 114 h 652"/>
                  <a:gd name="T122" fmla="*/ 810 w 912"/>
                  <a:gd name="T123" fmla="*/ 86 h 652"/>
                  <a:gd name="T124" fmla="*/ 824 w 912"/>
                  <a:gd name="T125" fmla="*/ 7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912" h="652">
                    <a:moveTo>
                      <a:pt x="824" y="72"/>
                    </a:moveTo>
                    <a:lnTo>
                      <a:pt x="824" y="72"/>
                    </a:lnTo>
                    <a:lnTo>
                      <a:pt x="812" y="66"/>
                    </a:lnTo>
                    <a:lnTo>
                      <a:pt x="800" y="60"/>
                    </a:lnTo>
                    <a:lnTo>
                      <a:pt x="786" y="52"/>
                    </a:lnTo>
                    <a:lnTo>
                      <a:pt x="772" y="42"/>
                    </a:lnTo>
                    <a:lnTo>
                      <a:pt x="760" y="30"/>
                    </a:lnTo>
                    <a:lnTo>
                      <a:pt x="750" y="16"/>
                    </a:lnTo>
                    <a:lnTo>
                      <a:pt x="748" y="8"/>
                    </a:lnTo>
                    <a:lnTo>
                      <a:pt x="746" y="0"/>
                    </a:lnTo>
                    <a:lnTo>
                      <a:pt x="26" y="0"/>
                    </a:lnTo>
                    <a:lnTo>
                      <a:pt x="26" y="0"/>
                    </a:lnTo>
                    <a:lnTo>
                      <a:pt x="14" y="12"/>
                    </a:lnTo>
                    <a:lnTo>
                      <a:pt x="0" y="24"/>
                    </a:lnTo>
                    <a:lnTo>
                      <a:pt x="0" y="208"/>
                    </a:lnTo>
                    <a:lnTo>
                      <a:pt x="0" y="208"/>
                    </a:lnTo>
                    <a:lnTo>
                      <a:pt x="4" y="220"/>
                    </a:lnTo>
                    <a:lnTo>
                      <a:pt x="6" y="232"/>
                    </a:lnTo>
                    <a:lnTo>
                      <a:pt x="4" y="246"/>
                    </a:lnTo>
                    <a:lnTo>
                      <a:pt x="0" y="262"/>
                    </a:lnTo>
                    <a:lnTo>
                      <a:pt x="0" y="384"/>
                    </a:lnTo>
                    <a:lnTo>
                      <a:pt x="0" y="384"/>
                    </a:lnTo>
                    <a:lnTo>
                      <a:pt x="8" y="388"/>
                    </a:lnTo>
                    <a:lnTo>
                      <a:pt x="14" y="396"/>
                    </a:lnTo>
                    <a:lnTo>
                      <a:pt x="20" y="402"/>
                    </a:lnTo>
                    <a:lnTo>
                      <a:pt x="22" y="412"/>
                    </a:lnTo>
                    <a:lnTo>
                      <a:pt x="28" y="430"/>
                    </a:lnTo>
                    <a:lnTo>
                      <a:pt x="28" y="448"/>
                    </a:lnTo>
                    <a:lnTo>
                      <a:pt x="28" y="466"/>
                    </a:lnTo>
                    <a:lnTo>
                      <a:pt x="26" y="480"/>
                    </a:lnTo>
                    <a:lnTo>
                      <a:pt x="22" y="494"/>
                    </a:lnTo>
                    <a:lnTo>
                      <a:pt x="22" y="494"/>
                    </a:lnTo>
                    <a:lnTo>
                      <a:pt x="34" y="490"/>
                    </a:lnTo>
                    <a:lnTo>
                      <a:pt x="44" y="492"/>
                    </a:lnTo>
                    <a:lnTo>
                      <a:pt x="52" y="496"/>
                    </a:lnTo>
                    <a:lnTo>
                      <a:pt x="60" y="504"/>
                    </a:lnTo>
                    <a:lnTo>
                      <a:pt x="66" y="516"/>
                    </a:lnTo>
                    <a:lnTo>
                      <a:pt x="70" y="528"/>
                    </a:lnTo>
                    <a:lnTo>
                      <a:pt x="80" y="560"/>
                    </a:lnTo>
                    <a:lnTo>
                      <a:pt x="84" y="592"/>
                    </a:lnTo>
                    <a:lnTo>
                      <a:pt x="88" y="620"/>
                    </a:lnTo>
                    <a:lnTo>
                      <a:pt x="90" y="650"/>
                    </a:lnTo>
                    <a:lnTo>
                      <a:pt x="90" y="650"/>
                    </a:lnTo>
                    <a:lnTo>
                      <a:pt x="100" y="620"/>
                    </a:lnTo>
                    <a:lnTo>
                      <a:pt x="110" y="596"/>
                    </a:lnTo>
                    <a:lnTo>
                      <a:pt x="122" y="574"/>
                    </a:lnTo>
                    <a:lnTo>
                      <a:pt x="134" y="556"/>
                    </a:lnTo>
                    <a:lnTo>
                      <a:pt x="146" y="540"/>
                    </a:lnTo>
                    <a:lnTo>
                      <a:pt x="158" y="528"/>
                    </a:lnTo>
                    <a:lnTo>
                      <a:pt x="170" y="518"/>
                    </a:lnTo>
                    <a:lnTo>
                      <a:pt x="180" y="510"/>
                    </a:lnTo>
                    <a:lnTo>
                      <a:pt x="192" y="504"/>
                    </a:lnTo>
                    <a:lnTo>
                      <a:pt x="202" y="500"/>
                    </a:lnTo>
                    <a:lnTo>
                      <a:pt x="220" y="496"/>
                    </a:lnTo>
                    <a:lnTo>
                      <a:pt x="230" y="494"/>
                    </a:lnTo>
                    <a:lnTo>
                      <a:pt x="234" y="494"/>
                    </a:lnTo>
                    <a:lnTo>
                      <a:pt x="234" y="494"/>
                    </a:lnTo>
                    <a:lnTo>
                      <a:pt x="234" y="484"/>
                    </a:lnTo>
                    <a:lnTo>
                      <a:pt x="236" y="468"/>
                    </a:lnTo>
                    <a:lnTo>
                      <a:pt x="244" y="430"/>
                    </a:lnTo>
                    <a:lnTo>
                      <a:pt x="256" y="390"/>
                    </a:lnTo>
                    <a:lnTo>
                      <a:pt x="264" y="362"/>
                    </a:lnTo>
                    <a:lnTo>
                      <a:pt x="264" y="362"/>
                    </a:lnTo>
                    <a:lnTo>
                      <a:pt x="268" y="354"/>
                    </a:lnTo>
                    <a:lnTo>
                      <a:pt x="270" y="352"/>
                    </a:lnTo>
                    <a:lnTo>
                      <a:pt x="274" y="352"/>
                    </a:lnTo>
                    <a:lnTo>
                      <a:pt x="276" y="354"/>
                    </a:lnTo>
                    <a:lnTo>
                      <a:pt x="282" y="362"/>
                    </a:lnTo>
                    <a:lnTo>
                      <a:pt x="284" y="366"/>
                    </a:lnTo>
                    <a:lnTo>
                      <a:pt x="284" y="366"/>
                    </a:lnTo>
                    <a:lnTo>
                      <a:pt x="282" y="378"/>
                    </a:lnTo>
                    <a:lnTo>
                      <a:pt x="284" y="392"/>
                    </a:lnTo>
                    <a:lnTo>
                      <a:pt x="290" y="424"/>
                    </a:lnTo>
                    <a:lnTo>
                      <a:pt x="298" y="458"/>
                    </a:lnTo>
                    <a:lnTo>
                      <a:pt x="310" y="492"/>
                    </a:lnTo>
                    <a:lnTo>
                      <a:pt x="332" y="550"/>
                    </a:lnTo>
                    <a:lnTo>
                      <a:pt x="342" y="574"/>
                    </a:lnTo>
                    <a:lnTo>
                      <a:pt x="342" y="574"/>
                    </a:lnTo>
                    <a:lnTo>
                      <a:pt x="356" y="542"/>
                    </a:lnTo>
                    <a:lnTo>
                      <a:pt x="370" y="516"/>
                    </a:lnTo>
                    <a:lnTo>
                      <a:pt x="382" y="498"/>
                    </a:lnTo>
                    <a:lnTo>
                      <a:pt x="394" y="488"/>
                    </a:lnTo>
                    <a:lnTo>
                      <a:pt x="400" y="486"/>
                    </a:lnTo>
                    <a:lnTo>
                      <a:pt x="406" y="484"/>
                    </a:lnTo>
                    <a:lnTo>
                      <a:pt x="412" y="484"/>
                    </a:lnTo>
                    <a:lnTo>
                      <a:pt x="416" y="484"/>
                    </a:lnTo>
                    <a:lnTo>
                      <a:pt x="426" y="490"/>
                    </a:lnTo>
                    <a:lnTo>
                      <a:pt x="434" y="498"/>
                    </a:lnTo>
                    <a:lnTo>
                      <a:pt x="442" y="508"/>
                    </a:lnTo>
                    <a:lnTo>
                      <a:pt x="448" y="520"/>
                    </a:lnTo>
                    <a:lnTo>
                      <a:pt x="458" y="546"/>
                    </a:lnTo>
                    <a:lnTo>
                      <a:pt x="464" y="566"/>
                    </a:lnTo>
                    <a:lnTo>
                      <a:pt x="466" y="574"/>
                    </a:lnTo>
                    <a:lnTo>
                      <a:pt x="466" y="574"/>
                    </a:lnTo>
                    <a:lnTo>
                      <a:pt x="474" y="558"/>
                    </a:lnTo>
                    <a:lnTo>
                      <a:pt x="478" y="550"/>
                    </a:lnTo>
                    <a:lnTo>
                      <a:pt x="484" y="546"/>
                    </a:lnTo>
                    <a:lnTo>
                      <a:pt x="488" y="544"/>
                    </a:lnTo>
                    <a:lnTo>
                      <a:pt x="494" y="542"/>
                    </a:lnTo>
                    <a:lnTo>
                      <a:pt x="506" y="540"/>
                    </a:lnTo>
                    <a:lnTo>
                      <a:pt x="518" y="544"/>
                    </a:lnTo>
                    <a:lnTo>
                      <a:pt x="530" y="552"/>
                    </a:lnTo>
                    <a:lnTo>
                      <a:pt x="544" y="562"/>
                    </a:lnTo>
                    <a:lnTo>
                      <a:pt x="556" y="572"/>
                    </a:lnTo>
                    <a:lnTo>
                      <a:pt x="580" y="600"/>
                    </a:lnTo>
                    <a:lnTo>
                      <a:pt x="600" y="626"/>
                    </a:lnTo>
                    <a:lnTo>
                      <a:pt x="618" y="652"/>
                    </a:lnTo>
                    <a:lnTo>
                      <a:pt x="618" y="652"/>
                    </a:lnTo>
                    <a:lnTo>
                      <a:pt x="616" y="648"/>
                    </a:lnTo>
                    <a:lnTo>
                      <a:pt x="616" y="648"/>
                    </a:lnTo>
                    <a:lnTo>
                      <a:pt x="618" y="652"/>
                    </a:lnTo>
                    <a:lnTo>
                      <a:pt x="618" y="652"/>
                    </a:lnTo>
                    <a:lnTo>
                      <a:pt x="606" y="622"/>
                    </a:lnTo>
                    <a:lnTo>
                      <a:pt x="596" y="590"/>
                    </a:lnTo>
                    <a:lnTo>
                      <a:pt x="588" y="556"/>
                    </a:lnTo>
                    <a:lnTo>
                      <a:pt x="586" y="538"/>
                    </a:lnTo>
                    <a:lnTo>
                      <a:pt x="584" y="522"/>
                    </a:lnTo>
                    <a:lnTo>
                      <a:pt x="586" y="508"/>
                    </a:lnTo>
                    <a:lnTo>
                      <a:pt x="590" y="496"/>
                    </a:lnTo>
                    <a:lnTo>
                      <a:pt x="596" y="488"/>
                    </a:lnTo>
                    <a:lnTo>
                      <a:pt x="602" y="484"/>
                    </a:lnTo>
                    <a:lnTo>
                      <a:pt x="606" y="482"/>
                    </a:lnTo>
                    <a:lnTo>
                      <a:pt x="614" y="480"/>
                    </a:lnTo>
                    <a:lnTo>
                      <a:pt x="620" y="480"/>
                    </a:lnTo>
                    <a:lnTo>
                      <a:pt x="640" y="484"/>
                    </a:lnTo>
                    <a:lnTo>
                      <a:pt x="640" y="484"/>
                    </a:lnTo>
                    <a:lnTo>
                      <a:pt x="634" y="476"/>
                    </a:lnTo>
                    <a:lnTo>
                      <a:pt x="620" y="460"/>
                    </a:lnTo>
                    <a:lnTo>
                      <a:pt x="606" y="438"/>
                    </a:lnTo>
                    <a:lnTo>
                      <a:pt x="600" y="426"/>
                    </a:lnTo>
                    <a:lnTo>
                      <a:pt x="594" y="414"/>
                    </a:lnTo>
                    <a:lnTo>
                      <a:pt x="592" y="402"/>
                    </a:lnTo>
                    <a:lnTo>
                      <a:pt x="594" y="392"/>
                    </a:lnTo>
                    <a:lnTo>
                      <a:pt x="596" y="386"/>
                    </a:lnTo>
                    <a:lnTo>
                      <a:pt x="600" y="382"/>
                    </a:lnTo>
                    <a:lnTo>
                      <a:pt x="604" y="378"/>
                    </a:lnTo>
                    <a:lnTo>
                      <a:pt x="610" y="376"/>
                    </a:lnTo>
                    <a:lnTo>
                      <a:pt x="624" y="372"/>
                    </a:lnTo>
                    <a:lnTo>
                      <a:pt x="646" y="370"/>
                    </a:lnTo>
                    <a:lnTo>
                      <a:pt x="674" y="374"/>
                    </a:lnTo>
                    <a:lnTo>
                      <a:pt x="710" y="380"/>
                    </a:lnTo>
                    <a:lnTo>
                      <a:pt x="710" y="380"/>
                    </a:lnTo>
                    <a:lnTo>
                      <a:pt x="696" y="358"/>
                    </a:lnTo>
                    <a:lnTo>
                      <a:pt x="660" y="308"/>
                    </a:lnTo>
                    <a:lnTo>
                      <a:pt x="638" y="278"/>
                    </a:lnTo>
                    <a:lnTo>
                      <a:pt x="616" y="252"/>
                    </a:lnTo>
                    <a:lnTo>
                      <a:pt x="592" y="230"/>
                    </a:lnTo>
                    <a:lnTo>
                      <a:pt x="582" y="220"/>
                    </a:lnTo>
                    <a:lnTo>
                      <a:pt x="572" y="214"/>
                    </a:lnTo>
                    <a:lnTo>
                      <a:pt x="572" y="214"/>
                    </a:lnTo>
                    <a:lnTo>
                      <a:pt x="568" y="210"/>
                    </a:lnTo>
                    <a:lnTo>
                      <a:pt x="564" y="202"/>
                    </a:lnTo>
                    <a:lnTo>
                      <a:pt x="564" y="198"/>
                    </a:lnTo>
                    <a:lnTo>
                      <a:pt x="566" y="196"/>
                    </a:lnTo>
                    <a:lnTo>
                      <a:pt x="570" y="194"/>
                    </a:lnTo>
                    <a:lnTo>
                      <a:pt x="578" y="196"/>
                    </a:lnTo>
                    <a:lnTo>
                      <a:pt x="578" y="196"/>
                    </a:lnTo>
                    <a:lnTo>
                      <a:pt x="606" y="204"/>
                    </a:lnTo>
                    <a:lnTo>
                      <a:pt x="646" y="218"/>
                    </a:lnTo>
                    <a:lnTo>
                      <a:pt x="682" y="232"/>
                    </a:lnTo>
                    <a:lnTo>
                      <a:pt x="696" y="240"/>
                    </a:lnTo>
                    <a:lnTo>
                      <a:pt x="704" y="246"/>
                    </a:lnTo>
                    <a:lnTo>
                      <a:pt x="704" y="246"/>
                    </a:lnTo>
                    <a:lnTo>
                      <a:pt x="706" y="244"/>
                    </a:lnTo>
                    <a:lnTo>
                      <a:pt x="714" y="234"/>
                    </a:lnTo>
                    <a:lnTo>
                      <a:pt x="726" y="222"/>
                    </a:lnTo>
                    <a:lnTo>
                      <a:pt x="736" y="216"/>
                    </a:lnTo>
                    <a:lnTo>
                      <a:pt x="746" y="212"/>
                    </a:lnTo>
                    <a:lnTo>
                      <a:pt x="760" y="206"/>
                    </a:lnTo>
                    <a:lnTo>
                      <a:pt x="774" y="202"/>
                    </a:lnTo>
                    <a:lnTo>
                      <a:pt x="792" y="198"/>
                    </a:lnTo>
                    <a:lnTo>
                      <a:pt x="810" y="198"/>
                    </a:lnTo>
                    <a:lnTo>
                      <a:pt x="832" y="198"/>
                    </a:lnTo>
                    <a:lnTo>
                      <a:pt x="856" y="200"/>
                    </a:lnTo>
                    <a:lnTo>
                      <a:pt x="882" y="206"/>
                    </a:lnTo>
                    <a:lnTo>
                      <a:pt x="912" y="214"/>
                    </a:lnTo>
                    <a:lnTo>
                      <a:pt x="912" y="212"/>
                    </a:lnTo>
                    <a:lnTo>
                      <a:pt x="912" y="212"/>
                    </a:lnTo>
                    <a:lnTo>
                      <a:pt x="882" y="188"/>
                    </a:lnTo>
                    <a:lnTo>
                      <a:pt x="860" y="170"/>
                    </a:lnTo>
                    <a:lnTo>
                      <a:pt x="838" y="148"/>
                    </a:lnTo>
                    <a:lnTo>
                      <a:pt x="822" y="126"/>
                    </a:lnTo>
                    <a:lnTo>
                      <a:pt x="816" y="114"/>
                    </a:lnTo>
                    <a:lnTo>
                      <a:pt x="810" y="104"/>
                    </a:lnTo>
                    <a:lnTo>
                      <a:pt x="810" y="94"/>
                    </a:lnTo>
                    <a:lnTo>
                      <a:pt x="810" y="86"/>
                    </a:lnTo>
                    <a:lnTo>
                      <a:pt x="816" y="78"/>
                    </a:lnTo>
                    <a:lnTo>
                      <a:pt x="824" y="72"/>
                    </a:lnTo>
                    <a:lnTo>
                      <a:pt x="824" y="72"/>
                    </a:lnTo>
                    <a:close/>
                  </a:path>
                </a:pathLst>
              </a:custGeom>
              <a:solidFill>
                <a:schemeClr val="accent1">
                  <a:alpha val="1000"/>
                </a:schemeClr>
              </a:solidFill>
              <a:ln>
                <a:noFill/>
              </a:ln>
              <a:effectLst>
                <a:glow rad="50800">
                  <a:schemeClr val="accent1">
                    <a:alpha val="43000"/>
                  </a:schemeClr>
                </a:glow>
                <a:softEdge rad="12700"/>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4" name="Freeform 35"/>
              <p:cNvSpPr>
                <a:spLocks noChangeAspect="1"/>
              </p:cNvSpPr>
              <p:nvPr/>
            </p:nvSpPr>
            <p:spPr bwMode="auto">
              <a:xfrm>
                <a:off x="8350389" y="11466"/>
                <a:ext cx="793611" cy="554378"/>
              </a:xfrm>
              <a:custGeom>
                <a:avLst/>
                <a:gdLst>
                  <a:gd name="T0" fmla="*/ 126 w 690"/>
                  <a:gd name="T1" fmla="*/ 0 h 482"/>
                  <a:gd name="T2" fmla="*/ 64 w 690"/>
                  <a:gd name="T3" fmla="*/ 56 h 482"/>
                  <a:gd name="T4" fmla="*/ 0 w 690"/>
                  <a:gd name="T5" fmla="*/ 94 h 482"/>
                  <a:gd name="T6" fmla="*/ 90 w 690"/>
                  <a:gd name="T7" fmla="*/ 82 h 482"/>
                  <a:gd name="T8" fmla="*/ 130 w 690"/>
                  <a:gd name="T9" fmla="*/ 86 h 482"/>
                  <a:gd name="T10" fmla="*/ 152 w 690"/>
                  <a:gd name="T11" fmla="*/ 96 h 482"/>
                  <a:gd name="T12" fmla="*/ 158 w 690"/>
                  <a:gd name="T13" fmla="*/ 114 h 482"/>
                  <a:gd name="T14" fmla="*/ 144 w 690"/>
                  <a:gd name="T15" fmla="*/ 152 h 482"/>
                  <a:gd name="T16" fmla="*/ 86 w 690"/>
                  <a:gd name="T17" fmla="*/ 216 h 482"/>
                  <a:gd name="T18" fmla="*/ 96 w 690"/>
                  <a:gd name="T19" fmla="*/ 222 h 482"/>
                  <a:gd name="T20" fmla="*/ 136 w 690"/>
                  <a:gd name="T21" fmla="*/ 226 h 482"/>
                  <a:gd name="T22" fmla="*/ 152 w 690"/>
                  <a:gd name="T23" fmla="*/ 248 h 482"/>
                  <a:gd name="T24" fmla="*/ 150 w 690"/>
                  <a:gd name="T25" fmla="*/ 292 h 482"/>
                  <a:gd name="T26" fmla="*/ 152 w 690"/>
                  <a:gd name="T27" fmla="*/ 308 h 482"/>
                  <a:gd name="T28" fmla="*/ 170 w 690"/>
                  <a:gd name="T29" fmla="*/ 320 h 482"/>
                  <a:gd name="T30" fmla="*/ 180 w 690"/>
                  <a:gd name="T31" fmla="*/ 362 h 482"/>
                  <a:gd name="T32" fmla="*/ 178 w 690"/>
                  <a:gd name="T33" fmla="*/ 428 h 482"/>
                  <a:gd name="T34" fmla="*/ 198 w 690"/>
                  <a:gd name="T35" fmla="*/ 392 h 482"/>
                  <a:gd name="T36" fmla="*/ 228 w 690"/>
                  <a:gd name="T37" fmla="*/ 354 h 482"/>
                  <a:gd name="T38" fmla="*/ 258 w 690"/>
                  <a:gd name="T39" fmla="*/ 336 h 482"/>
                  <a:gd name="T40" fmla="*/ 298 w 690"/>
                  <a:gd name="T41" fmla="*/ 330 h 482"/>
                  <a:gd name="T42" fmla="*/ 300 w 690"/>
                  <a:gd name="T43" fmla="*/ 312 h 482"/>
                  <a:gd name="T44" fmla="*/ 332 w 690"/>
                  <a:gd name="T45" fmla="*/ 238 h 482"/>
                  <a:gd name="T46" fmla="*/ 340 w 690"/>
                  <a:gd name="T47" fmla="*/ 232 h 482"/>
                  <a:gd name="T48" fmla="*/ 344 w 690"/>
                  <a:gd name="T49" fmla="*/ 242 h 482"/>
                  <a:gd name="T50" fmla="*/ 344 w 690"/>
                  <a:gd name="T51" fmla="*/ 284 h 482"/>
                  <a:gd name="T52" fmla="*/ 362 w 690"/>
                  <a:gd name="T53" fmla="*/ 380 h 482"/>
                  <a:gd name="T54" fmla="*/ 380 w 690"/>
                  <a:gd name="T55" fmla="*/ 376 h 482"/>
                  <a:gd name="T56" fmla="*/ 414 w 690"/>
                  <a:gd name="T57" fmla="*/ 342 h 482"/>
                  <a:gd name="T58" fmla="*/ 436 w 690"/>
                  <a:gd name="T59" fmla="*/ 346 h 482"/>
                  <a:gd name="T60" fmla="*/ 448 w 690"/>
                  <a:gd name="T61" fmla="*/ 370 h 482"/>
                  <a:gd name="T62" fmla="*/ 458 w 690"/>
                  <a:gd name="T63" fmla="*/ 410 h 482"/>
                  <a:gd name="T64" fmla="*/ 480 w 690"/>
                  <a:gd name="T65" fmla="*/ 388 h 482"/>
                  <a:gd name="T66" fmla="*/ 506 w 690"/>
                  <a:gd name="T67" fmla="*/ 400 h 482"/>
                  <a:gd name="T68" fmla="*/ 536 w 690"/>
                  <a:gd name="T69" fmla="*/ 440 h 482"/>
                  <a:gd name="T70" fmla="*/ 558 w 690"/>
                  <a:gd name="T71" fmla="*/ 482 h 482"/>
                  <a:gd name="T72" fmla="*/ 560 w 690"/>
                  <a:gd name="T73" fmla="*/ 480 h 482"/>
                  <a:gd name="T74" fmla="*/ 548 w 690"/>
                  <a:gd name="T75" fmla="*/ 434 h 482"/>
                  <a:gd name="T76" fmla="*/ 546 w 690"/>
                  <a:gd name="T77" fmla="*/ 384 h 482"/>
                  <a:gd name="T78" fmla="*/ 558 w 690"/>
                  <a:gd name="T79" fmla="*/ 360 h 482"/>
                  <a:gd name="T80" fmla="*/ 590 w 690"/>
                  <a:gd name="T81" fmla="*/ 362 h 482"/>
                  <a:gd name="T82" fmla="*/ 570 w 690"/>
                  <a:gd name="T83" fmla="*/ 326 h 482"/>
                  <a:gd name="T84" fmla="*/ 564 w 690"/>
                  <a:gd name="T85" fmla="*/ 298 h 482"/>
                  <a:gd name="T86" fmla="*/ 578 w 690"/>
                  <a:gd name="T87" fmla="*/ 280 h 482"/>
                  <a:gd name="T88" fmla="*/ 626 w 690"/>
                  <a:gd name="T89" fmla="*/ 286 h 482"/>
                  <a:gd name="T90" fmla="*/ 644 w 690"/>
                  <a:gd name="T91" fmla="*/ 276 h 482"/>
                  <a:gd name="T92" fmla="*/ 596 w 690"/>
                  <a:gd name="T93" fmla="*/ 192 h 482"/>
                  <a:gd name="T94" fmla="*/ 566 w 690"/>
                  <a:gd name="T95" fmla="*/ 160 h 482"/>
                  <a:gd name="T96" fmla="*/ 564 w 690"/>
                  <a:gd name="T97" fmla="*/ 148 h 482"/>
                  <a:gd name="T98" fmla="*/ 574 w 690"/>
                  <a:gd name="T99" fmla="*/ 148 h 482"/>
                  <a:gd name="T100" fmla="*/ 644 w 690"/>
                  <a:gd name="T101" fmla="*/ 184 h 482"/>
                  <a:gd name="T102" fmla="*/ 660 w 690"/>
                  <a:gd name="T103" fmla="*/ 196 h 482"/>
                  <a:gd name="T104" fmla="*/ 690 w 690"/>
                  <a:gd name="T105" fmla="*/ 176 h 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90" h="482">
                    <a:moveTo>
                      <a:pt x="690" y="0"/>
                    </a:moveTo>
                    <a:lnTo>
                      <a:pt x="126" y="0"/>
                    </a:lnTo>
                    <a:lnTo>
                      <a:pt x="126" y="0"/>
                    </a:lnTo>
                    <a:lnTo>
                      <a:pt x="106" y="22"/>
                    </a:lnTo>
                    <a:lnTo>
                      <a:pt x="84" y="40"/>
                    </a:lnTo>
                    <a:lnTo>
                      <a:pt x="64" y="56"/>
                    </a:lnTo>
                    <a:lnTo>
                      <a:pt x="44" y="70"/>
                    </a:lnTo>
                    <a:lnTo>
                      <a:pt x="12" y="88"/>
                    </a:lnTo>
                    <a:lnTo>
                      <a:pt x="0" y="94"/>
                    </a:lnTo>
                    <a:lnTo>
                      <a:pt x="0" y="94"/>
                    </a:lnTo>
                    <a:lnTo>
                      <a:pt x="50" y="86"/>
                    </a:lnTo>
                    <a:lnTo>
                      <a:pt x="90" y="82"/>
                    </a:lnTo>
                    <a:lnTo>
                      <a:pt x="106" y="82"/>
                    </a:lnTo>
                    <a:lnTo>
                      <a:pt x="120" y="84"/>
                    </a:lnTo>
                    <a:lnTo>
                      <a:pt x="130" y="86"/>
                    </a:lnTo>
                    <a:lnTo>
                      <a:pt x="140" y="88"/>
                    </a:lnTo>
                    <a:lnTo>
                      <a:pt x="146" y="92"/>
                    </a:lnTo>
                    <a:lnTo>
                      <a:pt x="152" y="96"/>
                    </a:lnTo>
                    <a:lnTo>
                      <a:pt x="156" y="102"/>
                    </a:lnTo>
                    <a:lnTo>
                      <a:pt x="158" y="108"/>
                    </a:lnTo>
                    <a:lnTo>
                      <a:pt x="158" y="114"/>
                    </a:lnTo>
                    <a:lnTo>
                      <a:pt x="158" y="122"/>
                    </a:lnTo>
                    <a:lnTo>
                      <a:pt x="152" y="136"/>
                    </a:lnTo>
                    <a:lnTo>
                      <a:pt x="144" y="152"/>
                    </a:lnTo>
                    <a:lnTo>
                      <a:pt x="132" y="168"/>
                    </a:lnTo>
                    <a:lnTo>
                      <a:pt x="108" y="196"/>
                    </a:lnTo>
                    <a:lnTo>
                      <a:pt x="86" y="216"/>
                    </a:lnTo>
                    <a:lnTo>
                      <a:pt x="78" y="224"/>
                    </a:lnTo>
                    <a:lnTo>
                      <a:pt x="78" y="224"/>
                    </a:lnTo>
                    <a:lnTo>
                      <a:pt x="96" y="222"/>
                    </a:lnTo>
                    <a:lnTo>
                      <a:pt x="114" y="220"/>
                    </a:lnTo>
                    <a:lnTo>
                      <a:pt x="126" y="222"/>
                    </a:lnTo>
                    <a:lnTo>
                      <a:pt x="136" y="226"/>
                    </a:lnTo>
                    <a:lnTo>
                      <a:pt x="144" y="232"/>
                    </a:lnTo>
                    <a:lnTo>
                      <a:pt x="148" y="240"/>
                    </a:lnTo>
                    <a:lnTo>
                      <a:pt x="152" y="248"/>
                    </a:lnTo>
                    <a:lnTo>
                      <a:pt x="154" y="258"/>
                    </a:lnTo>
                    <a:lnTo>
                      <a:pt x="154" y="276"/>
                    </a:lnTo>
                    <a:lnTo>
                      <a:pt x="150" y="292"/>
                    </a:lnTo>
                    <a:lnTo>
                      <a:pt x="144" y="310"/>
                    </a:lnTo>
                    <a:lnTo>
                      <a:pt x="144" y="310"/>
                    </a:lnTo>
                    <a:lnTo>
                      <a:pt x="152" y="308"/>
                    </a:lnTo>
                    <a:lnTo>
                      <a:pt x="160" y="310"/>
                    </a:lnTo>
                    <a:lnTo>
                      <a:pt x="166" y="314"/>
                    </a:lnTo>
                    <a:lnTo>
                      <a:pt x="170" y="320"/>
                    </a:lnTo>
                    <a:lnTo>
                      <a:pt x="174" y="330"/>
                    </a:lnTo>
                    <a:lnTo>
                      <a:pt x="176" y="340"/>
                    </a:lnTo>
                    <a:lnTo>
                      <a:pt x="180" y="362"/>
                    </a:lnTo>
                    <a:lnTo>
                      <a:pt x="180" y="386"/>
                    </a:lnTo>
                    <a:lnTo>
                      <a:pt x="180" y="408"/>
                    </a:lnTo>
                    <a:lnTo>
                      <a:pt x="178" y="428"/>
                    </a:lnTo>
                    <a:lnTo>
                      <a:pt x="178" y="428"/>
                    </a:lnTo>
                    <a:lnTo>
                      <a:pt x="188" y="408"/>
                    </a:lnTo>
                    <a:lnTo>
                      <a:pt x="198" y="392"/>
                    </a:lnTo>
                    <a:lnTo>
                      <a:pt x="208" y="376"/>
                    </a:lnTo>
                    <a:lnTo>
                      <a:pt x="218" y="364"/>
                    </a:lnTo>
                    <a:lnTo>
                      <a:pt x="228" y="354"/>
                    </a:lnTo>
                    <a:lnTo>
                      <a:pt x="238" y="346"/>
                    </a:lnTo>
                    <a:lnTo>
                      <a:pt x="248" y="340"/>
                    </a:lnTo>
                    <a:lnTo>
                      <a:pt x="258" y="336"/>
                    </a:lnTo>
                    <a:lnTo>
                      <a:pt x="274" y="332"/>
                    </a:lnTo>
                    <a:lnTo>
                      <a:pt x="286" y="330"/>
                    </a:lnTo>
                    <a:lnTo>
                      <a:pt x="298" y="330"/>
                    </a:lnTo>
                    <a:lnTo>
                      <a:pt x="298" y="330"/>
                    </a:lnTo>
                    <a:lnTo>
                      <a:pt x="298" y="322"/>
                    </a:lnTo>
                    <a:lnTo>
                      <a:pt x="300" y="312"/>
                    </a:lnTo>
                    <a:lnTo>
                      <a:pt x="310" y="284"/>
                    </a:lnTo>
                    <a:lnTo>
                      <a:pt x="332" y="238"/>
                    </a:lnTo>
                    <a:lnTo>
                      <a:pt x="332" y="238"/>
                    </a:lnTo>
                    <a:lnTo>
                      <a:pt x="334" y="232"/>
                    </a:lnTo>
                    <a:lnTo>
                      <a:pt x="336" y="230"/>
                    </a:lnTo>
                    <a:lnTo>
                      <a:pt x="340" y="232"/>
                    </a:lnTo>
                    <a:lnTo>
                      <a:pt x="342" y="234"/>
                    </a:lnTo>
                    <a:lnTo>
                      <a:pt x="344" y="240"/>
                    </a:lnTo>
                    <a:lnTo>
                      <a:pt x="344" y="242"/>
                    </a:lnTo>
                    <a:lnTo>
                      <a:pt x="344" y="242"/>
                    </a:lnTo>
                    <a:lnTo>
                      <a:pt x="342" y="262"/>
                    </a:lnTo>
                    <a:lnTo>
                      <a:pt x="344" y="284"/>
                    </a:lnTo>
                    <a:lnTo>
                      <a:pt x="346" y="310"/>
                    </a:lnTo>
                    <a:lnTo>
                      <a:pt x="352" y="336"/>
                    </a:lnTo>
                    <a:lnTo>
                      <a:pt x="362" y="380"/>
                    </a:lnTo>
                    <a:lnTo>
                      <a:pt x="366" y="398"/>
                    </a:lnTo>
                    <a:lnTo>
                      <a:pt x="366" y="398"/>
                    </a:lnTo>
                    <a:lnTo>
                      <a:pt x="380" y="376"/>
                    </a:lnTo>
                    <a:lnTo>
                      <a:pt x="392" y="360"/>
                    </a:lnTo>
                    <a:lnTo>
                      <a:pt x="404" y="348"/>
                    </a:lnTo>
                    <a:lnTo>
                      <a:pt x="414" y="342"/>
                    </a:lnTo>
                    <a:lnTo>
                      <a:pt x="422" y="340"/>
                    </a:lnTo>
                    <a:lnTo>
                      <a:pt x="430" y="340"/>
                    </a:lnTo>
                    <a:lnTo>
                      <a:pt x="436" y="346"/>
                    </a:lnTo>
                    <a:lnTo>
                      <a:pt x="440" y="352"/>
                    </a:lnTo>
                    <a:lnTo>
                      <a:pt x="446" y="360"/>
                    </a:lnTo>
                    <a:lnTo>
                      <a:pt x="448" y="370"/>
                    </a:lnTo>
                    <a:lnTo>
                      <a:pt x="454" y="388"/>
                    </a:lnTo>
                    <a:lnTo>
                      <a:pt x="458" y="410"/>
                    </a:lnTo>
                    <a:lnTo>
                      <a:pt x="458" y="410"/>
                    </a:lnTo>
                    <a:lnTo>
                      <a:pt x="464" y="398"/>
                    </a:lnTo>
                    <a:lnTo>
                      <a:pt x="472" y="392"/>
                    </a:lnTo>
                    <a:lnTo>
                      <a:pt x="480" y="388"/>
                    </a:lnTo>
                    <a:lnTo>
                      <a:pt x="488" y="390"/>
                    </a:lnTo>
                    <a:lnTo>
                      <a:pt x="496" y="394"/>
                    </a:lnTo>
                    <a:lnTo>
                      <a:pt x="506" y="400"/>
                    </a:lnTo>
                    <a:lnTo>
                      <a:pt x="514" y="408"/>
                    </a:lnTo>
                    <a:lnTo>
                      <a:pt x="522" y="418"/>
                    </a:lnTo>
                    <a:lnTo>
                      <a:pt x="536" y="440"/>
                    </a:lnTo>
                    <a:lnTo>
                      <a:pt x="548" y="460"/>
                    </a:lnTo>
                    <a:lnTo>
                      <a:pt x="558" y="482"/>
                    </a:lnTo>
                    <a:lnTo>
                      <a:pt x="558" y="482"/>
                    </a:lnTo>
                    <a:lnTo>
                      <a:pt x="558" y="478"/>
                    </a:lnTo>
                    <a:lnTo>
                      <a:pt x="558" y="478"/>
                    </a:lnTo>
                    <a:lnTo>
                      <a:pt x="560" y="480"/>
                    </a:lnTo>
                    <a:lnTo>
                      <a:pt x="560" y="480"/>
                    </a:lnTo>
                    <a:lnTo>
                      <a:pt x="554" y="458"/>
                    </a:lnTo>
                    <a:lnTo>
                      <a:pt x="548" y="434"/>
                    </a:lnTo>
                    <a:lnTo>
                      <a:pt x="546" y="408"/>
                    </a:lnTo>
                    <a:lnTo>
                      <a:pt x="546" y="396"/>
                    </a:lnTo>
                    <a:lnTo>
                      <a:pt x="546" y="384"/>
                    </a:lnTo>
                    <a:lnTo>
                      <a:pt x="550" y="374"/>
                    </a:lnTo>
                    <a:lnTo>
                      <a:pt x="554" y="366"/>
                    </a:lnTo>
                    <a:lnTo>
                      <a:pt x="558" y="360"/>
                    </a:lnTo>
                    <a:lnTo>
                      <a:pt x="566" y="356"/>
                    </a:lnTo>
                    <a:lnTo>
                      <a:pt x="578" y="356"/>
                    </a:lnTo>
                    <a:lnTo>
                      <a:pt x="590" y="362"/>
                    </a:lnTo>
                    <a:lnTo>
                      <a:pt x="590" y="362"/>
                    </a:lnTo>
                    <a:lnTo>
                      <a:pt x="578" y="342"/>
                    </a:lnTo>
                    <a:lnTo>
                      <a:pt x="570" y="326"/>
                    </a:lnTo>
                    <a:lnTo>
                      <a:pt x="566" y="316"/>
                    </a:lnTo>
                    <a:lnTo>
                      <a:pt x="564" y="306"/>
                    </a:lnTo>
                    <a:lnTo>
                      <a:pt x="564" y="298"/>
                    </a:lnTo>
                    <a:lnTo>
                      <a:pt x="566" y="290"/>
                    </a:lnTo>
                    <a:lnTo>
                      <a:pt x="570" y="284"/>
                    </a:lnTo>
                    <a:lnTo>
                      <a:pt x="578" y="280"/>
                    </a:lnTo>
                    <a:lnTo>
                      <a:pt x="590" y="280"/>
                    </a:lnTo>
                    <a:lnTo>
                      <a:pt x="606" y="280"/>
                    </a:lnTo>
                    <a:lnTo>
                      <a:pt x="626" y="286"/>
                    </a:lnTo>
                    <a:lnTo>
                      <a:pt x="652" y="294"/>
                    </a:lnTo>
                    <a:lnTo>
                      <a:pt x="652" y="294"/>
                    </a:lnTo>
                    <a:lnTo>
                      <a:pt x="644" y="276"/>
                    </a:lnTo>
                    <a:lnTo>
                      <a:pt x="622" y="236"/>
                    </a:lnTo>
                    <a:lnTo>
                      <a:pt x="610" y="214"/>
                    </a:lnTo>
                    <a:lnTo>
                      <a:pt x="596" y="192"/>
                    </a:lnTo>
                    <a:lnTo>
                      <a:pt x="580" y="174"/>
                    </a:lnTo>
                    <a:lnTo>
                      <a:pt x="566" y="160"/>
                    </a:lnTo>
                    <a:lnTo>
                      <a:pt x="566" y="160"/>
                    </a:lnTo>
                    <a:lnTo>
                      <a:pt x="566" y="158"/>
                    </a:lnTo>
                    <a:lnTo>
                      <a:pt x="564" y="152"/>
                    </a:lnTo>
                    <a:lnTo>
                      <a:pt x="564" y="148"/>
                    </a:lnTo>
                    <a:lnTo>
                      <a:pt x="564" y="146"/>
                    </a:lnTo>
                    <a:lnTo>
                      <a:pt x="568" y="146"/>
                    </a:lnTo>
                    <a:lnTo>
                      <a:pt x="574" y="148"/>
                    </a:lnTo>
                    <a:lnTo>
                      <a:pt x="574" y="148"/>
                    </a:lnTo>
                    <a:lnTo>
                      <a:pt x="620" y="170"/>
                    </a:lnTo>
                    <a:lnTo>
                      <a:pt x="644" y="184"/>
                    </a:lnTo>
                    <a:lnTo>
                      <a:pt x="654" y="192"/>
                    </a:lnTo>
                    <a:lnTo>
                      <a:pt x="660" y="196"/>
                    </a:lnTo>
                    <a:lnTo>
                      <a:pt x="660" y="196"/>
                    </a:lnTo>
                    <a:lnTo>
                      <a:pt x="666" y="190"/>
                    </a:lnTo>
                    <a:lnTo>
                      <a:pt x="676" y="182"/>
                    </a:lnTo>
                    <a:lnTo>
                      <a:pt x="690" y="176"/>
                    </a:lnTo>
                    <a:lnTo>
                      <a:pt x="690" y="0"/>
                    </a:lnTo>
                    <a:close/>
                  </a:path>
                </a:pathLst>
              </a:custGeom>
              <a:solidFill>
                <a:schemeClr val="accent1">
                  <a:alpha val="1000"/>
                </a:schemeClr>
              </a:solidFill>
              <a:ln>
                <a:noFill/>
              </a:ln>
              <a:effectLst>
                <a:glow rad="50800">
                  <a:schemeClr val="accent1">
                    <a:alpha val="43000"/>
                  </a:schemeClr>
                </a:glow>
                <a:softEdge rad="12700"/>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5" name="Freeform 31"/>
              <p:cNvSpPr>
                <a:spLocks noChangeAspect="1"/>
              </p:cNvSpPr>
              <p:nvPr/>
            </p:nvSpPr>
            <p:spPr bwMode="auto">
              <a:xfrm>
                <a:off x="6973892" y="6209551"/>
                <a:ext cx="1162575" cy="647993"/>
              </a:xfrm>
              <a:custGeom>
                <a:avLst/>
                <a:gdLst>
                  <a:gd name="T0" fmla="*/ 686 w 976"/>
                  <a:gd name="T1" fmla="*/ 250 h 544"/>
                  <a:gd name="T2" fmla="*/ 592 w 976"/>
                  <a:gd name="T3" fmla="*/ 242 h 544"/>
                  <a:gd name="T4" fmla="*/ 536 w 976"/>
                  <a:gd name="T5" fmla="*/ 262 h 544"/>
                  <a:gd name="T6" fmla="*/ 506 w 976"/>
                  <a:gd name="T7" fmla="*/ 288 h 544"/>
                  <a:gd name="T8" fmla="*/ 492 w 976"/>
                  <a:gd name="T9" fmla="*/ 292 h 544"/>
                  <a:gd name="T10" fmla="*/ 514 w 976"/>
                  <a:gd name="T11" fmla="*/ 248 h 544"/>
                  <a:gd name="T12" fmla="*/ 560 w 976"/>
                  <a:gd name="T13" fmla="*/ 124 h 544"/>
                  <a:gd name="T14" fmla="*/ 566 w 976"/>
                  <a:gd name="T15" fmla="*/ 34 h 544"/>
                  <a:gd name="T16" fmla="*/ 524 w 976"/>
                  <a:gd name="T17" fmla="*/ 32 h 544"/>
                  <a:gd name="T18" fmla="*/ 452 w 976"/>
                  <a:gd name="T19" fmla="*/ 98 h 544"/>
                  <a:gd name="T20" fmla="*/ 412 w 976"/>
                  <a:gd name="T21" fmla="*/ 174 h 544"/>
                  <a:gd name="T22" fmla="*/ 392 w 976"/>
                  <a:gd name="T23" fmla="*/ 152 h 544"/>
                  <a:gd name="T24" fmla="*/ 374 w 976"/>
                  <a:gd name="T25" fmla="*/ 148 h 544"/>
                  <a:gd name="T26" fmla="*/ 366 w 976"/>
                  <a:gd name="T27" fmla="*/ 170 h 544"/>
                  <a:gd name="T28" fmla="*/ 380 w 976"/>
                  <a:gd name="T29" fmla="*/ 242 h 544"/>
                  <a:gd name="T30" fmla="*/ 380 w 976"/>
                  <a:gd name="T31" fmla="*/ 302 h 544"/>
                  <a:gd name="T32" fmla="*/ 306 w 976"/>
                  <a:gd name="T33" fmla="*/ 126 h 544"/>
                  <a:gd name="T34" fmla="*/ 296 w 976"/>
                  <a:gd name="T35" fmla="*/ 44 h 544"/>
                  <a:gd name="T36" fmla="*/ 306 w 976"/>
                  <a:gd name="T37" fmla="*/ 10 h 544"/>
                  <a:gd name="T38" fmla="*/ 298 w 976"/>
                  <a:gd name="T39" fmla="*/ 0 h 544"/>
                  <a:gd name="T40" fmla="*/ 266 w 976"/>
                  <a:gd name="T41" fmla="*/ 8 h 544"/>
                  <a:gd name="T42" fmla="*/ 252 w 976"/>
                  <a:gd name="T43" fmla="*/ 26 h 544"/>
                  <a:gd name="T44" fmla="*/ 242 w 976"/>
                  <a:gd name="T45" fmla="*/ 40 h 544"/>
                  <a:gd name="T46" fmla="*/ 264 w 976"/>
                  <a:gd name="T47" fmla="*/ 138 h 544"/>
                  <a:gd name="T48" fmla="*/ 342 w 976"/>
                  <a:gd name="T49" fmla="*/ 322 h 544"/>
                  <a:gd name="T50" fmla="*/ 280 w 976"/>
                  <a:gd name="T51" fmla="*/ 272 h 544"/>
                  <a:gd name="T52" fmla="*/ 242 w 976"/>
                  <a:gd name="T53" fmla="*/ 232 h 544"/>
                  <a:gd name="T54" fmla="*/ 220 w 976"/>
                  <a:gd name="T55" fmla="*/ 228 h 544"/>
                  <a:gd name="T56" fmla="*/ 214 w 976"/>
                  <a:gd name="T57" fmla="*/ 252 h 544"/>
                  <a:gd name="T58" fmla="*/ 198 w 976"/>
                  <a:gd name="T59" fmla="*/ 268 h 544"/>
                  <a:gd name="T60" fmla="*/ 116 w 976"/>
                  <a:gd name="T61" fmla="*/ 264 h 544"/>
                  <a:gd name="T62" fmla="*/ 18 w 976"/>
                  <a:gd name="T63" fmla="*/ 292 h 544"/>
                  <a:gd name="T64" fmla="*/ 36 w 976"/>
                  <a:gd name="T65" fmla="*/ 332 h 544"/>
                  <a:gd name="T66" fmla="*/ 116 w 976"/>
                  <a:gd name="T67" fmla="*/ 374 h 544"/>
                  <a:gd name="T68" fmla="*/ 260 w 976"/>
                  <a:gd name="T69" fmla="*/ 404 h 544"/>
                  <a:gd name="T70" fmla="*/ 270 w 976"/>
                  <a:gd name="T71" fmla="*/ 408 h 544"/>
                  <a:gd name="T72" fmla="*/ 260 w 976"/>
                  <a:gd name="T73" fmla="*/ 416 h 544"/>
                  <a:gd name="T74" fmla="*/ 200 w 976"/>
                  <a:gd name="T75" fmla="*/ 438 h 544"/>
                  <a:gd name="T76" fmla="*/ 154 w 976"/>
                  <a:gd name="T77" fmla="*/ 484 h 544"/>
                  <a:gd name="T78" fmla="*/ 652 w 976"/>
                  <a:gd name="T79" fmla="*/ 544 h 544"/>
                  <a:gd name="T80" fmla="*/ 612 w 976"/>
                  <a:gd name="T81" fmla="*/ 484 h 544"/>
                  <a:gd name="T82" fmla="*/ 560 w 976"/>
                  <a:gd name="T83" fmla="*/ 448 h 544"/>
                  <a:gd name="T84" fmla="*/ 556 w 976"/>
                  <a:gd name="T85" fmla="*/ 440 h 544"/>
                  <a:gd name="T86" fmla="*/ 564 w 976"/>
                  <a:gd name="T87" fmla="*/ 438 h 544"/>
                  <a:gd name="T88" fmla="*/ 676 w 976"/>
                  <a:gd name="T89" fmla="*/ 454 h 544"/>
                  <a:gd name="T90" fmla="*/ 750 w 976"/>
                  <a:gd name="T91" fmla="*/ 442 h 544"/>
                  <a:gd name="T92" fmla="*/ 870 w 976"/>
                  <a:gd name="T93" fmla="*/ 392 h 544"/>
                  <a:gd name="T94" fmla="*/ 966 w 976"/>
                  <a:gd name="T95" fmla="*/ 334 h 544"/>
                  <a:gd name="T96" fmla="*/ 860 w 976"/>
                  <a:gd name="T97" fmla="*/ 316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76" h="544">
                    <a:moveTo>
                      <a:pt x="748" y="274"/>
                    </a:moveTo>
                    <a:lnTo>
                      <a:pt x="748" y="274"/>
                    </a:lnTo>
                    <a:lnTo>
                      <a:pt x="716" y="260"/>
                    </a:lnTo>
                    <a:lnTo>
                      <a:pt x="686" y="250"/>
                    </a:lnTo>
                    <a:lnTo>
                      <a:pt x="660" y="244"/>
                    </a:lnTo>
                    <a:lnTo>
                      <a:pt x="634" y="242"/>
                    </a:lnTo>
                    <a:lnTo>
                      <a:pt x="612" y="240"/>
                    </a:lnTo>
                    <a:lnTo>
                      <a:pt x="592" y="242"/>
                    </a:lnTo>
                    <a:lnTo>
                      <a:pt x="574" y="246"/>
                    </a:lnTo>
                    <a:lnTo>
                      <a:pt x="560" y="250"/>
                    </a:lnTo>
                    <a:lnTo>
                      <a:pt x="546" y="256"/>
                    </a:lnTo>
                    <a:lnTo>
                      <a:pt x="536" y="262"/>
                    </a:lnTo>
                    <a:lnTo>
                      <a:pt x="518" y="274"/>
                    </a:lnTo>
                    <a:lnTo>
                      <a:pt x="510" y="284"/>
                    </a:lnTo>
                    <a:lnTo>
                      <a:pt x="506" y="288"/>
                    </a:lnTo>
                    <a:lnTo>
                      <a:pt x="506" y="288"/>
                    </a:lnTo>
                    <a:lnTo>
                      <a:pt x="502" y="290"/>
                    </a:lnTo>
                    <a:lnTo>
                      <a:pt x="496" y="292"/>
                    </a:lnTo>
                    <a:lnTo>
                      <a:pt x="494" y="292"/>
                    </a:lnTo>
                    <a:lnTo>
                      <a:pt x="492" y="292"/>
                    </a:lnTo>
                    <a:lnTo>
                      <a:pt x="494" y="288"/>
                    </a:lnTo>
                    <a:lnTo>
                      <a:pt x="496" y="282"/>
                    </a:lnTo>
                    <a:lnTo>
                      <a:pt x="496" y="282"/>
                    </a:lnTo>
                    <a:lnTo>
                      <a:pt x="514" y="248"/>
                    </a:lnTo>
                    <a:lnTo>
                      <a:pt x="528" y="220"/>
                    </a:lnTo>
                    <a:lnTo>
                      <a:pt x="542" y="184"/>
                    </a:lnTo>
                    <a:lnTo>
                      <a:pt x="554" y="146"/>
                    </a:lnTo>
                    <a:lnTo>
                      <a:pt x="560" y="124"/>
                    </a:lnTo>
                    <a:lnTo>
                      <a:pt x="564" y="102"/>
                    </a:lnTo>
                    <a:lnTo>
                      <a:pt x="566" y="80"/>
                    </a:lnTo>
                    <a:lnTo>
                      <a:pt x="566" y="56"/>
                    </a:lnTo>
                    <a:lnTo>
                      <a:pt x="566" y="34"/>
                    </a:lnTo>
                    <a:lnTo>
                      <a:pt x="562" y="10"/>
                    </a:lnTo>
                    <a:lnTo>
                      <a:pt x="562" y="10"/>
                    </a:lnTo>
                    <a:lnTo>
                      <a:pt x="544" y="20"/>
                    </a:lnTo>
                    <a:lnTo>
                      <a:pt x="524" y="32"/>
                    </a:lnTo>
                    <a:lnTo>
                      <a:pt x="502" y="48"/>
                    </a:lnTo>
                    <a:lnTo>
                      <a:pt x="476" y="70"/>
                    </a:lnTo>
                    <a:lnTo>
                      <a:pt x="464" y="84"/>
                    </a:lnTo>
                    <a:lnTo>
                      <a:pt x="452" y="98"/>
                    </a:lnTo>
                    <a:lnTo>
                      <a:pt x="440" y="116"/>
                    </a:lnTo>
                    <a:lnTo>
                      <a:pt x="430" y="132"/>
                    </a:lnTo>
                    <a:lnTo>
                      <a:pt x="420" y="152"/>
                    </a:lnTo>
                    <a:lnTo>
                      <a:pt x="412" y="174"/>
                    </a:lnTo>
                    <a:lnTo>
                      <a:pt x="412" y="174"/>
                    </a:lnTo>
                    <a:lnTo>
                      <a:pt x="408" y="168"/>
                    </a:lnTo>
                    <a:lnTo>
                      <a:pt x="398" y="156"/>
                    </a:lnTo>
                    <a:lnTo>
                      <a:pt x="392" y="152"/>
                    </a:lnTo>
                    <a:lnTo>
                      <a:pt x="386" y="148"/>
                    </a:lnTo>
                    <a:lnTo>
                      <a:pt x="380" y="146"/>
                    </a:lnTo>
                    <a:lnTo>
                      <a:pt x="374" y="148"/>
                    </a:lnTo>
                    <a:lnTo>
                      <a:pt x="374" y="148"/>
                    </a:lnTo>
                    <a:lnTo>
                      <a:pt x="368" y="156"/>
                    </a:lnTo>
                    <a:lnTo>
                      <a:pt x="364" y="162"/>
                    </a:lnTo>
                    <a:lnTo>
                      <a:pt x="364" y="168"/>
                    </a:lnTo>
                    <a:lnTo>
                      <a:pt x="366" y="170"/>
                    </a:lnTo>
                    <a:lnTo>
                      <a:pt x="366" y="170"/>
                    </a:lnTo>
                    <a:lnTo>
                      <a:pt x="370" y="184"/>
                    </a:lnTo>
                    <a:lnTo>
                      <a:pt x="376" y="222"/>
                    </a:lnTo>
                    <a:lnTo>
                      <a:pt x="380" y="242"/>
                    </a:lnTo>
                    <a:lnTo>
                      <a:pt x="382" y="264"/>
                    </a:lnTo>
                    <a:lnTo>
                      <a:pt x="382" y="284"/>
                    </a:lnTo>
                    <a:lnTo>
                      <a:pt x="380" y="302"/>
                    </a:lnTo>
                    <a:lnTo>
                      <a:pt x="380" y="302"/>
                    </a:lnTo>
                    <a:lnTo>
                      <a:pt x="356" y="252"/>
                    </a:lnTo>
                    <a:lnTo>
                      <a:pt x="338" y="214"/>
                    </a:lnTo>
                    <a:lnTo>
                      <a:pt x="320" y="172"/>
                    </a:lnTo>
                    <a:lnTo>
                      <a:pt x="306" y="126"/>
                    </a:lnTo>
                    <a:lnTo>
                      <a:pt x="300" y="104"/>
                    </a:lnTo>
                    <a:lnTo>
                      <a:pt x="296" y="84"/>
                    </a:lnTo>
                    <a:lnTo>
                      <a:pt x="294" y="64"/>
                    </a:lnTo>
                    <a:lnTo>
                      <a:pt x="296" y="44"/>
                    </a:lnTo>
                    <a:lnTo>
                      <a:pt x="298" y="28"/>
                    </a:lnTo>
                    <a:lnTo>
                      <a:pt x="304" y="12"/>
                    </a:lnTo>
                    <a:lnTo>
                      <a:pt x="304" y="12"/>
                    </a:lnTo>
                    <a:lnTo>
                      <a:pt x="306" y="10"/>
                    </a:lnTo>
                    <a:lnTo>
                      <a:pt x="306" y="6"/>
                    </a:lnTo>
                    <a:lnTo>
                      <a:pt x="304" y="2"/>
                    </a:lnTo>
                    <a:lnTo>
                      <a:pt x="298" y="0"/>
                    </a:lnTo>
                    <a:lnTo>
                      <a:pt x="298" y="0"/>
                    </a:lnTo>
                    <a:lnTo>
                      <a:pt x="292" y="0"/>
                    </a:lnTo>
                    <a:lnTo>
                      <a:pt x="280" y="0"/>
                    </a:lnTo>
                    <a:lnTo>
                      <a:pt x="274" y="2"/>
                    </a:lnTo>
                    <a:lnTo>
                      <a:pt x="266" y="8"/>
                    </a:lnTo>
                    <a:lnTo>
                      <a:pt x="260" y="14"/>
                    </a:lnTo>
                    <a:lnTo>
                      <a:pt x="254" y="22"/>
                    </a:lnTo>
                    <a:lnTo>
                      <a:pt x="254" y="22"/>
                    </a:lnTo>
                    <a:lnTo>
                      <a:pt x="252" y="26"/>
                    </a:lnTo>
                    <a:lnTo>
                      <a:pt x="246" y="30"/>
                    </a:lnTo>
                    <a:lnTo>
                      <a:pt x="244" y="34"/>
                    </a:lnTo>
                    <a:lnTo>
                      <a:pt x="242" y="40"/>
                    </a:lnTo>
                    <a:lnTo>
                      <a:pt x="242" y="40"/>
                    </a:lnTo>
                    <a:lnTo>
                      <a:pt x="244" y="58"/>
                    </a:lnTo>
                    <a:lnTo>
                      <a:pt x="248" y="80"/>
                    </a:lnTo>
                    <a:lnTo>
                      <a:pt x="254" y="106"/>
                    </a:lnTo>
                    <a:lnTo>
                      <a:pt x="264" y="138"/>
                    </a:lnTo>
                    <a:lnTo>
                      <a:pt x="278" y="174"/>
                    </a:lnTo>
                    <a:lnTo>
                      <a:pt x="296" y="218"/>
                    </a:lnTo>
                    <a:lnTo>
                      <a:pt x="342" y="322"/>
                    </a:lnTo>
                    <a:lnTo>
                      <a:pt x="342" y="322"/>
                    </a:lnTo>
                    <a:lnTo>
                      <a:pt x="328" y="314"/>
                    </a:lnTo>
                    <a:lnTo>
                      <a:pt x="312" y="300"/>
                    </a:lnTo>
                    <a:lnTo>
                      <a:pt x="294" y="286"/>
                    </a:lnTo>
                    <a:lnTo>
                      <a:pt x="280" y="272"/>
                    </a:lnTo>
                    <a:lnTo>
                      <a:pt x="254" y="244"/>
                    </a:lnTo>
                    <a:lnTo>
                      <a:pt x="244" y="232"/>
                    </a:lnTo>
                    <a:lnTo>
                      <a:pt x="244" y="232"/>
                    </a:lnTo>
                    <a:lnTo>
                      <a:pt x="242" y="232"/>
                    </a:lnTo>
                    <a:lnTo>
                      <a:pt x="238" y="228"/>
                    </a:lnTo>
                    <a:lnTo>
                      <a:pt x="230" y="226"/>
                    </a:lnTo>
                    <a:lnTo>
                      <a:pt x="220" y="228"/>
                    </a:lnTo>
                    <a:lnTo>
                      <a:pt x="220" y="228"/>
                    </a:lnTo>
                    <a:lnTo>
                      <a:pt x="216" y="232"/>
                    </a:lnTo>
                    <a:lnTo>
                      <a:pt x="214" y="236"/>
                    </a:lnTo>
                    <a:lnTo>
                      <a:pt x="212" y="244"/>
                    </a:lnTo>
                    <a:lnTo>
                      <a:pt x="214" y="252"/>
                    </a:lnTo>
                    <a:lnTo>
                      <a:pt x="218" y="268"/>
                    </a:lnTo>
                    <a:lnTo>
                      <a:pt x="220" y="274"/>
                    </a:lnTo>
                    <a:lnTo>
                      <a:pt x="220" y="274"/>
                    </a:lnTo>
                    <a:lnTo>
                      <a:pt x="198" y="268"/>
                    </a:lnTo>
                    <a:lnTo>
                      <a:pt x="176" y="264"/>
                    </a:lnTo>
                    <a:lnTo>
                      <a:pt x="156" y="264"/>
                    </a:lnTo>
                    <a:lnTo>
                      <a:pt x="136" y="264"/>
                    </a:lnTo>
                    <a:lnTo>
                      <a:pt x="116" y="264"/>
                    </a:lnTo>
                    <a:lnTo>
                      <a:pt x="98" y="268"/>
                    </a:lnTo>
                    <a:lnTo>
                      <a:pt x="66" y="274"/>
                    </a:lnTo>
                    <a:lnTo>
                      <a:pt x="40" y="284"/>
                    </a:lnTo>
                    <a:lnTo>
                      <a:pt x="18" y="292"/>
                    </a:lnTo>
                    <a:lnTo>
                      <a:pt x="0" y="302"/>
                    </a:lnTo>
                    <a:lnTo>
                      <a:pt x="0" y="302"/>
                    </a:lnTo>
                    <a:lnTo>
                      <a:pt x="18" y="318"/>
                    </a:lnTo>
                    <a:lnTo>
                      <a:pt x="36" y="332"/>
                    </a:lnTo>
                    <a:lnTo>
                      <a:pt x="56" y="344"/>
                    </a:lnTo>
                    <a:lnTo>
                      <a:pt x="74" y="356"/>
                    </a:lnTo>
                    <a:lnTo>
                      <a:pt x="96" y="366"/>
                    </a:lnTo>
                    <a:lnTo>
                      <a:pt x="116" y="374"/>
                    </a:lnTo>
                    <a:lnTo>
                      <a:pt x="154" y="386"/>
                    </a:lnTo>
                    <a:lnTo>
                      <a:pt x="190" y="394"/>
                    </a:lnTo>
                    <a:lnTo>
                      <a:pt x="222" y="400"/>
                    </a:lnTo>
                    <a:lnTo>
                      <a:pt x="260" y="404"/>
                    </a:lnTo>
                    <a:lnTo>
                      <a:pt x="260" y="404"/>
                    </a:lnTo>
                    <a:lnTo>
                      <a:pt x="266" y="406"/>
                    </a:lnTo>
                    <a:lnTo>
                      <a:pt x="270" y="406"/>
                    </a:lnTo>
                    <a:lnTo>
                      <a:pt x="270" y="408"/>
                    </a:lnTo>
                    <a:lnTo>
                      <a:pt x="268" y="412"/>
                    </a:lnTo>
                    <a:lnTo>
                      <a:pt x="264" y="414"/>
                    </a:lnTo>
                    <a:lnTo>
                      <a:pt x="260" y="416"/>
                    </a:lnTo>
                    <a:lnTo>
                      <a:pt x="260" y="416"/>
                    </a:lnTo>
                    <a:lnTo>
                      <a:pt x="246" y="418"/>
                    </a:lnTo>
                    <a:lnTo>
                      <a:pt x="230" y="422"/>
                    </a:lnTo>
                    <a:lnTo>
                      <a:pt x="210" y="432"/>
                    </a:lnTo>
                    <a:lnTo>
                      <a:pt x="200" y="438"/>
                    </a:lnTo>
                    <a:lnTo>
                      <a:pt x="188" y="446"/>
                    </a:lnTo>
                    <a:lnTo>
                      <a:pt x="176" y="456"/>
                    </a:lnTo>
                    <a:lnTo>
                      <a:pt x="166" y="468"/>
                    </a:lnTo>
                    <a:lnTo>
                      <a:pt x="154" y="484"/>
                    </a:lnTo>
                    <a:lnTo>
                      <a:pt x="144" y="500"/>
                    </a:lnTo>
                    <a:lnTo>
                      <a:pt x="134" y="520"/>
                    </a:lnTo>
                    <a:lnTo>
                      <a:pt x="124" y="544"/>
                    </a:lnTo>
                    <a:lnTo>
                      <a:pt x="652" y="544"/>
                    </a:lnTo>
                    <a:lnTo>
                      <a:pt x="652" y="544"/>
                    </a:lnTo>
                    <a:lnTo>
                      <a:pt x="632" y="512"/>
                    </a:lnTo>
                    <a:lnTo>
                      <a:pt x="622" y="498"/>
                    </a:lnTo>
                    <a:lnTo>
                      <a:pt x="612" y="484"/>
                    </a:lnTo>
                    <a:lnTo>
                      <a:pt x="600" y="472"/>
                    </a:lnTo>
                    <a:lnTo>
                      <a:pt x="586" y="462"/>
                    </a:lnTo>
                    <a:lnTo>
                      <a:pt x="574" y="454"/>
                    </a:lnTo>
                    <a:lnTo>
                      <a:pt x="560" y="448"/>
                    </a:lnTo>
                    <a:lnTo>
                      <a:pt x="560" y="448"/>
                    </a:lnTo>
                    <a:lnTo>
                      <a:pt x="558" y="446"/>
                    </a:lnTo>
                    <a:lnTo>
                      <a:pt x="556" y="442"/>
                    </a:lnTo>
                    <a:lnTo>
                      <a:pt x="556" y="440"/>
                    </a:lnTo>
                    <a:lnTo>
                      <a:pt x="556" y="438"/>
                    </a:lnTo>
                    <a:lnTo>
                      <a:pt x="560" y="438"/>
                    </a:lnTo>
                    <a:lnTo>
                      <a:pt x="564" y="438"/>
                    </a:lnTo>
                    <a:lnTo>
                      <a:pt x="564" y="438"/>
                    </a:lnTo>
                    <a:lnTo>
                      <a:pt x="590" y="442"/>
                    </a:lnTo>
                    <a:lnTo>
                      <a:pt x="630" y="450"/>
                    </a:lnTo>
                    <a:lnTo>
                      <a:pt x="652" y="454"/>
                    </a:lnTo>
                    <a:lnTo>
                      <a:pt x="676" y="454"/>
                    </a:lnTo>
                    <a:lnTo>
                      <a:pt x="696" y="454"/>
                    </a:lnTo>
                    <a:lnTo>
                      <a:pt x="716" y="452"/>
                    </a:lnTo>
                    <a:lnTo>
                      <a:pt x="716" y="452"/>
                    </a:lnTo>
                    <a:lnTo>
                      <a:pt x="750" y="442"/>
                    </a:lnTo>
                    <a:lnTo>
                      <a:pt x="772" y="436"/>
                    </a:lnTo>
                    <a:lnTo>
                      <a:pt x="798" y="426"/>
                    </a:lnTo>
                    <a:lnTo>
                      <a:pt x="830" y="412"/>
                    </a:lnTo>
                    <a:lnTo>
                      <a:pt x="870" y="392"/>
                    </a:lnTo>
                    <a:lnTo>
                      <a:pt x="918" y="366"/>
                    </a:lnTo>
                    <a:lnTo>
                      <a:pt x="976" y="332"/>
                    </a:lnTo>
                    <a:lnTo>
                      <a:pt x="976" y="332"/>
                    </a:lnTo>
                    <a:lnTo>
                      <a:pt x="966" y="334"/>
                    </a:lnTo>
                    <a:lnTo>
                      <a:pt x="952" y="334"/>
                    </a:lnTo>
                    <a:lnTo>
                      <a:pt x="930" y="332"/>
                    </a:lnTo>
                    <a:lnTo>
                      <a:pt x="900" y="328"/>
                    </a:lnTo>
                    <a:lnTo>
                      <a:pt x="860" y="316"/>
                    </a:lnTo>
                    <a:lnTo>
                      <a:pt x="810" y="298"/>
                    </a:lnTo>
                    <a:lnTo>
                      <a:pt x="748" y="274"/>
                    </a:lnTo>
                    <a:lnTo>
                      <a:pt x="748" y="274"/>
                    </a:lnTo>
                    <a:close/>
                  </a:path>
                </a:pathLst>
              </a:custGeom>
              <a:solidFill>
                <a:schemeClr val="accent1">
                  <a:alpha val="1000"/>
                </a:schemeClr>
              </a:solidFill>
              <a:ln>
                <a:noFill/>
              </a:ln>
              <a:effectLst>
                <a:glow rad="38100">
                  <a:schemeClr val="accent1">
                    <a:alpha val="43000"/>
                  </a:schemeClr>
                </a:glow>
                <a:softEdge rad="12700"/>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spTree>
  </p:cSld>
  <p:clrMap bg1="dk1" tx1="lt1" bg2="dk2" tx2="lt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457200" rtl="0" eaLnBrk="1" latinLnBrk="0" hangingPunct="1">
        <a:spcBef>
          <a:spcPct val="0"/>
        </a:spcBef>
        <a:buNone/>
        <a:defRPr sz="3200" kern="1200">
          <a:solidFill>
            <a:schemeClr val="tx1"/>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tx2"/>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tx2"/>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tx2"/>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tx2"/>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tx2"/>
        </a:buClr>
        <a:buFont typeface="Wingdings 2" charset="2"/>
        <a:buChar char=""/>
        <a:defRPr sz="12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36512" y="0"/>
            <a:ext cx="9180512" cy="6858000"/>
          </a:xfrm>
          <a:prstGeom prst="rect">
            <a:avLst/>
          </a:prstGeom>
        </p:spPr>
      </p:pic>
      <p:sp>
        <p:nvSpPr>
          <p:cNvPr id="2" name="Заголовок 1"/>
          <p:cNvSpPr>
            <a:spLocks noGrp="1"/>
          </p:cNvSpPr>
          <p:nvPr>
            <p:ph type="ctrTitle"/>
          </p:nvPr>
        </p:nvSpPr>
        <p:spPr>
          <a:xfrm>
            <a:off x="1009442" y="476673"/>
            <a:ext cx="7117180" cy="1737881"/>
          </a:xfrm>
        </p:spPr>
        <p:txBody>
          <a:bodyPr/>
          <a:lstStyle/>
          <a:p>
            <a:pPr algn="ctr"/>
            <a:r>
              <a:rPr lang="uk-UA" sz="4800" b="1" dirty="0" smtClean="0">
                <a:solidFill>
                  <a:schemeClr val="bg2">
                    <a:lumMod val="50000"/>
                  </a:schemeClr>
                </a:solidFill>
              </a:rPr>
              <a:t>Захворювання зовнішнього та середнього вуха</a:t>
            </a:r>
            <a:endParaRPr lang="uk-UA" sz="4800" b="1" dirty="0">
              <a:solidFill>
                <a:schemeClr val="bg2">
                  <a:lumMod val="50000"/>
                </a:schemeClr>
              </a:solidFill>
            </a:endParaRPr>
          </a:p>
        </p:txBody>
      </p:sp>
      <p:sp>
        <p:nvSpPr>
          <p:cNvPr id="3" name="Подзаголовок 2"/>
          <p:cNvSpPr>
            <a:spLocks noGrp="1"/>
          </p:cNvSpPr>
          <p:nvPr>
            <p:ph type="subTitle" idx="1"/>
          </p:nvPr>
        </p:nvSpPr>
        <p:spPr>
          <a:xfrm>
            <a:off x="4714876" y="5857892"/>
            <a:ext cx="4071966" cy="861420"/>
          </a:xfrm>
        </p:spPr>
        <p:txBody>
          <a:bodyPr/>
          <a:lstStyle/>
          <a:p>
            <a:r>
              <a:rPr lang="uk-UA" dirty="0" smtClean="0">
                <a:solidFill>
                  <a:srgbClr val="FF0000"/>
                </a:solidFill>
              </a:rPr>
              <a:t>Лектор : проф. Кіщук В.В.</a:t>
            </a:r>
            <a:endParaRPr lang="uk-UA" dirty="0">
              <a:solidFill>
                <a:srgbClr val="FF0000"/>
              </a:solidFill>
            </a:endParaRPr>
          </a:p>
        </p:txBody>
      </p:sp>
    </p:spTree>
    <p:extLst>
      <p:ext uri="{BB962C8B-B14F-4D97-AF65-F5344CB8AC3E}">
        <p14:creationId xmlns:p14="http://schemas.microsoft.com/office/powerpoint/2010/main" xmlns="" val="127587395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09442" y="404665"/>
            <a:ext cx="7125113" cy="792088"/>
          </a:xfrm>
        </p:spPr>
        <p:txBody>
          <a:bodyPr/>
          <a:lstStyle/>
          <a:p>
            <a:pPr algn="ctr"/>
            <a:r>
              <a:rPr lang="uk-UA" dirty="0" smtClean="0"/>
              <a:t>План лекції</a:t>
            </a:r>
            <a:endParaRPr lang="uk-UA" dirty="0"/>
          </a:p>
        </p:txBody>
      </p:sp>
      <p:sp>
        <p:nvSpPr>
          <p:cNvPr id="3" name="Объект 2"/>
          <p:cNvSpPr>
            <a:spLocks noGrp="1"/>
          </p:cNvSpPr>
          <p:nvPr>
            <p:ph idx="1"/>
          </p:nvPr>
        </p:nvSpPr>
        <p:spPr>
          <a:xfrm>
            <a:off x="539552" y="1340768"/>
            <a:ext cx="8136904" cy="5040559"/>
          </a:xfrm>
        </p:spPr>
        <p:txBody>
          <a:bodyPr>
            <a:normAutofit fontScale="92500" lnSpcReduction="10000"/>
          </a:bodyPr>
          <a:lstStyle/>
          <a:p>
            <a:pPr marL="57150" indent="0">
              <a:buNone/>
            </a:pPr>
            <a:r>
              <a:rPr lang="uk-UA" sz="1900" dirty="0" smtClean="0"/>
              <a:t>1.	Гострі зовнішні отити. Клініка, діагностика, лікування.</a:t>
            </a:r>
          </a:p>
          <a:p>
            <a:pPr marL="0" indent="0">
              <a:buNone/>
            </a:pPr>
            <a:r>
              <a:rPr lang="uk-UA" sz="1900" dirty="0" smtClean="0"/>
              <a:t> 2. 	Гострий і хронічний середній отит негнійного характеру: етіологія, патогенез, діагностика, лікування, особливості перебігу у дітей.</a:t>
            </a:r>
          </a:p>
          <a:p>
            <a:pPr marL="0" indent="0">
              <a:buNone/>
            </a:pPr>
            <a:r>
              <a:rPr lang="uk-UA" sz="1900" dirty="0" smtClean="0"/>
              <a:t> 3.	Гострий середній гнійний отит: етіологія, патогенез, діагностика, лікування, особливості перебігу у дітей грудного віку, профілактика. Захворювання вуха при гострих інфекціях (кір, скарлатина, грип</a:t>
            </a:r>
            <a:r>
              <a:rPr lang="uk-UA" sz="1900" smtClean="0"/>
              <a:t>, туберкульозний отит</a:t>
            </a:r>
            <a:r>
              <a:rPr lang="uk-UA" sz="1900" dirty="0" smtClean="0"/>
              <a:t>).</a:t>
            </a:r>
          </a:p>
          <a:p>
            <a:pPr marL="0" indent="0">
              <a:buNone/>
            </a:pPr>
            <a:r>
              <a:rPr lang="uk-UA" sz="1900" dirty="0" smtClean="0"/>
              <a:t> 4.	</a:t>
            </a:r>
            <a:r>
              <a:rPr lang="uk-UA" sz="1900" dirty="0" err="1" smtClean="0"/>
              <a:t>Антрити</a:t>
            </a:r>
            <a:r>
              <a:rPr lang="uk-UA" sz="1900" dirty="0" smtClean="0"/>
              <a:t>. Мастоїдити: </a:t>
            </a:r>
            <a:r>
              <a:rPr lang="uk-UA" sz="1900" dirty="0" err="1" smtClean="0"/>
              <a:t>субперіостальний</a:t>
            </a:r>
            <a:r>
              <a:rPr lang="uk-UA" sz="1900" dirty="0" smtClean="0"/>
              <a:t> абсцес, </a:t>
            </a:r>
            <a:r>
              <a:rPr lang="uk-UA" sz="1900" dirty="0" err="1" smtClean="0"/>
              <a:t>зигоматиціт</a:t>
            </a:r>
            <a:r>
              <a:rPr lang="uk-UA" sz="1900" dirty="0" smtClean="0"/>
              <a:t>, верхівково-шийні форми, </a:t>
            </a:r>
            <a:r>
              <a:rPr lang="uk-UA" sz="1900" dirty="0" err="1" smtClean="0"/>
              <a:t>петрозит</a:t>
            </a:r>
            <a:r>
              <a:rPr lang="uk-UA" sz="1900" dirty="0" smtClean="0"/>
              <a:t>. Клініка, діагностика, лікування.</a:t>
            </a:r>
          </a:p>
          <a:p>
            <a:pPr marL="0" indent="0">
              <a:buNone/>
            </a:pPr>
            <a:r>
              <a:rPr lang="uk-UA" sz="1900" dirty="0" smtClean="0"/>
              <a:t> 5.	Хронічні середні гнійні отити. Клінічні форми, перебіг, діагностика, консервативне та хірургічне лікування, наслідки, профілактика. </a:t>
            </a:r>
          </a:p>
          <a:p>
            <a:pPr marL="0" indent="0">
              <a:buNone/>
            </a:pPr>
            <a:r>
              <a:rPr lang="uk-UA" sz="1900" dirty="0" smtClean="0"/>
              <a:t> 6.	</a:t>
            </a:r>
            <a:r>
              <a:rPr lang="uk-UA" sz="1900" dirty="0" err="1" smtClean="0"/>
              <a:t>Тимпанопластика</a:t>
            </a:r>
            <a:r>
              <a:rPr lang="uk-UA" sz="1900" dirty="0" smtClean="0"/>
              <a:t>: показання та протипоказання. Типи </a:t>
            </a:r>
            <a:r>
              <a:rPr lang="uk-UA" sz="1900" dirty="0" err="1" smtClean="0"/>
              <a:t>тимпанопластик</a:t>
            </a:r>
            <a:r>
              <a:rPr lang="uk-UA" sz="1900" dirty="0" smtClean="0"/>
              <a:t> (за </a:t>
            </a:r>
            <a:r>
              <a:rPr lang="uk-UA" sz="1900" dirty="0" err="1" smtClean="0"/>
              <a:t>Вульштейном</a:t>
            </a:r>
            <a:r>
              <a:rPr lang="uk-UA" sz="1900" dirty="0" smtClean="0"/>
              <a:t>).</a:t>
            </a:r>
          </a:p>
          <a:p>
            <a:pPr>
              <a:buFont typeface="+mj-lt"/>
              <a:buAutoNum type="arabicPeriod"/>
            </a:pPr>
            <a:endParaRPr lang="uk-UA" dirty="0" smtClean="0"/>
          </a:p>
        </p:txBody>
      </p:sp>
    </p:spTree>
    <p:extLst>
      <p:ext uri="{BB962C8B-B14F-4D97-AF65-F5344CB8AC3E}">
        <p14:creationId xmlns:p14="http://schemas.microsoft.com/office/powerpoint/2010/main" xmlns="" val="38596836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https://st3.depositphotos.com/2852841/14146/v/1600/depositphotos_141469224-stock-illustration-ear-anatomylustration-of-ear-anatomy.jpg"/>
          <p:cNvPicPr>
            <a:picLocks noGrp="1" noChangeAspect="1" noChangeArrowheads="1"/>
          </p:cNvPicPr>
          <p:nvPr>
            <p:ph idx="1"/>
          </p:nvPr>
        </p:nvPicPr>
        <p:blipFill>
          <a:blip r:embed="rId2" cstate="print"/>
          <a:srcRect/>
          <a:stretch>
            <a:fillRect/>
          </a:stretch>
        </p:blipFill>
        <p:spPr bwMode="auto">
          <a:xfrm>
            <a:off x="428596" y="214290"/>
            <a:ext cx="8429684" cy="6520898"/>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sz="3600" dirty="0" smtClean="0"/>
              <a:t>Зовнішній отит – запалення зовнішнього слухового ходу.</a:t>
            </a:r>
            <a:endParaRPr lang="uk-UA" sz="3600" dirty="0"/>
          </a:p>
        </p:txBody>
      </p:sp>
      <p:sp>
        <p:nvSpPr>
          <p:cNvPr id="3" name="Содержимое 2"/>
          <p:cNvSpPr>
            <a:spLocks noGrp="1"/>
          </p:cNvSpPr>
          <p:nvPr>
            <p:ph idx="1"/>
          </p:nvPr>
        </p:nvSpPr>
        <p:spPr>
          <a:xfrm>
            <a:off x="714348" y="1807361"/>
            <a:ext cx="7420207" cy="4051437"/>
          </a:xfrm>
        </p:spPr>
        <p:txBody>
          <a:bodyPr>
            <a:normAutofit/>
          </a:bodyPr>
          <a:lstStyle/>
          <a:p>
            <a:r>
              <a:rPr lang="uk-UA" sz="3200" dirty="0" smtClean="0"/>
              <a:t>фурункул вуха(обмежений) </a:t>
            </a:r>
          </a:p>
          <a:p>
            <a:r>
              <a:rPr lang="uk-UA" sz="3200" dirty="0" smtClean="0"/>
              <a:t> дифузний зовнішній отит.</a:t>
            </a:r>
            <a:endParaRPr lang="uk-UA" sz="32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42852"/>
            <a:ext cx="8929718" cy="953774"/>
          </a:xfrm>
        </p:spPr>
        <p:txBody>
          <a:bodyPr/>
          <a:lstStyle/>
          <a:p>
            <a:pPr algn="ctr"/>
            <a:r>
              <a:rPr lang="uk-UA" sz="2400" dirty="0" smtClean="0"/>
              <a:t>Зовнішній обмежений отит</a:t>
            </a:r>
            <a:r>
              <a:rPr lang="en-US" sz="2400" dirty="0" smtClean="0"/>
              <a:t> </a:t>
            </a:r>
            <a:r>
              <a:rPr lang="uk-UA" sz="2400" dirty="0" smtClean="0"/>
              <a:t>(</a:t>
            </a:r>
            <a:r>
              <a:rPr lang="en-US" sz="2400" dirty="0" err="1" smtClean="0"/>
              <a:t>otitis</a:t>
            </a:r>
            <a:r>
              <a:rPr lang="en-US" sz="2400" dirty="0" smtClean="0"/>
              <a:t> </a:t>
            </a:r>
            <a:r>
              <a:rPr lang="en-US" sz="2400" dirty="0" err="1" smtClean="0"/>
              <a:t>externa</a:t>
            </a:r>
            <a:r>
              <a:rPr lang="en-US" sz="2400" dirty="0" smtClean="0"/>
              <a:t> </a:t>
            </a:r>
            <a:r>
              <a:rPr lang="en-US" sz="2400" dirty="0" err="1" smtClean="0"/>
              <a:t>circumscripta</a:t>
            </a:r>
            <a:r>
              <a:rPr lang="en-US" sz="2400" dirty="0" smtClean="0"/>
              <a:t>)</a:t>
            </a:r>
            <a:r>
              <a:rPr lang="uk-UA" sz="2400" dirty="0" smtClean="0"/>
              <a:t>. </a:t>
            </a:r>
            <a:br>
              <a:rPr lang="uk-UA" sz="2400" dirty="0" smtClean="0"/>
            </a:br>
            <a:endParaRPr lang="uk-UA" sz="2400" dirty="0"/>
          </a:p>
        </p:txBody>
      </p:sp>
      <p:sp>
        <p:nvSpPr>
          <p:cNvPr id="3" name="Объект 2"/>
          <p:cNvSpPr>
            <a:spLocks noGrp="1"/>
          </p:cNvSpPr>
          <p:nvPr>
            <p:ph idx="1"/>
          </p:nvPr>
        </p:nvSpPr>
        <p:spPr>
          <a:xfrm>
            <a:off x="251520" y="857232"/>
            <a:ext cx="6177868" cy="6000767"/>
          </a:xfrm>
        </p:spPr>
        <p:txBody>
          <a:bodyPr>
            <a:normAutofit fontScale="92500" lnSpcReduction="10000"/>
          </a:bodyPr>
          <a:lstStyle/>
          <a:p>
            <a:pPr marL="0" indent="0">
              <a:buNone/>
            </a:pPr>
            <a:r>
              <a:rPr lang="uk-UA" b="1" dirty="0" smtClean="0"/>
              <a:t>Етіологія: </a:t>
            </a:r>
            <a:r>
              <a:rPr lang="uk-UA" dirty="0" smtClean="0"/>
              <a:t>це гостре запалення волосяного фолікула та сальної залози з поширенням процесу на підшкірно жирову клітковину, спричинене патогенними коками – стрептококами та стафілококами або іншими збудниками внаслідок механічного пошкодження шкіри в місці перетинчасто-хрящового відділу зовнішнього слухового ходу та потрапляння туди збудників. </a:t>
            </a:r>
          </a:p>
          <a:p>
            <a:pPr marL="0" indent="0">
              <a:buNone/>
            </a:pPr>
            <a:r>
              <a:rPr lang="uk-UA" b="1" dirty="0" smtClean="0"/>
              <a:t>Клінічна картина</a:t>
            </a:r>
            <a:r>
              <a:rPr lang="uk-UA" dirty="0" smtClean="0"/>
              <a:t>: головним симптомом є наростаючий біль у вусі, що іррадіює у відповідну частину голови, посилюється при рухах у скронево-нижньощелепному суглобі. </a:t>
            </a:r>
            <a:r>
              <a:rPr lang="uk-UA" dirty="0" err="1" smtClean="0"/>
              <a:t>Загальноінтоксикаційна</a:t>
            </a:r>
            <a:r>
              <a:rPr lang="uk-UA" dirty="0" smtClean="0"/>
              <a:t> симптоматика слабо виражена. Об</a:t>
            </a:r>
            <a:r>
              <a:rPr lang="en-US" dirty="0" smtClean="0"/>
              <a:t>’</a:t>
            </a:r>
            <a:r>
              <a:rPr lang="uk-UA" dirty="0" err="1" smtClean="0"/>
              <a:t>єктивно</a:t>
            </a:r>
            <a:r>
              <a:rPr lang="uk-UA" dirty="0" smtClean="0"/>
              <a:t> виявляється припухлість та гіперемія. </a:t>
            </a:r>
            <a:r>
              <a:rPr lang="uk-UA" dirty="0" err="1" smtClean="0"/>
              <a:t>Козелковий</a:t>
            </a:r>
            <a:r>
              <a:rPr lang="uk-UA" dirty="0" smtClean="0"/>
              <a:t> симптом позитивний. Через 2-3 дні в центрі з</a:t>
            </a:r>
            <a:r>
              <a:rPr lang="en-US" dirty="0" smtClean="0"/>
              <a:t>’</a:t>
            </a:r>
            <a:r>
              <a:rPr lang="uk-UA" dirty="0" smtClean="0"/>
              <a:t>являється гнійно-некротичний стрижень.</a:t>
            </a:r>
          </a:p>
          <a:p>
            <a:pPr marL="0" indent="0">
              <a:buNone/>
            </a:pPr>
            <a:r>
              <a:rPr lang="uk-UA" b="1" dirty="0" smtClean="0"/>
              <a:t>Лікування: </a:t>
            </a:r>
            <a:r>
              <a:rPr lang="uk-UA" dirty="0" smtClean="0"/>
              <a:t>за відсутності ускладнень – консервативне, залежно від стадії розвитку гнійного процесу. Призначають АБ широкого спектра, полівітаміни, місцево у 1 стадію – зігрівальний компрес, солюкс, УВЧ, у зовнішній слуховий хід вводять </a:t>
            </a:r>
            <a:r>
              <a:rPr lang="uk-UA" dirty="0" err="1" smtClean="0"/>
              <a:t>турунди</a:t>
            </a:r>
            <a:r>
              <a:rPr lang="uk-UA" dirty="0" smtClean="0"/>
              <a:t>, змочені 3% борним спиртом.</a:t>
            </a:r>
          </a:p>
        </p:txBody>
      </p:sp>
      <p:pic>
        <p:nvPicPr>
          <p:cNvPr id="32770" name="Picture 2" descr="Картинки по запросу фурункул уха отоскопия"/>
          <p:cNvPicPr>
            <a:picLocks noChangeAspect="1" noChangeArrowheads="1"/>
          </p:cNvPicPr>
          <p:nvPr/>
        </p:nvPicPr>
        <p:blipFill>
          <a:blip r:embed="rId2"/>
          <a:srcRect/>
          <a:stretch>
            <a:fillRect/>
          </a:stretch>
        </p:blipFill>
        <p:spPr bwMode="auto">
          <a:xfrm>
            <a:off x="6215074" y="1142984"/>
            <a:ext cx="2786050" cy="2089538"/>
          </a:xfrm>
          <a:prstGeom prst="rect">
            <a:avLst/>
          </a:prstGeom>
          <a:noFill/>
        </p:spPr>
      </p:pic>
      <p:pic>
        <p:nvPicPr>
          <p:cNvPr id="5" name="Picture 9" descr="C:\Users\user1\Desktop\Фурункул-в-ухе-600x552.jpg"/>
          <p:cNvPicPr>
            <a:picLocks noChangeAspect="1" noChangeArrowheads="1"/>
          </p:cNvPicPr>
          <p:nvPr/>
        </p:nvPicPr>
        <p:blipFill>
          <a:blip r:embed="rId3"/>
          <a:srcRect/>
          <a:stretch>
            <a:fillRect/>
          </a:stretch>
        </p:blipFill>
        <p:spPr bwMode="auto">
          <a:xfrm>
            <a:off x="6286512" y="3571876"/>
            <a:ext cx="2714612" cy="2497443"/>
          </a:xfrm>
          <a:prstGeom prst="rect">
            <a:avLst/>
          </a:prstGeom>
          <a:noFill/>
        </p:spPr>
      </p:pic>
    </p:spTree>
    <p:extLst>
      <p:ext uri="{BB962C8B-B14F-4D97-AF65-F5344CB8AC3E}">
        <p14:creationId xmlns:p14="http://schemas.microsoft.com/office/powerpoint/2010/main" xmlns="" val="61125478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188641"/>
            <a:ext cx="8640960" cy="720079"/>
          </a:xfrm>
        </p:spPr>
        <p:txBody>
          <a:bodyPr/>
          <a:lstStyle/>
          <a:p>
            <a:r>
              <a:rPr lang="uk-UA" sz="2400" dirty="0" smtClean="0"/>
              <a:t>Зовнішній дифузний отит – розлите запалення зовнішнього слухового ходу внаслідок глибшого проникнення збудників.</a:t>
            </a:r>
            <a:endParaRPr lang="uk-UA" sz="2400" dirty="0"/>
          </a:p>
        </p:txBody>
      </p:sp>
      <p:sp>
        <p:nvSpPr>
          <p:cNvPr id="3" name="Объект 2"/>
          <p:cNvSpPr>
            <a:spLocks noGrp="1"/>
          </p:cNvSpPr>
          <p:nvPr>
            <p:ph idx="1"/>
          </p:nvPr>
        </p:nvSpPr>
        <p:spPr>
          <a:xfrm>
            <a:off x="0" y="1124744"/>
            <a:ext cx="5148064" cy="5616623"/>
          </a:xfrm>
        </p:spPr>
        <p:txBody>
          <a:bodyPr>
            <a:normAutofit fontScale="92500" lnSpcReduction="10000"/>
          </a:bodyPr>
          <a:lstStyle/>
          <a:p>
            <a:r>
              <a:rPr lang="uk-UA" dirty="0" smtClean="0"/>
              <a:t>Етіологія: стафілококи, стрептококи, </a:t>
            </a:r>
            <a:r>
              <a:rPr lang="uk-UA" dirty="0" err="1" smtClean="0"/>
              <a:t>синьогнійна</a:t>
            </a:r>
            <a:r>
              <a:rPr lang="uk-UA" dirty="0" smtClean="0"/>
              <a:t> паличка, грибки. На фоні зниження захисних властивостей організму.</a:t>
            </a:r>
          </a:p>
          <a:p>
            <a:r>
              <a:rPr lang="uk-UA" dirty="0" smtClean="0"/>
              <a:t>Скарги: свербіж, печіння у вусі, незначний біль. </a:t>
            </a:r>
          </a:p>
          <a:p>
            <a:r>
              <a:rPr lang="uk-UA" dirty="0" smtClean="0"/>
              <a:t>Об</a:t>
            </a:r>
            <a:r>
              <a:rPr lang="en-US" dirty="0" smtClean="0"/>
              <a:t>’</a:t>
            </a:r>
            <a:r>
              <a:rPr lang="uk-UA" dirty="0" err="1" smtClean="0"/>
              <a:t>єктивно</a:t>
            </a:r>
            <a:r>
              <a:rPr lang="uk-UA" dirty="0" smtClean="0"/>
              <a:t> : гіперемія, злущення епітелію, серозні та гнійні виділення, утворення виразок, що вкриті грануляціями, можливе поширення процесу на барабанну перетинку.</a:t>
            </a:r>
          </a:p>
          <a:p>
            <a:r>
              <a:rPr lang="uk-UA" dirty="0" smtClean="0"/>
              <a:t>Лікування: чистити вуха шляхом промивання 2% борною к-тою з подальшим висушуванням сухим тампоном, використання місцево мазей із кортикостероїдами, антибіотиками. При отомікозі використовують протигрибкові засоби – ністатин, </a:t>
            </a:r>
            <a:r>
              <a:rPr lang="uk-UA" dirty="0" err="1" smtClean="0"/>
              <a:t>декамінова</a:t>
            </a:r>
            <a:r>
              <a:rPr lang="uk-UA" dirty="0" smtClean="0"/>
              <a:t> мазь, </a:t>
            </a:r>
            <a:r>
              <a:rPr lang="uk-UA" dirty="0" err="1" smtClean="0"/>
              <a:t>клотримазол</a:t>
            </a:r>
            <a:r>
              <a:rPr lang="uk-UA" dirty="0" smtClean="0"/>
              <a:t>. Добрий ефект дає використання фізіотерапевтичних методів – УВЧ, УФО </a:t>
            </a:r>
            <a:r>
              <a:rPr lang="uk-UA" dirty="0" err="1" smtClean="0"/>
              <a:t>ендаурально</a:t>
            </a:r>
            <a:r>
              <a:rPr lang="uk-UA" dirty="0" smtClean="0"/>
              <a:t>.</a:t>
            </a:r>
          </a:p>
        </p:txBody>
      </p:sp>
      <p:pic>
        <p:nvPicPr>
          <p:cNvPr id="6" name="Рисунок 5"/>
          <p:cNvPicPr>
            <a:picLocks noChangeAspect="1"/>
          </p:cNvPicPr>
          <p:nvPr/>
        </p:nvPicPr>
        <p:blipFill rotWithShape="1">
          <a:blip r:embed="rId2">
            <a:extLst>
              <a:ext uri="{28A0092B-C50C-407E-A947-70E740481C1C}">
                <a14:useLocalDpi xmlns:a14="http://schemas.microsoft.com/office/drawing/2010/main" xmlns="" val="0"/>
              </a:ext>
            </a:extLst>
          </a:blip>
          <a:srcRect b="4029"/>
          <a:stretch/>
        </p:blipFill>
        <p:spPr>
          <a:xfrm>
            <a:off x="5148064" y="1412776"/>
            <a:ext cx="3810000" cy="5256584"/>
          </a:xfrm>
          <a:prstGeom prst="rect">
            <a:avLst/>
          </a:prstGeom>
        </p:spPr>
      </p:pic>
    </p:spTree>
    <p:extLst>
      <p:ext uri="{BB962C8B-B14F-4D97-AF65-F5344CB8AC3E}">
        <p14:creationId xmlns:p14="http://schemas.microsoft.com/office/powerpoint/2010/main" xmlns="" val="223610966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1009442" y="446087"/>
            <a:ext cx="7811030" cy="462633"/>
          </a:xfrm>
        </p:spPr>
        <p:txBody>
          <a:bodyPr/>
          <a:lstStyle/>
          <a:p>
            <a:pPr algn="ctr"/>
            <a:r>
              <a:rPr lang="uk-UA" sz="2800" dirty="0" smtClean="0"/>
              <a:t>Клінічна картина</a:t>
            </a:r>
            <a:endParaRPr lang="uk-UA" sz="2800" dirty="0"/>
          </a:p>
        </p:txBody>
      </p:sp>
      <p:sp>
        <p:nvSpPr>
          <p:cNvPr id="7" name="Текст 6"/>
          <p:cNvSpPr>
            <a:spLocks noGrp="1"/>
          </p:cNvSpPr>
          <p:nvPr>
            <p:ph type="body" sz="half" idx="2"/>
          </p:nvPr>
        </p:nvSpPr>
        <p:spPr>
          <a:xfrm>
            <a:off x="0" y="908720"/>
            <a:ext cx="9144000" cy="5688632"/>
          </a:xfrm>
        </p:spPr>
        <p:txBody>
          <a:bodyPr>
            <a:noAutofit/>
          </a:bodyPr>
          <a:lstStyle/>
          <a:p>
            <a:r>
              <a:rPr lang="uk-UA" sz="1800" dirty="0" smtClean="0"/>
              <a:t>Захворювання розвивається поступово та </a:t>
            </a:r>
            <a:r>
              <a:rPr lang="uk-UA" sz="1800" dirty="0" err="1" smtClean="0"/>
              <a:t>малосимптомно</a:t>
            </a:r>
            <a:r>
              <a:rPr lang="uk-UA" sz="1800" dirty="0" smtClean="0"/>
              <a:t>, тому рідко вдається виявити його початок. Розрізняють 2 стадії: застійна, стадія ексудативного отиту.</a:t>
            </a:r>
          </a:p>
          <a:p>
            <a:r>
              <a:rPr lang="uk-UA" sz="1800" dirty="0" err="1" smtClean="0"/>
              <a:t>Суб</a:t>
            </a:r>
            <a:r>
              <a:rPr lang="en-US" sz="1800" dirty="0" smtClean="0"/>
              <a:t>’</a:t>
            </a:r>
            <a:r>
              <a:rPr lang="uk-UA" sz="1800" dirty="0" err="1" smtClean="0"/>
              <a:t>єктивно</a:t>
            </a:r>
            <a:r>
              <a:rPr lang="uk-UA" sz="1800" dirty="0" smtClean="0"/>
              <a:t>: погіршення слуху, шум у вусі, позитивний симптом </a:t>
            </a:r>
            <a:r>
              <a:rPr lang="uk-UA" sz="1800" dirty="0" err="1" smtClean="0"/>
              <a:t>флюктуації</a:t>
            </a:r>
            <a:r>
              <a:rPr lang="uk-UA" sz="1800" dirty="0" smtClean="0"/>
              <a:t>, автофонія, відчуття заповнення рідиною вуха.</a:t>
            </a:r>
          </a:p>
          <a:p>
            <a:r>
              <a:rPr lang="uk-UA" sz="1800" dirty="0" smtClean="0"/>
              <a:t>Об</a:t>
            </a:r>
            <a:r>
              <a:rPr lang="en-US" sz="1800" dirty="0" smtClean="0"/>
              <a:t>’</a:t>
            </a:r>
            <a:r>
              <a:rPr lang="uk-UA" sz="1800" dirty="0" err="1" smtClean="0"/>
              <a:t>єктивно</a:t>
            </a:r>
            <a:r>
              <a:rPr lang="uk-UA" sz="1800" dirty="0" smtClean="0"/>
              <a:t>: </a:t>
            </a:r>
            <a:r>
              <a:rPr lang="uk-UA" sz="1800" dirty="0" err="1" smtClean="0"/>
              <a:t>ін</a:t>
            </a:r>
            <a:r>
              <a:rPr lang="en-US" sz="1800" dirty="0" smtClean="0"/>
              <a:t>’</a:t>
            </a:r>
            <a:r>
              <a:rPr lang="uk-UA" sz="1800" dirty="0" err="1" smtClean="0"/>
              <a:t>єкція</a:t>
            </a:r>
            <a:r>
              <a:rPr lang="uk-UA" sz="1800" dirty="0" smtClean="0"/>
              <a:t> судин барабанної перетинки, укорочення світлового рефлексу, втягнення барабанної перетинки, видно рівень рідини у барабанній порожнині, а при повному заповненні можливе випинання барабанної перетинки. На пізніших стадіях, особливо при наявності тривалих супутніх етіологічних чинників, розвивається</a:t>
            </a:r>
            <a:r>
              <a:rPr lang="en-US" sz="1800" dirty="0" smtClean="0"/>
              <a:t> </a:t>
            </a:r>
            <a:r>
              <a:rPr lang="uk-UA" sz="1800" dirty="0" smtClean="0"/>
              <a:t>набряк слизової, гіпертрофія та фіброзне переродження слизової оболонки, має місце тенденція до організації та загущення ексудату, з випадінням ниток фібрину в просвіті барабанної порожнини.</a:t>
            </a:r>
          </a:p>
          <a:p>
            <a:r>
              <a:rPr lang="uk-UA" sz="1800" dirty="0" smtClean="0"/>
              <a:t>Різновидом катару є  </a:t>
            </a:r>
            <a:r>
              <a:rPr lang="uk-UA" sz="1800" dirty="0" err="1" smtClean="0"/>
              <a:t>ідіопатичний</a:t>
            </a:r>
            <a:r>
              <a:rPr lang="uk-UA" sz="1800" dirty="0"/>
              <a:t> </a:t>
            </a:r>
            <a:r>
              <a:rPr lang="uk-UA" sz="1800" dirty="0" err="1" smtClean="0"/>
              <a:t>гемотимпанум</a:t>
            </a:r>
            <a:r>
              <a:rPr lang="uk-UA" sz="1800" dirty="0" smtClean="0"/>
              <a:t> ( наявність у барабанній порожнині густого, тягучого ексудату коричневого кольору: в транссудаті з</a:t>
            </a:r>
            <a:r>
              <a:rPr lang="en-US" sz="1800" dirty="0" smtClean="0"/>
              <a:t>’</a:t>
            </a:r>
            <a:r>
              <a:rPr lang="uk-UA" sz="1800" dirty="0" smtClean="0"/>
              <a:t>являються еритроцити, гемоглобін яких згодом перетворюється на </a:t>
            </a:r>
            <a:r>
              <a:rPr lang="uk-UA" sz="1800" dirty="0" err="1" smtClean="0"/>
              <a:t>гемосидерин</a:t>
            </a:r>
            <a:r>
              <a:rPr lang="uk-UA" sz="1800" dirty="0" smtClean="0"/>
              <a:t>)  та  холестеринова гранульома ( якщо ексудат насичений ліпідами).</a:t>
            </a:r>
            <a:endParaRPr lang="uk-UA" sz="1800" dirty="0"/>
          </a:p>
        </p:txBody>
      </p:sp>
    </p:spTree>
    <p:extLst>
      <p:ext uri="{BB962C8B-B14F-4D97-AF65-F5344CB8AC3E}">
        <p14:creationId xmlns:p14="http://schemas.microsoft.com/office/powerpoint/2010/main" xmlns="" val="378805857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09443" y="675725"/>
            <a:ext cx="7123080" cy="521028"/>
          </a:xfrm>
        </p:spPr>
        <p:txBody>
          <a:bodyPr/>
          <a:lstStyle/>
          <a:p>
            <a:r>
              <a:rPr lang="uk-UA" dirty="0" smtClean="0"/>
              <a:t>Гострий середній гнійний отит</a:t>
            </a:r>
            <a:endParaRPr lang="uk-UA" dirty="0"/>
          </a:p>
        </p:txBody>
      </p:sp>
      <p:sp>
        <p:nvSpPr>
          <p:cNvPr id="3" name="Объект 2"/>
          <p:cNvSpPr>
            <a:spLocks noGrp="1"/>
          </p:cNvSpPr>
          <p:nvPr>
            <p:ph sz="half" idx="1"/>
          </p:nvPr>
        </p:nvSpPr>
        <p:spPr>
          <a:xfrm>
            <a:off x="395536" y="1412777"/>
            <a:ext cx="8208912" cy="1944216"/>
          </a:xfrm>
        </p:spPr>
        <p:txBody>
          <a:bodyPr>
            <a:normAutofit/>
          </a:bodyPr>
          <a:lstStyle/>
          <a:p>
            <a:pPr marL="0" indent="0" algn="ctr">
              <a:buNone/>
            </a:pPr>
            <a:r>
              <a:rPr lang="uk-UA" sz="2400" dirty="0" smtClean="0"/>
              <a:t>Це гостре гнійне запалення середнього вуха, часто трапляється у дітей та дорослих. Діти хворіють значно частіше.</a:t>
            </a:r>
            <a:endParaRPr lang="uk-UA" sz="2400" dirty="0"/>
          </a:p>
        </p:txBody>
      </p:sp>
      <p:pic>
        <p:nvPicPr>
          <p:cNvPr id="5" name="Объект 4"/>
          <p:cNvPicPr>
            <a:picLocks noGrp="1" noChangeAspect="1"/>
          </p:cNvPicPr>
          <p:nvPr>
            <p:ph sz="half" idx="2"/>
          </p:nvPr>
        </p:nvPicPr>
        <p:blipFill>
          <a:blip r:embed="rId2">
            <a:extLst>
              <a:ext uri="{28A0092B-C50C-407E-A947-70E740481C1C}">
                <a14:useLocalDpi xmlns:a14="http://schemas.microsoft.com/office/drawing/2010/main" xmlns="" val="0"/>
              </a:ext>
            </a:extLst>
          </a:blip>
          <a:stretch>
            <a:fillRect/>
          </a:stretch>
        </p:blipFill>
        <p:spPr>
          <a:xfrm>
            <a:off x="755576" y="3501008"/>
            <a:ext cx="7560840" cy="3123730"/>
          </a:xfrm>
        </p:spPr>
      </p:pic>
    </p:spTree>
    <p:extLst>
      <p:ext uri="{BB962C8B-B14F-4D97-AF65-F5344CB8AC3E}">
        <p14:creationId xmlns:p14="http://schemas.microsoft.com/office/powerpoint/2010/main" xmlns="" val="210089913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09443" y="675725"/>
            <a:ext cx="7123080" cy="737052"/>
          </a:xfrm>
        </p:spPr>
        <p:txBody>
          <a:bodyPr/>
          <a:lstStyle/>
          <a:p>
            <a:pPr algn="ctr"/>
            <a:r>
              <a:rPr lang="uk-UA" dirty="0" smtClean="0"/>
              <a:t>Етіологія</a:t>
            </a:r>
            <a:endParaRPr lang="uk-UA" dirty="0"/>
          </a:p>
        </p:txBody>
      </p:sp>
      <p:sp>
        <p:nvSpPr>
          <p:cNvPr id="3" name="Объект 2"/>
          <p:cNvSpPr>
            <a:spLocks noGrp="1"/>
          </p:cNvSpPr>
          <p:nvPr>
            <p:ph sz="half" idx="1"/>
          </p:nvPr>
        </p:nvSpPr>
        <p:spPr>
          <a:xfrm>
            <a:off x="395536" y="1340769"/>
            <a:ext cx="8136903" cy="1152128"/>
          </a:xfrm>
        </p:spPr>
        <p:txBody>
          <a:bodyPr>
            <a:normAutofit/>
          </a:bodyPr>
          <a:lstStyle/>
          <a:p>
            <a:pPr marL="0" indent="0">
              <a:buNone/>
            </a:pPr>
            <a:r>
              <a:rPr lang="uk-UA" dirty="0" smtClean="0"/>
              <a:t>Захворювання виникає внаслідок потрапляння патогенних збудників у барабанну порожнину. Це стафілококи, стрептококи, дифтерійна, туберкульозна палички, віруси.</a:t>
            </a:r>
            <a:endParaRPr lang="uk-UA" dirty="0"/>
          </a:p>
        </p:txBody>
      </p:sp>
      <p:sp>
        <p:nvSpPr>
          <p:cNvPr id="4" name="Объект 3"/>
          <p:cNvSpPr>
            <a:spLocks noGrp="1"/>
          </p:cNvSpPr>
          <p:nvPr>
            <p:ph sz="half" idx="2"/>
          </p:nvPr>
        </p:nvSpPr>
        <p:spPr>
          <a:xfrm>
            <a:off x="611560" y="2348879"/>
            <a:ext cx="7520963" cy="3600401"/>
          </a:xfrm>
        </p:spPr>
        <p:txBody>
          <a:bodyPr>
            <a:normAutofit/>
          </a:bodyPr>
          <a:lstStyle/>
          <a:p>
            <a:pPr marL="0" indent="0">
              <a:buNone/>
            </a:pPr>
            <a:r>
              <a:rPr lang="uk-UA" dirty="0" smtClean="0"/>
              <a:t>Шляхи потрапляння (в  порядку значимості) :</a:t>
            </a:r>
          </a:p>
          <a:p>
            <a:pPr>
              <a:buFont typeface="+mj-lt"/>
              <a:buAutoNum type="arabicPeriod"/>
            </a:pPr>
            <a:r>
              <a:rPr lang="uk-UA" dirty="0" err="1" smtClean="0"/>
              <a:t>Тубарний</a:t>
            </a:r>
            <a:r>
              <a:rPr lang="uk-UA" dirty="0" smtClean="0"/>
              <a:t>.</a:t>
            </a:r>
          </a:p>
          <a:p>
            <a:pPr>
              <a:buFont typeface="+mj-lt"/>
              <a:buAutoNum type="arabicPeriod"/>
            </a:pPr>
            <a:r>
              <a:rPr lang="uk-UA" dirty="0" smtClean="0"/>
              <a:t>Гематогенний.</a:t>
            </a:r>
          </a:p>
          <a:p>
            <a:pPr>
              <a:buFont typeface="+mj-lt"/>
              <a:buAutoNum type="arabicPeriod"/>
            </a:pPr>
            <a:r>
              <a:rPr lang="uk-UA" dirty="0" smtClean="0"/>
              <a:t>Із зовнішнього слухового ходу.</a:t>
            </a:r>
          </a:p>
          <a:p>
            <a:pPr>
              <a:buFont typeface="+mj-lt"/>
              <a:buAutoNum type="arabicPeriod"/>
            </a:pPr>
            <a:r>
              <a:rPr lang="uk-UA" dirty="0" smtClean="0"/>
              <a:t>Травматичний.</a:t>
            </a:r>
          </a:p>
          <a:p>
            <a:pPr marL="0" indent="0">
              <a:buNone/>
            </a:pPr>
            <a:r>
              <a:rPr lang="uk-UA" dirty="0" smtClean="0"/>
              <a:t>Для розвитку запального процесу потрібно також наявність сенсибілізації до мікробів, вогнищ хронічної інфекції в організмі, зниження неспецифічної резистентності організму.</a:t>
            </a:r>
            <a:endParaRPr lang="uk-UA" dirty="0"/>
          </a:p>
        </p:txBody>
      </p:sp>
    </p:spTree>
    <p:extLst>
      <p:ext uri="{BB962C8B-B14F-4D97-AF65-F5344CB8AC3E}">
        <p14:creationId xmlns:p14="http://schemas.microsoft.com/office/powerpoint/2010/main" xmlns="" val="49760476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09443" y="404665"/>
            <a:ext cx="7123080" cy="648072"/>
          </a:xfrm>
        </p:spPr>
        <p:txBody>
          <a:bodyPr/>
          <a:lstStyle/>
          <a:p>
            <a:pPr algn="ctr"/>
            <a:r>
              <a:rPr lang="uk-UA" dirty="0"/>
              <a:t>П</a:t>
            </a:r>
            <a:r>
              <a:rPr lang="uk-UA" dirty="0" smtClean="0"/>
              <a:t>атогенез</a:t>
            </a:r>
            <a:endParaRPr lang="uk-UA" dirty="0"/>
          </a:p>
        </p:txBody>
      </p:sp>
      <p:sp>
        <p:nvSpPr>
          <p:cNvPr id="3" name="Объект 2"/>
          <p:cNvSpPr>
            <a:spLocks noGrp="1"/>
          </p:cNvSpPr>
          <p:nvPr>
            <p:ph sz="half" idx="1"/>
          </p:nvPr>
        </p:nvSpPr>
        <p:spPr>
          <a:xfrm>
            <a:off x="611560" y="1484785"/>
            <a:ext cx="3869159" cy="5373216"/>
          </a:xfrm>
        </p:spPr>
        <p:txBody>
          <a:bodyPr>
            <a:normAutofit lnSpcReduction="10000"/>
          </a:bodyPr>
          <a:lstStyle/>
          <a:p>
            <a:pPr marL="0" indent="0">
              <a:buNone/>
            </a:pPr>
            <a:r>
              <a:rPr lang="uk-UA" dirty="0" smtClean="0"/>
              <a:t>1. Стовщення слизової оболонки, інфільтрація її лейкоцитами, виділення гною.</a:t>
            </a:r>
          </a:p>
          <a:p>
            <a:pPr marL="0" indent="0">
              <a:buNone/>
            </a:pPr>
            <a:endParaRPr lang="uk-UA" dirty="0"/>
          </a:p>
          <a:p>
            <a:pPr marL="0" indent="0">
              <a:buNone/>
            </a:pPr>
            <a:r>
              <a:rPr lang="uk-UA" dirty="0" smtClean="0"/>
              <a:t>2. Підвищення тиску, здавлюються нервові корінці та закінчення.</a:t>
            </a:r>
          </a:p>
          <a:p>
            <a:pPr marL="0" indent="0">
              <a:buNone/>
            </a:pPr>
            <a:endParaRPr lang="uk-UA" dirty="0"/>
          </a:p>
          <a:p>
            <a:pPr marL="0" indent="0">
              <a:buNone/>
            </a:pPr>
            <a:r>
              <a:rPr lang="uk-UA" dirty="0" smtClean="0"/>
              <a:t>3. Різкий біль у вусі, всмоктування продуктів запальної реакції у кров, порушення слуху по типу ураження звукопровідного апарату</a:t>
            </a:r>
            <a:endParaRPr lang="uk-UA" dirty="0"/>
          </a:p>
        </p:txBody>
      </p:sp>
      <p:sp>
        <p:nvSpPr>
          <p:cNvPr id="4" name="Объект 3"/>
          <p:cNvSpPr>
            <a:spLocks noGrp="1"/>
          </p:cNvSpPr>
          <p:nvPr>
            <p:ph sz="half" idx="2"/>
          </p:nvPr>
        </p:nvSpPr>
        <p:spPr>
          <a:xfrm>
            <a:off x="4932039" y="1412776"/>
            <a:ext cx="3888433" cy="5184575"/>
          </a:xfrm>
        </p:spPr>
        <p:txBody>
          <a:bodyPr>
            <a:normAutofit lnSpcReduction="10000"/>
          </a:bodyPr>
          <a:lstStyle/>
          <a:p>
            <a:pPr marL="0" indent="0">
              <a:buNone/>
            </a:pPr>
            <a:r>
              <a:rPr lang="uk-UA" dirty="0" smtClean="0"/>
              <a:t>6. Видужання із </a:t>
            </a:r>
            <a:r>
              <a:rPr lang="uk-UA" dirty="0" err="1" smtClean="0"/>
              <a:t>зарощенням</a:t>
            </a:r>
            <a:r>
              <a:rPr lang="uk-UA" dirty="0" smtClean="0"/>
              <a:t> дефекту у барабанній порожнині або розвиток ускладнень чи перехід у хронічну форму</a:t>
            </a:r>
          </a:p>
          <a:p>
            <a:pPr marL="0" indent="0">
              <a:buNone/>
            </a:pPr>
            <a:endParaRPr lang="uk-UA" dirty="0"/>
          </a:p>
          <a:p>
            <a:pPr marL="0" indent="0">
              <a:buNone/>
            </a:pPr>
            <a:endParaRPr lang="uk-UA" dirty="0" smtClean="0"/>
          </a:p>
          <a:p>
            <a:pPr marL="0" indent="0">
              <a:buNone/>
            </a:pPr>
            <a:r>
              <a:rPr lang="uk-UA" dirty="0" smtClean="0"/>
              <a:t>5. Зниження інтенсивності </a:t>
            </a:r>
            <a:r>
              <a:rPr lang="uk-UA" dirty="0" err="1" smtClean="0"/>
              <a:t>суб</a:t>
            </a:r>
            <a:r>
              <a:rPr lang="en-US" dirty="0" smtClean="0"/>
              <a:t>’</a:t>
            </a:r>
            <a:r>
              <a:rPr lang="uk-UA" dirty="0" err="1" smtClean="0"/>
              <a:t>єктивних</a:t>
            </a:r>
            <a:r>
              <a:rPr lang="uk-UA" dirty="0" smtClean="0"/>
              <a:t> симптомів у </a:t>
            </a:r>
            <a:r>
              <a:rPr lang="uk-UA" dirty="0" err="1" smtClean="0"/>
              <a:t>звязку</a:t>
            </a:r>
            <a:r>
              <a:rPr lang="uk-UA" dirty="0" smtClean="0"/>
              <a:t> з можливістю відтоку гною.</a:t>
            </a:r>
          </a:p>
          <a:p>
            <a:pPr marL="0" indent="0">
              <a:buNone/>
            </a:pPr>
            <a:endParaRPr lang="uk-UA" dirty="0"/>
          </a:p>
          <a:p>
            <a:pPr marL="0" indent="0">
              <a:buNone/>
            </a:pPr>
            <a:endParaRPr lang="uk-UA" dirty="0" smtClean="0"/>
          </a:p>
          <a:p>
            <a:pPr marL="0" indent="0">
              <a:buNone/>
            </a:pPr>
            <a:r>
              <a:rPr lang="uk-UA" dirty="0" smtClean="0"/>
              <a:t>4. Розвиток клінічної картини, прорив  барабанної перетинки та </a:t>
            </a:r>
            <a:r>
              <a:rPr lang="uk-UA" dirty="0" err="1" smtClean="0"/>
              <a:t>оторея</a:t>
            </a:r>
            <a:r>
              <a:rPr lang="uk-UA" dirty="0" smtClean="0"/>
              <a:t>.</a:t>
            </a:r>
            <a:endParaRPr lang="uk-UA" dirty="0"/>
          </a:p>
        </p:txBody>
      </p:sp>
      <p:sp>
        <p:nvSpPr>
          <p:cNvPr id="5" name="Стрелка вниз 4"/>
          <p:cNvSpPr/>
          <p:nvPr/>
        </p:nvSpPr>
        <p:spPr>
          <a:xfrm>
            <a:off x="2461318" y="2891941"/>
            <a:ext cx="245330" cy="50405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476450" y="4079671"/>
            <a:ext cx="274637" cy="5238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6" name="Стрелка вправо 5"/>
          <p:cNvSpPr/>
          <p:nvPr/>
        </p:nvSpPr>
        <p:spPr>
          <a:xfrm>
            <a:off x="4300922" y="5733256"/>
            <a:ext cx="648072" cy="27675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7" name="Стрелка вверх 6"/>
          <p:cNvSpPr/>
          <p:nvPr/>
        </p:nvSpPr>
        <p:spPr>
          <a:xfrm>
            <a:off x="6665726" y="4821136"/>
            <a:ext cx="216024" cy="506166"/>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8" name="Стрелка вверх 7"/>
          <p:cNvSpPr/>
          <p:nvPr/>
        </p:nvSpPr>
        <p:spPr>
          <a:xfrm>
            <a:off x="6652170" y="2910433"/>
            <a:ext cx="216024" cy="569218"/>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Tree>
    <p:extLst>
      <p:ext uri="{BB962C8B-B14F-4D97-AF65-F5344CB8AC3E}">
        <p14:creationId xmlns:p14="http://schemas.microsoft.com/office/powerpoint/2010/main" xmlns="" val="421537139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09443" y="116632"/>
            <a:ext cx="7123080" cy="648073"/>
          </a:xfrm>
        </p:spPr>
        <p:txBody>
          <a:bodyPr/>
          <a:lstStyle/>
          <a:p>
            <a:pPr algn="ctr"/>
            <a:r>
              <a:rPr lang="uk-UA" dirty="0" smtClean="0"/>
              <a:t>Клінічна картина</a:t>
            </a:r>
            <a:endParaRPr lang="uk-UA" dirty="0"/>
          </a:p>
        </p:txBody>
      </p:sp>
      <p:sp>
        <p:nvSpPr>
          <p:cNvPr id="3" name="Объект 2"/>
          <p:cNvSpPr>
            <a:spLocks noGrp="1"/>
          </p:cNvSpPr>
          <p:nvPr>
            <p:ph sz="half" idx="1"/>
          </p:nvPr>
        </p:nvSpPr>
        <p:spPr>
          <a:xfrm>
            <a:off x="179512" y="764704"/>
            <a:ext cx="4896544" cy="6093297"/>
          </a:xfrm>
        </p:spPr>
        <p:txBody>
          <a:bodyPr/>
          <a:lstStyle/>
          <a:p>
            <a:pPr marL="0" indent="0">
              <a:buNone/>
            </a:pPr>
            <a:r>
              <a:rPr lang="uk-UA" dirty="0" smtClean="0"/>
              <a:t>У перебігу гострого  середнього отиту розрізняють 3 стадії: </a:t>
            </a:r>
          </a:p>
          <a:p>
            <a:pPr>
              <a:buFont typeface="+mj-lt"/>
              <a:buAutoNum type="arabicPeriod"/>
            </a:pPr>
            <a:r>
              <a:rPr lang="uk-UA" dirty="0" err="1" smtClean="0"/>
              <a:t>Доперфоративну</a:t>
            </a:r>
            <a:endParaRPr lang="uk-UA" dirty="0" smtClean="0"/>
          </a:p>
          <a:p>
            <a:pPr>
              <a:buFont typeface="+mj-lt"/>
              <a:buAutoNum type="arabicPeriod"/>
            </a:pPr>
            <a:r>
              <a:rPr lang="uk-UA" dirty="0" smtClean="0"/>
              <a:t>Стадія перфорації.</a:t>
            </a:r>
          </a:p>
          <a:p>
            <a:pPr>
              <a:buFont typeface="+mj-lt"/>
              <a:buAutoNum type="arabicPeriod"/>
            </a:pPr>
            <a:r>
              <a:rPr lang="uk-UA" dirty="0" smtClean="0"/>
              <a:t>Стадія наслідків. </a:t>
            </a:r>
          </a:p>
          <a:p>
            <a:pPr marL="0" indent="0">
              <a:buNone/>
            </a:pPr>
            <a:r>
              <a:rPr lang="uk-UA" dirty="0" smtClean="0"/>
              <a:t>У 1 стадію хворі скаржаться на закладання вуха, шум, погіршення слуху, різкий біль у вусі, який носить </a:t>
            </a:r>
            <a:r>
              <a:rPr lang="uk-UA" dirty="0" err="1" smtClean="0"/>
              <a:t>пульсівни</a:t>
            </a:r>
            <a:r>
              <a:rPr lang="ru-RU" dirty="0" smtClean="0"/>
              <a:t>й </a:t>
            </a:r>
            <a:r>
              <a:rPr lang="uk-UA" dirty="0" smtClean="0"/>
              <a:t>характер, віддає у скроню, зуби, посилюється уночі, з</a:t>
            </a:r>
            <a:r>
              <a:rPr lang="en-US" dirty="0" smtClean="0"/>
              <a:t>’</a:t>
            </a:r>
            <a:r>
              <a:rPr lang="uk-UA" dirty="0" smtClean="0"/>
              <a:t>являється гарячка, </a:t>
            </a:r>
            <a:r>
              <a:rPr lang="uk-UA" dirty="0" err="1" smtClean="0"/>
              <a:t>загальноінтоксикаційний</a:t>
            </a:r>
            <a:r>
              <a:rPr lang="uk-UA" dirty="0" smtClean="0"/>
              <a:t> синдром. При отоскопії видно </a:t>
            </a:r>
            <a:r>
              <a:rPr lang="uk-UA" dirty="0" err="1" smtClean="0"/>
              <a:t>ін</a:t>
            </a:r>
            <a:r>
              <a:rPr lang="en-US" dirty="0" smtClean="0"/>
              <a:t>’</a:t>
            </a:r>
            <a:r>
              <a:rPr lang="uk-UA" dirty="0" err="1" smtClean="0"/>
              <a:t>єкцію</a:t>
            </a:r>
            <a:r>
              <a:rPr lang="uk-UA" dirty="0" smtClean="0"/>
              <a:t> судин за ходом ручки молоточка, радіально, гіперемію, зникає світловий конус.</a:t>
            </a:r>
            <a:endParaRPr lang="uk-UA" dirty="0"/>
          </a:p>
        </p:txBody>
      </p:sp>
      <p:pic>
        <p:nvPicPr>
          <p:cNvPr id="5" name="Объект 4"/>
          <p:cNvPicPr>
            <a:picLocks noGrp="1" noChangeAspect="1"/>
          </p:cNvPicPr>
          <p:nvPr>
            <p:ph sz="half" idx="2"/>
          </p:nvPr>
        </p:nvPicPr>
        <p:blipFill>
          <a:blip r:embed="rId2">
            <a:extLst>
              <a:ext uri="{28A0092B-C50C-407E-A947-70E740481C1C}">
                <a14:useLocalDpi xmlns:a14="http://schemas.microsoft.com/office/drawing/2010/main" xmlns="" val="0"/>
              </a:ext>
            </a:extLst>
          </a:blip>
          <a:stretch>
            <a:fillRect/>
          </a:stretch>
        </p:blipFill>
        <p:spPr>
          <a:xfrm>
            <a:off x="4662488" y="2105685"/>
            <a:ext cx="3470275" cy="3459430"/>
          </a:xfrm>
        </p:spPr>
      </p:pic>
    </p:spTree>
    <p:extLst>
      <p:ext uri="{BB962C8B-B14F-4D97-AF65-F5344CB8AC3E}">
        <p14:creationId xmlns:p14="http://schemas.microsoft.com/office/powerpoint/2010/main" xmlns="" val="231601724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260648"/>
            <a:ext cx="8352927" cy="1728192"/>
          </a:xfrm>
        </p:spPr>
        <p:txBody>
          <a:bodyPr/>
          <a:lstStyle/>
          <a:p>
            <a:r>
              <a:rPr lang="uk-UA" sz="1600" dirty="0" smtClean="0"/>
              <a:t>Якщо настає розрив барабанної перетинки – процес переходить у 2 стадію. Симптоми зменшуються, з</a:t>
            </a:r>
            <a:r>
              <a:rPr lang="en-US" sz="1600" dirty="0" smtClean="0"/>
              <a:t>’</a:t>
            </a:r>
            <a:r>
              <a:rPr lang="uk-UA" sz="1600" dirty="0" smtClean="0"/>
              <a:t>являються виділення з вуха, що одразу після перфорації можуть містити домішки крові. Слух не поліпшується. Після проведення гігієни зовнішнього слухового ходу, видно </a:t>
            </a:r>
            <a:r>
              <a:rPr lang="uk-UA" sz="1600" dirty="0" err="1" smtClean="0"/>
              <a:t>гіперемовану</a:t>
            </a:r>
            <a:r>
              <a:rPr lang="uk-UA" sz="1600" dirty="0" smtClean="0"/>
              <a:t> набряклу барабанну перетинку. Може бути позитивним </a:t>
            </a:r>
            <a:r>
              <a:rPr lang="uk-UA" sz="1600" dirty="0" err="1" smtClean="0"/>
              <a:t>пульсівний</a:t>
            </a:r>
            <a:r>
              <a:rPr lang="uk-UA" sz="1600" dirty="0" smtClean="0"/>
              <a:t> рефлекс</a:t>
            </a:r>
            <a:endParaRPr lang="uk-UA" sz="1600" dirty="0"/>
          </a:p>
        </p:txBody>
      </p:sp>
      <p:sp>
        <p:nvSpPr>
          <p:cNvPr id="3" name="Объект 2"/>
          <p:cNvSpPr>
            <a:spLocks noGrp="1"/>
          </p:cNvSpPr>
          <p:nvPr>
            <p:ph sz="half" idx="1"/>
          </p:nvPr>
        </p:nvSpPr>
        <p:spPr>
          <a:xfrm>
            <a:off x="323528" y="1809749"/>
            <a:ext cx="4680520" cy="4787603"/>
          </a:xfrm>
        </p:spPr>
        <p:txBody>
          <a:bodyPr>
            <a:normAutofit/>
          </a:bodyPr>
          <a:lstStyle/>
          <a:p>
            <a:pPr marL="0" indent="0">
              <a:buNone/>
            </a:pPr>
            <a:r>
              <a:rPr lang="uk-UA" dirty="0" smtClean="0"/>
              <a:t>За умови сприятливого перебігу симптоми у 3 стадії стають малопомітними, скарг на </a:t>
            </a:r>
            <a:r>
              <a:rPr lang="uk-UA" dirty="0" err="1" smtClean="0"/>
              <a:t>суб</a:t>
            </a:r>
            <a:r>
              <a:rPr lang="en-US" dirty="0" smtClean="0"/>
              <a:t>’</a:t>
            </a:r>
            <a:r>
              <a:rPr lang="uk-UA" dirty="0" err="1" smtClean="0"/>
              <a:t>єктивні</a:t>
            </a:r>
            <a:r>
              <a:rPr lang="uk-UA" dirty="0" smtClean="0"/>
              <a:t> відчуття немає, поліпшується слух. При отоскопії видно перфорацію у </a:t>
            </a:r>
            <a:r>
              <a:rPr lang="uk-UA" dirty="0" err="1" smtClean="0"/>
              <a:t>передньонижньому</a:t>
            </a:r>
            <a:r>
              <a:rPr lang="uk-UA" dirty="0" smtClean="0"/>
              <a:t> квадранті або отвір </a:t>
            </a:r>
            <a:r>
              <a:rPr lang="uk-UA" dirty="0" err="1" smtClean="0"/>
              <a:t>парацентезу</a:t>
            </a:r>
            <a:r>
              <a:rPr lang="uk-UA" dirty="0" smtClean="0"/>
              <a:t> у </a:t>
            </a:r>
            <a:r>
              <a:rPr lang="uk-UA" dirty="0" err="1" smtClean="0"/>
              <a:t>задньонижньому</a:t>
            </a:r>
            <a:r>
              <a:rPr lang="uk-UA" dirty="0" smtClean="0"/>
              <a:t> квадранті. Після захворювання слух повністю відновлюється за умови незначного дефекту барабанної перетинки і його повного заростання. За умови своєчасного лікування процес може перейти з 1 у 3 стадію.</a:t>
            </a:r>
            <a:endParaRPr lang="uk-UA" dirty="0"/>
          </a:p>
        </p:txBody>
      </p:sp>
      <p:pic>
        <p:nvPicPr>
          <p:cNvPr id="5" name="Объект 4"/>
          <p:cNvPicPr>
            <a:picLocks noGrp="1" noChangeAspect="1"/>
          </p:cNvPicPr>
          <p:nvPr>
            <p:ph sz="half" idx="2"/>
          </p:nvPr>
        </p:nvPicPr>
        <p:blipFill>
          <a:blip r:embed="rId2">
            <a:extLst>
              <a:ext uri="{28A0092B-C50C-407E-A947-70E740481C1C}">
                <a14:useLocalDpi xmlns:a14="http://schemas.microsoft.com/office/drawing/2010/main" xmlns="" val="0"/>
              </a:ext>
            </a:extLst>
          </a:blip>
          <a:stretch>
            <a:fillRect/>
          </a:stretch>
        </p:blipFill>
        <p:spPr>
          <a:xfrm>
            <a:off x="4662488" y="2465554"/>
            <a:ext cx="3470275" cy="2739691"/>
          </a:xfrm>
        </p:spPr>
      </p:pic>
    </p:spTree>
    <p:extLst>
      <p:ext uri="{BB962C8B-B14F-4D97-AF65-F5344CB8AC3E}">
        <p14:creationId xmlns:p14="http://schemas.microsoft.com/office/powerpoint/2010/main" xmlns="" val="244064417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09443" y="260648"/>
            <a:ext cx="7123080" cy="648073"/>
          </a:xfrm>
        </p:spPr>
        <p:txBody>
          <a:bodyPr/>
          <a:lstStyle/>
          <a:p>
            <a:r>
              <a:rPr lang="uk-UA" dirty="0" smtClean="0"/>
              <a:t>Особливості перебігу у дітей грудного віку</a:t>
            </a:r>
            <a:endParaRPr lang="uk-UA" dirty="0"/>
          </a:p>
        </p:txBody>
      </p:sp>
      <p:sp>
        <p:nvSpPr>
          <p:cNvPr id="3" name="Объект 2"/>
          <p:cNvSpPr>
            <a:spLocks noGrp="1"/>
          </p:cNvSpPr>
          <p:nvPr>
            <p:ph sz="half" idx="1"/>
          </p:nvPr>
        </p:nvSpPr>
        <p:spPr>
          <a:xfrm>
            <a:off x="179512" y="1196753"/>
            <a:ext cx="8640960" cy="3312368"/>
          </a:xfrm>
        </p:spPr>
        <p:txBody>
          <a:bodyPr/>
          <a:lstStyle/>
          <a:p>
            <a:pPr marL="0" indent="0">
              <a:buNone/>
            </a:pPr>
            <a:r>
              <a:rPr lang="uk-UA" dirty="0" smtClean="0"/>
              <a:t>Початок часто раптовий, супроводжується гарячкою до високих цифр, діти неспокійні, відмовляються від груді, плачуть. Інколи можуть виникати явища </a:t>
            </a:r>
            <a:r>
              <a:rPr lang="uk-UA" dirty="0" err="1" smtClean="0"/>
              <a:t>менінгізму</a:t>
            </a:r>
            <a:r>
              <a:rPr lang="uk-UA" dirty="0" smtClean="0"/>
              <a:t> та </a:t>
            </a:r>
            <a:r>
              <a:rPr lang="uk-UA" dirty="0" err="1" smtClean="0"/>
              <a:t>парентеральної</a:t>
            </a:r>
            <a:r>
              <a:rPr lang="uk-UA" dirty="0" smtClean="0"/>
              <a:t> диспепсії, які зникають у 2 стадію захворювання. У немовлят барабанна перетинка товстіша, ніж у дорослих, тому гіперемія менш виражена, пізніше розвивається її розрив, а у </a:t>
            </a:r>
            <a:r>
              <a:rPr lang="uk-UA" dirty="0" err="1" smtClean="0"/>
              <a:t>зв</a:t>
            </a:r>
            <a:r>
              <a:rPr lang="en-US" dirty="0" smtClean="0"/>
              <a:t>’</a:t>
            </a:r>
            <a:r>
              <a:rPr lang="uk-UA" dirty="0" err="1" smtClean="0"/>
              <a:t>язку</a:t>
            </a:r>
            <a:r>
              <a:rPr lang="uk-UA" dirty="0" smtClean="0"/>
              <a:t> з вужчим зовнішнім слуховим ходом, розміщенням барабанної перетинки більш горизонтально, у немовлят можуть виникнути труднощі з діагностикою.</a:t>
            </a:r>
            <a:endParaRPr lang="uk-UA" dirty="0"/>
          </a:p>
        </p:txBody>
      </p:sp>
      <p:pic>
        <p:nvPicPr>
          <p:cNvPr id="5" name="Объект 4"/>
          <p:cNvPicPr>
            <a:picLocks noGrp="1" noChangeAspect="1"/>
          </p:cNvPicPr>
          <p:nvPr>
            <p:ph sz="half" idx="2"/>
          </p:nvPr>
        </p:nvPicPr>
        <p:blipFill>
          <a:blip r:embed="rId2">
            <a:extLst>
              <a:ext uri="{28A0092B-C50C-407E-A947-70E740481C1C}">
                <a14:useLocalDpi xmlns:a14="http://schemas.microsoft.com/office/drawing/2010/main" xmlns="" val="0"/>
              </a:ext>
            </a:extLst>
          </a:blip>
          <a:stretch>
            <a:fillRect/>
          </a:stretch>
        </p:blipFill>
        <p:spPr>
          <a:xfrm>
            <a:off x="2699792" y="4221088"/>
            <a:ext cx="3888432" cy="2406542"/>
          </a:xfrm>
        </p:spPr>
      </p:pic>
    </p:spTree>
    <p:extLst>
      <p:ext uri="{BB962C8B-B14F-4D97-AF65-F5344CB8AC3E}">
        <p14:creationId xmlns:p14="http://schemas.microsoft.com/office/powerpoint/2010/main" xmlns="" val="303273775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395536" y="692696"/>
            <a:ext cx="8352928" cy="5993636"/>
          </a:xfrm>
        </p:spPr>
        <p:txBody>
          <a:bodyPr/>
          <a:lstStyle/>
          <a:p>
            <a:pPr algn="ctr"/>
            <a:r>
              <a:rPr lang="uk-UA" sz="2800" dirty="0" smtClean="0"/>
              <a:t>Захворювання вуха при гострих інфекціях. Кір, скарлатина. </a:t>
            </a:r>
            <a:br>
              <a:rPr lang="uk-UA" sz="2800" dirty="0" smtClean="0"/>
            </a:br>
            <a:r>
              <a:rPr lang="uk-UA" sz="2800" dirty="0" smtClean="0"/>
              <a:t>Перебіг може бути звичайним, але на тлі процесу може </a:t>
            </a:r>
            <a:r>
              <a:rPr lang="uk-UA" sz="2800" dirty="0" err="1" smtClean="0"/>
              <a:t>розвинутись</a:t>
            </a:r>
            <a:r>
              <a:rPr lang="uk-UA" sz="2800" dirty="0" smtClean="0"/>
              <a:t> некротичний отит через </a:t>
            </a:r>
            <a:r>
              <a:rPr lang="uk-UA" sz="2800" dirty="0" err="1" smtClean="0"/>
              <a:t>тромбування</a:t>
            </a:r>
            <a:r>
              <a:rPr lang="uk-UA" sz="2800" dirty="0" smtClean="0"/>
              <a:t> кінцевих артерій, по яким кров надходить до скроневої кістки. За такої форми виникає велика перфорація аж до повного руйнування барабанної перетинки, з виділенням великої кількості гною, неприємного запаху, оскільки також руйнується кісткова тканина.</a:t>
            </a:r>
            <a:endParaRPr lang="uk-UA" sz="2800" dirty="0"/>
          </a:p>
        </p:txBody>
      </p:sp>
    </p:spTree>
    <p:extLst>
      <p:ext uri="{BB962C8B-B14F-4D97-AF65-F5344CB8AC3E}">
        <p14:creationId xmlns:p14="http://schemas.microsoft.com/office/powerpoint/2010/main" xmlns="" val="392798497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692696"/>
            <a:ext cx="8064896" cy="5849620"/>
          </a:xfrm>
        </p:spPr>
        <p:txBody>
          <a:bodyPr/>
          <a:lstStyle/>
          <a:p>
            <a:pPr algn="ctr"/>
            <a:r>
              <a:rPr lang="uk-UA" sz="3600" b="1" dirty="0" smtClean="0"/>
              <a:t>Грип</a:t>
            </a:r>
            <a:r>
              <a:rPr lang="uk-UA" dirty="0" smtClean="0"/>
              <a:t/>
            </a:r>
            <a:br>
              <a:rPr lang="uk-UA" dirty="0" smtClean="0"/>
            </a:br>
            <a:r>
              <a:rPr lang="uk-UA" dirty="0" smtClean="0"/>
              <a:t>Запалення слизової носить </a:t>
            </a:r>
            <a:r>
              <a:rPr lang="uk-UA" dirty="0" err="1" smtClean="0"/>
              <a:t>геморагічний</a:t>
            </a:r>
            <a:r>
              <a:rPr lang="uk-UA" dirty="0" smtClean="0"/>
              <a:t> характер. У 1 стадії на барабанній перетинці та шкірі кісткового відділу зовнішнього слухового ходу видно </a:t>
            </a:r>
            <a:r>
              <a:rPr lang="uk-UA" dirty="0" err="1" smtClean="0"/>
              <a:t>геморагічні</a:t>
            </a:r>
            <a:r>
              <a:rPr lang="uk-UA" dirty="0" smtClean="0"/>
              <a:t> пухирці, що утворились внаслідок відшарування епідермісу. У 2 стадію гнійні виділення мають домішки крові, у 3 стадію можливий розвиток вірусного менінгіту як ускладнення.</a:t>
            </a:r>
            <a:endParaRPr lang="uk-UA" dirty="0"/>
          </a:p>
        </p:txBody>
      </p:sp>
    </p:spTree>
    <p:extLst>
      <p:ext uri="{BB962C8B-B14F-4D97-AF65-F5344CB8AC3E}">
        <p14:creationId xmlns:p14="http://schemas.microsoft.com/office/powerpoint/2010/main" xmlns="" val="402137387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009442" y="116633"/>
            <a:ext cx="7117180" cy="576063"/>
          </a:xfrm>
        </p:spPr>
        <p:txBody>
          <a:bodyPr/>
          <a:lstStyle/>
          <a:p>
            <a:pPr algn="ctr"/>
            <a:r>
              <a:rPr lang="uk-UA" dirty="0" smtClean="0"/>
              <a:t>Лікування </a:t>
            </a:r>
            <a:endParaRPr lang="uk-UA" dirty="0"/>
          </a:p>
        </p:txBody>
      </p:sp>
      <p:sp>
        <p:nvSpPr>
          <p:cNvPr id="3" name="Подзаголовок 2"/>
          <p:cNvSpPr>
            <a:spLocks noGrp="1"/>
          </p:cNvSpPr>
          <p:nvPr>
            <p:ph type="subTitle" idx="1"/>
          </p:nvPr>
        </p:nvSpPr>
        <p:spPr>
          <a:xfrm>
            <a:off x="395536" y="692696"/>
            <a:ext cx="8352928" cy="5832648"/>
          </a:xfrm>
        </p:spPr>
        <p:txBody>
          <a:bodyPr>
            <a:normAutofit/>
          </a:bodyPr>
          <a:lstStyle/>
          <a:p>
            <a:r>
              <a:rPr lang="uk-UA" dirty="0" smtClean="0">
                <a:solidFill>
                  <a:schemeClr val="tx1"/>
                </a:solidFill>
              </a:rPr>
              <a:t>Залежить від стадії процесу: </a:t>
            </a:r>
          </a:p>
          <a:p>
            <a:r>
              <a:rPr lang="uk-UA" dirty="0" smtClean="0">
                <a:solidFill>
                  <a:schemeClr val="tx1"/>
                </a:solidFill>
              </a:rPr>
              <a:t>У 1 стадію призначають антибіотики широкого спектра(не </a:t>
            </a:r>
            <a:r>
              <a:rPr lang="uk-UA" dirty="0" err="1" smtClean="0">
                <a:solidFill>
                  <a:schemeClr val="tx1"/>
                </a:solidFill>
              </a:rPr>
              <a:t>ототоксичні</a:t>
            </a:r>
            <a:r>
              <a:rPr lang="uk-UA" dirty="0" smtClean="0">
                <a:solidFill>
                  <a:schemeClr val="tx1"/>
                </a:solidFill>
              </a:rPr>
              <a:t>), </a:t>
            </a:r>
            <a:r>
              <a:rPr lang="uk-UA" dirty="0" err="1" smtClean="0">
                <a:solidFill>
                  <a:schemeClr val="tx1"/>
                </a:solidFill>
              </a:rPr>
              <a:t>аналгетики</a:t>
            </a:r>
            <a:r>
              <a:rPr lang="uk-UA" dirty="0" smtClean="0">
                <a:solidFill>
                  <a:schemeClr val="tx1"/>
                </a:solidFill>
              </a:rPr>
              <a:t> чи </a:t>
            </a:r>
            <a:r>
              <a:rPr lang="uk-UA" dirty="0" err="1" smtClean="0">
                <a:solidFill>
                  <a:schemeClr val="tx1"/>
                </a:solidFill>
              </a:rPr>
              <a:t>болетамувальні</a:t>
            </a:r>
            <a:r>
              <a:rPr lang="uk-UA" dirty="0" smtClean="0">
                <a:solidFill>
                  <a:schemeClr val="tx1"/>
                </a:solidFill>
              </a:rPr>
              <a:t> суміші місцевого застосування, з метою поліпшити дренаж – </a:t>
            </a:r>
            <a:r>
              <a:rPr lang="uk-UA" dirty="0" err="1" smtClean="0">
                <a:solidFill>
                  <a:schemeClr val="tx1"/>
                </a:solidFill>
              </a:rPr>
              <a:t>судинозвужуючі</a:t>
            </a:r>
            <a:r>
              <a:rPr lang="uk-UA" dirty="0" smtClean="0">
                <a:solidFill>
                  <a:schemeClr val="tx1"/>
                </a:solidFill>
              </a:rPr>
              <a:t> краплі в ніс. </a:t>
            </a:r>
            <a:r>
              <a:rPr lang="uk-UA" dirty="0">
                <a:solidFill>
                  <a:schemeClr val="tx1"/>
                </a:solidFill>
              </a:rPr>
              <a:t>Д</a:t>
            </a:r>
            <a:r>
              <a:rPr lang="uk-UA" dirty="0" smtClean="0">
                <a:solidFill>
                  <a:schemeClr val="tx1"/>
                </a:solidFill>
              </a:rPr>
              <a:t>обрий ефект має закапування у вухо емульсії гідрокортизону.</a:t>
            </a:r>
          </a:p>
          <a:p>
            <a:r>
              <a:rPr lang="uk-UA" dirty="0" smtClean="0">
                <a:solidFill>
                  <a:schemeClr val="tx1"/>
                </a:solidFill>
              </a:rPr>
              <a:t>У 2 стадію – якщо консервативна </a:t>
            </a:r>
            <a:r>
              <a:rPr lang="uk-UA" dirty="0" err="1" smtClean="0">
                <a:solidFill>
                  <a:schemeClr val="tx1"/>
                </a:solidFill>
              </a:rPr>
              <a:t>терепія</a:t>
            </a:r>
            <a:r>
              <a:rPr lang="uk-UA" dirty="0" smtClean="0">
                <a:solidFill>
                  <a:schemeClr val="tx1"/>
                </a:solidFill>
              </a:rPr>
              <a:t> не допомагає, тоді показана </a:t>
            </a:r>
            <a:r>
              <a:rPr lang="uk-UA" dirty="0" err="1" smtClean="0">
                <a:solidFill>
                  <a:schemeClr val="tx1"/>
                </a:solidFill>
              </a:rPr>
              <a:t>тимпанопункція</a:t>
            </a:r>
            <a:r>
              <a:rPr lang="uk-UA" dirty="0" smtClean="0">
                <a:solidFill>
                  <a:schemeClr val="tx1"/>
                </a:solidFill>
              </a:rPr>
              <a:t>, або якщо відбувся самостійний розрив перетинки – продовжувати отримувати антибіотики, у вухо слід вводити </a:t>
            </a:r>
            <a:r>
              <a:rPr lang="uk-UA" dirty="0" err="1" smtClean="0">
                <a:solidFill>
                  <a:schemeClr val="tx1"/>
                </a:solidFill>
              </a:rPr>
              <a:t>турунди</a:t>
            </a:r>
            <a:r>
              <a:rPr lang="uk-UA" dirty="0" smtClean="0">
                <a:solidFill>
                  <a:schemeClr val="tx1"/>
                </a:solidFill>
              </a:rPr>
              <a:t>, змочені </a:t>
            </a:r>
            <a:r>
              <a:rPr lang="uk-UA" dirty="0" err="1" smtClean="0">
                <a:solidFill>
                  <a:schemeClr val="tx1"/>
                </a:solidFill>
              </a:rPr>
              <a:t>неототоксичними</a:t>
            </a:r>
            <a:r>
              <a:rPr lang="uk-UA" dirty="0" smtClean="0">
                <a:solidFill>
                  <a:schemeClr val="tx1"/>
                </a:solidFill>
              </a:rPr>
              <a:t> АБ у поєднанні з гідрокортизоном. Спиртові краплі закапувати не можна, натомість можна змочити спиртовим розчином борної к-ти </a:t>
            </a:r>
            <a:r>
              <a:rPr lang="uk-UA" dirty="0" err="1" smtClean="0">
                <a:solidFill>
                  <a:schemeClr val="tx1"/>
                </a:solidFill>
              </a:rPr>
              <a:t>турунду</a:t>
            </a:r>
            <a:r>
              <a:rPr lang="uk-UA" dirty="0" smtClean="0">
                <a:solidFill>
                  <a:schemeClr val="tx1"/>
                </a:solidFill>
              </a:rPr>
              <a:t>, вижати її, ввести у слуховий хід.</a:t>
            </a:r>
          </a:p>
          <a:p>
            <a:r>
              <a:rPr lang="uk-UA" dirty="0" smtClean="0">
                <a:solidFill>
                  <a:schemeClr val="tx1"/>
                </a:solidFill>
              </a:rPr>
              <a:t>У 3 стадію використовують фізіотерапевтичні методи. Для покращення рухливості слухових кісточок, прохідності слухової труби, проводять продування за </a:t>
            </a:r>
            <a:r>
              <a:rPr lang="uk-UA" dirty="0" err="1" smtClean="0">
                <a:solidFill>
                  <a:schemeClr val="tx1"/>
                </a:solidFill>
              </a:rPr>
              <a:t>Політцером</a:t>
            </a:r>
            <a:r>
              <a:rPr lang="uk-UA" dirty="0" smtClean="0">
                <a:solidFill>
                  <a:schemeClr val="tx1"/>
                </a:solidFill>
              </a:rPr>
              <a:t>, катетеризацію слухової труби, </a:t>
            </a:r>
            <a:r>
              <a:rPr lang="uk-UA" dirty="0" err="1" smtClean="0">
                <a:solidFill>
                  <a:schemeClr val="tx1"/>
                </a:solidFill>
              </a:rPr>
              <a:t>пневмомасаж</a:t>
            </a:r>
            <a:r>
              <a:rPr lang="uk-UA" dirty="0" smtClean="0">
                <a:solidFill>
                  <a:schemeClr val="tx1"/>
                </a:solidFill>
              </a:rPr>
              <a:t>. </a:t>
            </a:r>
            <a:endParaRPr lang="uk-UA" dirty="0">
              <a:solidFill>
                <a:schemeClr val="tx1"/>
              </a:solidFill>
            </a:endParaRPr>
          </a:p>
        </p:txBody>
      </p:sp>
    </p:spTree>
    <p:extLst>
      <p:ext uri="{BB962C8B-B14F-4D97-AF65-F5344CB8AC3E}">
        <p14:creationId xmlns:p14="http://schemas.microsoft.com/office/powerpoint/2010/main" xmlns="" val="28475743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smtClean="0"/>
              <a:t>Мастоїдит. </a:t>
            </a:r>
            <a:r>
              <a:rPr lang="uk-UA" dirty="0" err="1" smtClean="0"/>
              <a:t>Антрит</a:t>
            </a:r>
            <a:r>
              <a:rPr lang="uk-UA" dirty="0" smtClean="0"/>
              <a:t> </a:t>
            </a:r>
            <a:endParaRPr lang="uk-UA" dirty="0"/>
          </a:p>
        </p:txBody>
      </p:sp>
      <p:sp>
        <p:nvSpPr>
          <p:cNvPr id="3" name="Объект 2"/>
          <p:cNvSpPr>
            <a:spLocks noGrp="1"/>
          </p:cNvSpPr>
          <p:nvPr>
            <p:ph sz="half" idx="1"/>
          </p:nvPr>
        </p:nvSpPr>
        <p:spPr>
          <a:xfrm>
            <a:off x="179512" y="1809749"/>
            <a:ext cx="4968552" cy="4787603"/>
          </a:xfrm>
        </p:spPr>
        <p:txBody>
          <a:bodyPr/>
          <a:lstStyle/>
          <a:p>
            <a:pPr marL="0" indent="0">
              <a:buNone/>
            </a:pPr>
            <a:r>
              <a:rPr lang="uk-UA" dirty="0" smtClean="0"/>
              <a:t>Це запалення  комірок соскоподібного відростка, що є найчастішим ускладненням гострого гнійного отиту.</a:t>
            </a:r>
          </a:p>
          <a:p>
            <a:pPr marL="0" indent="0">
              <a:buNone/>
            </a:pPr>
            <a:r>
              <a:rPr lang="uk-UA" dirty="0" err="1" smtClean="0"/>
              <a:t>Антрит</a:t>
            </a:r>
            <a:r>
              <a:rPr lang="uk-UA" dirty="0" smtClean="0"/>
              <a:t> – це запалення печери соскоподібного відростка. У дітей діагноз «мастоїдит», як правило, не ставлять, бо у них комірки ще не розвинені.</a:t>
            </a:r>
          </a:p>
          <a:p>
            <a:pPr marL="0" indent="0">
              <a:buNone/>
            </a:pPr>
            <a:r>
              <a:rPr lang="uk-UA" dirty="0" smtClean="0"/>
              <a:t>Суть запалення полягає в тому, що уражується не лише слизова, а й кісткова перегородка комірки, найчастіше з пневматичним типом будови комірок.</a:t>
            </a:r>
            <a:endParaRPr lang="uk-UA" dirty="0"/>
          </a:p>
        </p:txBody>
      </p:sp>
      <p:pic>
        <p:nvPicPr>
          <p:cNvPr id="5" name="Объект 4"/>
          <p:cNvPicPr>
            <a:picLocks noGrp="1" noChangeAspect="1"/>
          </p:cNvPicPr>
          <p:nvPr>
            <p:ph sz="half" idx="2"/>
          </p:nvPr>
        </p:nvPicPr>
        <p:blipFill>
          <a:blip r:embed="rId2">
            <a:extLst>
              <a:ext uri="{28A0092B-C50C-407E-A947-70E740481C1C}">
                <a14:useLocalDpi xmlns:a14="http://schemas.microsoft.com/office/drawing/2010/main" xmlns="" val="0"/>
              </a:ext>
            </a:extLst>
          </a:blip>
          <a:stretch>
            <a:fillRect/>
          </a:stretch>
        </p:blipFill>
        <p:spPr>
          <a:xfrm>
            <a:off x="4701143" y="1809750"/>
            <a:ext cx="3392964" cy="4051300"/>
          </a:xfrm>
        </p:spPr>
      </p:pic>
    </p:spTree>
    <p:extLst>
      <p:ext uri="{BB962C8B-B14F-4D97-AF65-F5344CB8AC3E}">
        <p14:creationId xmlns:p14="http://schemas.microsoft.com/office/powerpoint/2010/main" xmlns="" val="148308085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09443" y="-1"/>
            <a:ext cx="6586893" cy="692695"/>
          </a:xfrm>
        </p:spPr>
        <p:txBody>
          <a:bodyPr/>
          <a:lstStyle/>
          <a:p>
            <a:pPr algn="ctr"/>
            <a:r>
              <a:rPr lang="uk-UA" dirty="0" smtClean="0"/>
              <a:t>Клінічна картина</a:t>
            </a:r>
            <a:endParaRPr lang="uk-UA" dirty="0"/>
          </a:p>
        </p:txBody>
      </p:sp>
      <p:sp>
        <p:nvSpPr>
          <p:cNvPr id="3" name="Текст 2"/>
          <p:cNvSpPr>
            <a:spLocks noGrp="1"/>
          </p:cNvSpPr>
          <p:nvPr>
            <p:ph type="body" idx="1"/>
          </p:nvPr>
        </p:nvSpPr>
        <p:spPr>
          <a:xfrm>
            <a:off x="1009443" y="836712"/>
            <a:ext cx="7117178" cy="4801069"/>
          </a:xfrm>
        </p:spPr>
        <p:txBody>
          <a:bodyPr>
            <a:normAutofit/>
          </a:bodyPr>
          <a:lstStyle/>
          <a:p>
            <a:pPr algn="ctr"/>
            <a:r>
              <a:rPr lang="uk-UA" dirty="0" smtClean="0">
                <a:solidFill>
                  <a:schemeClr val="tx1"/>
                </a:solidFill>
              </a:rPr>
              <a:t>Після 2-3 тижнів після гострого гнійного отиту у хворих на фоні видимого благополуччя  розвивається гарячка, біль у вусі, відновлюється гноєтеча, виділення </a:t>
            </a:r>
            <a:r>
              <a:rPr lang="uk-UA" dirty="0" err="1" smtClean="0">
                <a:solidFill>
                  <a:schemeClr val="tx1"/>
                </a:solidFill>
              </a:rPr>
              <a:t>вершкоподібні</a:t>
            </a:r>
            <a:r>
              <a:rPr lang="uk-UA" dirty="0" smtClean="0">
                <a:solidFill>
                  <a:schemeClr val="tx1"/>
                </a:solidFill>
              </a:rPr>
              <a:t>. Біль вже локалізується у соскоподібному відростку, посилюється при пальпації відростка. Тканини, що вкривають соскоподібний відросток стають набряклими, чутливими, вушна раковина відстовбурчується. При отоскопії – значні гнійні виділення, </a:t>
            </a:r>
            <a:r>
              <a:rPr lang="uk-UA" dirty="0" err="1" smtClean="0">
                <a:solidFill>
                  <a:schemeClr val="tx1"/>
                </a:solidFill>
              </a:rPr>
              <a:t>нависання</a:t>
            </a:r>
            <a:r>
              <a:rPr lang="uk-UA" dirty="0" smtClean="0">
                <a:solidFill>
                  <a:schemeClr val="tx1"/>
                </a:solidFill>
              </a:rPr>
              <a:t> </a:t>
            </a:r>
            <a:r>
              <a:rPr lang="uk-UA" dirty="0" err="1" smtClean="0">
                <a:solidFill>
                  <a:schemeClr val="tx1"/>
                </a:solidFill>
              </a:rPr>
              <a:t>задньоверхньої</a:t>
            </a:r>
            <a:r>
              <a:rPr lang="uk-UA" dirty="0" smtClean="0">
                <a:solidFill>
                  <a:schemeClr val="tx1"/>
                </a:solidFill>
              </a:rPr>
              <a:t> стінки зовнішнього слухового ходу, наявний </a:t>
            </a:r>
            <a:r>
              <a:rPr lang="uk-UA" dirty="0" err="1" smtClean="0">
                <a:solidFill>
                  <a:schemeClr val="tx1"/>
                </a:solidFill>
              </a:rPr>
              <a:t>пульсівний</a:t>
            </a:r>
            <a:r>
              <a:rPr lang="uk-UA" dirty="0" smtClean="0">
                <a:solidFill>
                  <a:schemeClr val="tx1"/>
                </a:solidFill>
              </a:rPr>
              <a:t> рефлекс. </a:t>
            </a:r>
          </a:p>
          <a:p>
            <a:pPr algn="ctr"/>
            <a:r>
              <a:rPr lang="uk-UA" dirty="0" smtClean="0">
                <a:solidFill>
                  <a:schemeClr val="tx1"/>
                </a:solidFill>
              </a:rPr>
              <a:t>Діагноз підтверджується рентгенографічно, мають також значення зміни у ЗАК. Абсолютною ознакою є розвиток </a:t>
            </a:r>
            <a:r>
              <a:rPr lang="uk-UA" dirty="0" err="1" smtClean="0">
                <a:solidFill>
                  <a:schemeClr val="tx1"/>
                </a:solidFill>
              </a:rPr>
              <a:t>субперіостального</a:t>
            </a:r>
            <a:r>
              <a:rPr lang="uk-UA" dirty="0" smtClean="0">
                <a:solidFill>
                  <a:schemeClr val="tx1"/>
                </a:solidFill>
              </a:rPr>
              <a:t> абсцесу – прориву гною під окістя соскоподібного відростка, поява припухлості, що </a:t>
            </a:r>
            <a:r>
              <a:rPr lang="uk-UA" dirty="0" err="1" smtClean="0">
                <a:solidFill>
                  <a:schemeClr val="tx1"/>
                </a:solidFill>
              </a:rPr>
              <a:t>флюктує</a:t>
            </a:r>
            <a:r>
              <a:rPr lang="uk-UA" dirty="0" smtClean="0">
                <a:solidFill>
                  <a:schemeClr val="tx1"/>
                </a:solidFill>
              </a:rPr>
              <a:t>.</a:t>
            </a:r>
            <a:endParaRPr lang="uk-UA" dirty="0">
              <a:solidFill>
                <a:schemeClr val="tx1"/>
              </a:solidFill>
            </a:endParaRPr>
          </a:p>
        </p:txBody>
      </p:sp>
    </p:spTree>
    <p:extLst>
      <p:ext uri="{BB962C8B-B14F-4D97-AF65-F5344CB8AC3E}">
        <p14:creationId xmlns:p14="http://schemas.microsoft.com/office/powerpoint/2010/main" xmlns="" val="54043554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k-UA" sz="2000" b="1" dirty="0" smtClean="0"/>
              <a:t>Хронічний середній гнійний отит – тривале інфекційне запальне захворювання порожнин середнього вуха. За умови наявності стійкої перфорації протягом 6 тижнів, можна ставити діагноз хронічного отиту</a:t>
            </a:r>
            <a:endParaRPr lang="uk-UA" sz="2000" b="1" dirty="0"/>
          </a:p>
        </p:txBody>
      </p:sp>
      <p:sp>
        <p:nvSpPr>
          <p:cNvPr id="3" name="Объект 2"/>
          <p:cNvSpPr>
            <a:spLocks noGrp="1"/>
          </p:cNvSpPr>
          <p:nvPr>
            <p:ph sz="half" idx="1"/>
          </p:nvPr>
        </p:nvSpPr>
        <p:spPr>
          <a:xfrm>
            <a:off x="357158" y="1809749"/>
            <a:ext cx="8208912" cy="5048251"/>
          </a:xfrm>
        </p:spPr>
        <p:txBody>
          <a:bodyPr>
            <a:normAutofit/>
          </a:bodyPr>
          <a:lstStyle/>
          <a:p>
            <a:pPr marL="0" indent="0">
              <a:buNone/>
            </a:pPr>
            <a:r>
              <a:rPr lang="uk-UA" sz="2000" dirty="0" smtClean="0"/>
              <a:t>В етіології головну роль відіграє поєднання наявності патогенних </a:t>
            </a:r>
            <a:r>
              <a:rPr lang="uk-UA" sz="2000" dirty="0" err="1" smtClean="0"/>
              <a:t>високовірулентних</a:t>
            </a:r>
            <a:r>
              <a:rPr lang="uk-UA" sz="2000" dirty="0" smtClean="0"/>
              <a:t> збудників та зниження резистентності організму. Іноді можливе ураження </a:t>
            </a:r>
            <a:r>
              <a:rPr lang="uk-UA" sz="2000" dirty="0" err="1" smtClean="0"/>
              <a:t>плісневими</a:t>
            </a:r>
            <a:r>
              <a:rPr lang="uk-UA" sz="2000" dirty="0" smtClean="0"/>
              <a:t> грибками. Важливим патогенетичним чинником є стан носа, </a:t>
            </a:r>
            <a:r>
              <a:rPr lang="uk-UA" sz="2000" dirty="0" err="1" smtClean="0"/>
              <a:t>приносових</a:t>
            </a:r>
            <a:r>
              <a:rPr lang="uk-UA" sz="2000" dirty="0" smtClean="0"/>
              <a:t> пазух, горла, тип будови соскоподібного відростка. </a:t>
            </a:r>
          </a:p>
          <a:p>
            <a:pPr marL="0" indent="0">
              <a:buNone/>
            </a:pPr>
            <a:r>
              <a:rPr lang="uk-UA" sz="2000" dirty="0" smtClean="0"/>
              <a:t>Найбільшу роль у запальному процесі відіграє  </a:t>
            </a:r>
            <a:r>
              <a:rPr lang="uk-UA" sz="2000" dirty="0" err="1" smtClean="0"/>
              <a:t>підепітеліальний</a:t>
            </a:r>
            <a:r>
              <a:rPr lang="uk-UA" sz="2000" dirty="0" smtClean="0"/>
              <a:t> шар слизової оболонки порожнин середнього вуха. Слизова гранулюється, перетворюється на сполучну тканину, розвивається каріозне ураження слухових кісточок, кісткових стінок барабанної порожнини.</a:t>
            </a:r>
            <a:endParaRPr lang="uk-UA" sz="2000" dirty="0"/>
          </a:p>
        </p:txBody>
      </p:sp>
    </p:spTree>
    <p:extLst>
      <p:ext uri="{BB962C8B-B14F-4D97-AF65-F5344CB8AC3E}">
        <p14:creationId xmlns:p14="http://schemas.microsoft.com/office/powerpoint/2010/main" xmlns="" val="350658493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k-UA" sz="2400" b="1" dirty="0" smtClean="0"/>
              <a:t>Клінічна картина. </a:t>
            </a:r>
            <a:r>
              <a:rPr lang="uk-UA" sz="2400" dirty="0" err="1" smtClean="0"/>
              <a:t>Обовязковим</a:t>
            </a:r>
            <a:r>
              <a:rPr lang="uk-UA" sz="2400" dirty="0" smtClean="0"/>
              <a:t> є </a:t>
            </a:r>
            <a:r>
              <a:rPr lang="uk-UA" sz="2400" dirty="0" err="1" smtClean="0"/>
              <a:t>наявністьтривалої</a:t>
            </a:r>
            <a:r>
              <a:rPr lang="uk-UA" sz="2400" dirty="0" smtClean="0"/>
              <a:t> гноєтечі з вуха, стійкої перфорації барабанної перетинки, погіршення слуху, шум у вусі</a:t>
            </a:r>
            <a:endParaRPr lang="uk-UA" sz="2400" dirty="0"/>
          </a:p>
        </p:txBody>
      </p:sp>
      <p:sp>
        <p:nvSpPr>
          <p:cNvPr id="4" name="Объект 3"/>
          <p:cNvSpPr>
            <a:spLocks noGrp="1"/>
          </p:cNvSpPr>
          <p:nvPr>
            <p:ph sz="half" idx="1"/>
          </p:nvPr>
        </p:nvSpPr>
        <p:spPr>
          <a:xfrm>
            <a:off x="428596" y="2071678"/>
            <a:ext cx="8429684" cy="4499571"/>
          </a:xfrm>
        </p:spPr>
        <p:txBody>
          <a:bodyPr>
            <a:normAutofit lnSpcReduction="10000"/>
          </a:bodyPr>
          <a:lstStyle/>
          <a:p>
            <a:pPr marL="0" indent="0">
              <a:buNone/>
            </a:pPr>
            <a:r>
              <a:rPr lang="uk-UA" sz="2400" dirty="0" smtClean="0"/>
              <a:t>Розрізняють 2 форми: </a:t>
            </a:r>
            <a:r>
              <a:rPr lang="uk-UA" sz="2400" dirty="0" err="1" smtClean="0"/>
              <a:t>мезотимпаніт</a:t>
            </a:r>
            <a:r>
              <a:rPr lang="uk-UA" sz="2400" dirty="0" smtClean="0"/>
              <a:t>, </a:t>
            </a:r>
            <a:r>
              <a:rPr lang="uk-UA" sz="2400" dirty="0" err="1" smtClean="0"/>
              <a:t>епітимпаніт</a:t>
            </a:r>
            <a:r>
              <a:rPr lang="uk-UA" sz="2400" dirty="0" smtClean="0"/>
              <a:t>. При </a:t>
            </a:r>
            <a:r>
              <a:rPr lang="uk-UA" sz="2400" dirty="0" err="1" smtClean="0"/>
              <a:t>мезотимпатіні</a:t>
            </a:r>
            <a:r>
              <a:rPr lang="uk-UA" sz="2400" dirty="0" smtClean="0"/>
              <a:t> ушкоджується тільки слизова оболонка , а при </a:t>
            </a:r>
            <a:r>
              <a:rPr lang="uk-UA" sz="2400" dirty="0" err="1" smtClean="0"/>
              <a:t>епітимпаніті</a:t>
            </a:r>
            <a:r>
              <a:rPr lang="uk-UA" sz="2400" dirty="0" smtClean="0"/>
              <a:t> – також кістка. </a:t>
            </a:r>
            <a:r>
              <a:rPr lang="uk-UA" sz="3000" b="1" dirty="0" err="1" smtClean="0"/>
              <a:t>Мезотимпаніт</a:t>
            </a:r>
            <a:r>
              <a:rPr lang="uk-UA" sz="2400" dirty="0" smtClean="0"/>
              <a:t> вважається більш доброякісним, хворі скаржаться на гноєтечу та зниження слуху, незначний біль, як правило, під час загострення. Діагноз ставлять при отоскопії, виявляючи слизово-гнійні виділення без неприємного запаху, збережена частина барабанної перетинки звичайного кольору, перфорація є центральною, визначається погіршення слуху по звукопровідному типу.</a:t>
            </a:r>
            <a:endParaRPr lang="uk-UA" sz="2400" dirty="0"/>
          </a:p>
        </p:txBody>
      </p:sp>
    </p:spTree>
    <p:extLst>
      <p:ext uri="{BB962C8B-B14F-4D97-AF65-F5344CB8AC3E}">
        <p14:creationId xmlns:p14="http://schemas.microsoft.com/office/powerpoint/2010/main" xmlns="" val="395086371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28662" y="214290"/>
            <a:ext cx="7123080" cy="924475"/>
          </a:xfrm>
        </p:spPr>
        <p:txBody>
          <a:bodyPr/>
          <a:lstStyle/>
          <a:p>
            <a:pPr algn="ctr"/>
            <a:r>
              <a:rPr lang="uk-UA" dirty="0" err="1" smtClean="0"/>
              <a:t>Епітимпаніт</a:t>
            </a:r>
            <a:r>
              <a:rPr lang="uk-UA" dirty="0" smtClean="0"/>
              <a:t> </a:t>
            </a:r>
            <a:endParaRPr lang="uk-UA" dirty="0"/>
          </a:p>
        </p:txBody>
      </p:sp>
      <p:sp>
        <p:nvSpPr>
          <p:cNvPr id="3" name="Объект 2"/>
          <p:cNvSpPr>
            <a:spLocks noGrp="1"/>
          </p:cNvSpPr>
          <p:nvPr>
            <p:ph sz="half" idx="1"/>
          </p:nvPr>
        </p:nvSpPr>
        <p:spPr>
          <a:xfrm>
            <a:off x="467544" y="1000109"/>
            <a:ext cx="7920880" cy="5453228"/>
          </a:xfrm>
        </p:spPr>
        <p:txBody>
          <a:bodyPr>
            <a:normAutofit/>
          </a:bodyPr>
          <a:lstStyle/>
          <a:p>
            <a:pPr marL="0" indent="0">
              <a:buNone/>
            </a:pPr>
            <a:r>
              <a:rPr lang="uk-UA" sz="2000" dirty="0" smtClean="0"/>
              <a:t>Це недоброякісна форма хронічного середнього отиту, коли уражуються всі 3 поверхи барабанної порожнини, в процес втягуються також  слухові кісточки та стінки барабанної порожнини, тому виділення з вуха мають неприємний запах. Крім скарг, характерних для </a:t>
            </a:r>
            <a:r>
              <a:rPr lang="uk-UA" sz="2000" dirty="0" err="1" smtClean="0"/>
              <a:t>мезотимпаніту</a:t>
            </a:r>
            <a:r>
              <a:rPr lang="uk-UA" sz="2000" dirty="0" smtClean="0"/>
              <a:t>, є ще головний біль, </a:t>
            </a:r>
            <a:r>
              <a:rPr lang="uk-UA" sz="2000" dirty="0" err="1" smtClean="0"/>
              <a:t>головокружіння</a:t>
            </a:r>
            <a:r>
              <a:rPr lang="uk-UA" sz="2000" dirty="0" smtClean="0"/>
              <a:t>. Іноді карієс спричинює глибоке ураження, при якому можливе залучення у процес твердої мозкової оболонки. Діагноз ставлять на підставі отоскопічної картини: перфорація крайова, в розслабленій частині перетинки, руйнуються слухові кісточки, у барабанній порожнині можуть бути грануляції. До ускладнень можна віднести </a:t>
            </a:r>
            <a:r>
              <a:rPr lang="uk-UA" sz="2000" dirty="0" err="1" smtClean="0"/>
              <a:t>холестеатому</a:t>
            </a:r>
            <a:r>
              <a:rPr lang="uk-UA" sz="2000" dirty="0" smtClean="0"/>
              <a:t>  - утворення, що містить</a:t>
            </a:r>
            <a:r>
              <a:rPr lang="en-US" sz="2000" dirty="0" smtClean="0"/>
              <a:t> </a:t>
            </a:r>
            <a:r>
              <a:rPr lang="uk-UA" sz="2000" dirty="0" smtClean="0"/>
              <a:t>нашарування епідермальних шарів, просякнутих  холестерином. </a:t>
            </a:r>
            <a:r>
              <a:rPr lang="uk-UA" sz="2000" dirty="0" err="1" smtClean="0"/>
              <a:t>Холестеатомні</a:t>
            </a:r>
            <a:r>
              <a:rPr lang="uk-UA" sz="2000" dirty="0" smtClean="0"/>
              <a:t> маси сприяють глибшому руйнуванню кістки, швидшому зниженню слуху, розвитку внутрішньочерепних ускладнень.</a:t>
            </a:r>
            <a:endParaRPr lang="uk-UA" sz="2000" dirty="0"/>
          </a:p>
        </p:txBody>
      </p:sp>
    </p:spTree>
    <p:extLst>
      <p:ext uri="{BB962C8B-B14F-4D97-AF65-F5344CB8AC3E}">
        <p14:creationId xmlns:p14="http://schemas.microsoft.com/office/powerpoint/2010/main" xmlns="" val="47344257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928662" y="285728"/>
            <a:ext cx="7123080" cy="1071569"/>
          </a:xfrm>
        </p:spPr>
        <p:txBody>
          <a:bodyPr/>
          <a:lstStyle/>
          <a:p>
            <a:pPr algn="ctr"/>
            <a:r>
              <a:rPr lang="uk-UA" dirty="0" smtClean="0"/>
              <a:t>Отоскопічна картина</a:t>
            </a:r>
            <a:br>
              <a:rPr lang="uk-UA" dirty="0" smtClean="0"/>
            </a:br>
            <a:r>
              <a:rPr lang="uk-UA" dirty="0" err="1" smtClean="0"/>
              <a:t>ХСО</a:t>
            </a:r>
            <a:r>
              <a:rPr lang="uk-UA" dirty="0" smtClean="0"/>
              <a:t/>
            </a:r>
            <a:br>
              <a:rPr lang="uk-UA" dirty="0" smtClean="0"/>
            </a:br>
            <a:endParaRPr lang="uk-UA" dirty="0"/>
          </a:p>
        </p:txBody>
      </p:sp>
      <p:sp>
        <p:nvSpPr>
          <p:cNvPr id="7170" name="AutoShape 2" descr="Похожее изображен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uk-UA"/>
          </a:p>
        </p:txBody>
      </p:sp>
      <p:sp>
        <p:nvSpPr>
          <p:cNvPr id="7172" name="AutoShape 4" descr="Похожее изображен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uk-UA"/>
          </a:p>
        </p:txBody>
      </p:sp>
      <p:pic>
        <p:nvPicPr>
          <p:cNvPr id="7173" name="Picture 5" descr="C:\Users\user1\Desktop\804px-Otitis_chron_mesotymp_3.jpg"/>
          <p:cNvPicPr>
            <a:picLocks noChangeAspect="1" noChangeArrowheads="1"/>
          </p:cNvPicPr>
          <p:nvPr/>
        </p:nvPicPr>
        <p:blipFill>
          <a:blip r:embed="rId2"/>
          <a:srcRect/>
          <a:stretch>
            <a:fillRect/>
          </a:stretch>
        </p:blipFill>
        <p:spPr bwMode="auto">
          <a:xfrm>
            <a:off x="357158" y="1571612"/>
            <a:ext cx="3994893" cy="3816364"/>
          </a:xfrm>
          <a:prstGeom prst="rect">
            <a:avLst/>
          </a:prstGeom>
          <a:noFill/>
        </p:spPr>
      </p:pic>
      <p:pic>
        <p:nvPicPr>
          <p:cNvPr id="7175" name="Picture 7" descr="Похожее изображение"/>
          <p:cNvPicPr>
            <a:picLocks noChangeAspect="1" noChangeArrowheads="1"/>
          </p:cNvPicPr>
          <p:nvPr/>
        </p:nvPicPr>
        <p:blipFill>
          <a:blip r:embed="rId3"/>
          <a:srcRect/>
          <a:stretch>
            <a:fillRect/>
          </a:stretch>
        </p:blipFill>
        <p:spPr bwMode="auto">
          <a:xfrm>
            <a:off x="4680348" y="1428736"/>
            <a:ext cx="4258861" cy="4000496"/>
          </a:xfrm>
          <a:prstGeom prst="rect">
            <a:avLst/>
          </a:prstGeom>
          <a:noFill/>
        </p:spPr>
      </p:pic>
    </p:spTree>
    <p:extLst>
      <p:ext uri="{BB962C8B-B14F-4D97-AF65-F5344CB8AC3E}">
        <p14:creationId xmlns:p14="http://schemas.microsoft.com/office/powerpoint/2010/main" xmlns="" val="338141918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00100" y="142852"/>
            <a:ext cx="7123080" cy="924475"/>
          </a:xfrm>
        </p:spPr>
        <p:txBody>
          <a:bodyPr/>
          <a:lstStyle/>
          <a:p>
            <a:pPr algn="ctr"/>
            <a:r>
              <a:rPr lang="uk-UA" dirty="0" smtClean="0"/>
              <a:t>Лікування </a:t>
            </a:r>
            <a:endParaRPr lang="uk-UA" dirty="0"/>
          </a:p>
        </p:txBody>
      </p:sp>
      <p:sp>
        <p:nvSpPr>
          <p:cNvPr id="3" name="Объект 2"/>
          <p:cNvSpPr>
            <a:spLocks noGrp="1"/>
          </p:cNvSpPr>
          <p:nvPr>
            <p:ph sz="half" idx="1"/>
          </p:nvPr>
        </p:nvSpPr>
        <p:spPr>
          <a:xfrm>
            <a:off x="251520" y="928671"/>
            <a:ext cx="8496944" cy="5740690"/>
          </a:xfrm>
        </p:spPr>
        <p:txBody>
          <a:bodyPr>
            <a:normAutofit/>
          </a:bodyPr>
          <a:lstStyle/>
          <a:p>
            <a:pPr>
              <a:buFont typeface="+mj-lt"/>
              <a:buAutoNum type="arabicPeriod"/>
            </a:pPr>
            <a:r>
              <a:rPr lang="uk-UA" dirty="0" err="1" smtClean="0"/>
              <a:t>Неототоксичні</a:t>
            </a:r>
            <a:r>
              <a:rPr lang="uk-UA" dirty="0" smtClean="0"/>
              <a:t> АБ в період загострення.</a:t>
            </a:r>
          </a:p>
          <a:p>
            <a:pPr>
              <a:buFont typeface="+mj-lt"/>
              <a:buAutoNum type="arabicPeriod"/>
            </a:pPr>
            <a:r>
              <a:rPr lang="uk-UA" dirty="0" smtClean="0"/>
              <a:t>Санація носа, </a:t>
            </a:r>
            <a:r>
              <a:rPr lang="uk-UA" dirty="0" err="1" smtClean="0"/>
              <a:t>приносових</a:t>
            </a:r>
            <a:r>
              <a:rPr lang="uk-UA" dirty="0" smtClean="0"/>
              <a:t> пазух, горла.</a:t>
            </a:r>
          </a:p>
          <a:p>
            <a:pPr>
              <a:buFont typeface="+mj-lt"/>
              <a:buAutoNum type="arabicPeriod"/>
            </a:pPr>
            <a:r>
              <a:rPr lang="uk-UA" dirty="0" smtClean="0"/>
              <a:t>Місцева санація – туалет зовнішнього слухового ходу (промивання фурациліном, калію перманганатом, </a:t>
            </a:r>
            <a:r>
              <a:rPr lang="uk-UA" dirty="0" err="1" smtClean="0"/>
              <a:t>етакридину</a:t>
            </a:r>
            <a:r>
              <a:rPr lang="uk-UA" dirty="0" smtClean="0"/>
              <a:t> лактатом, протеолітичними ферментами; промивають за допомогою шприца Жане чи </a:t>
            </a:r>
            <a:r>
              <a:rPr lang="uk-UA" dirty="0" err="1" smtClean="0"/>
              <a:t>канюлі</a:t>
            </a:r>
            <a:r>
              <a:rPr lang="uk-UA" dirty="0" smtClean="0"/>
              <a:t> </a:t>
            </a:r>
            <a:r>
              <a:rPr lang="uk-UA" dirty="0" err="1" smtClean="0"/>
              <a:t>Гартмана</a:t>
            </a:r>
            <a:r>
              <a:rPr lang="uk-UA" dirty="0" smtClean="0"/>
              <a:t>), введення у барабанну порожнину лікарських речовин(місцеві анестетики, </a:t>
            </a:r>
            <a:r>
              <a:rPr lang="uk-UA" dirty="0" err="1" smtClean="0"/>
              <a:t>глюкокортикоїди</a:t>
            </a:r>
            <a:r>
              <a:rPr lang="uk-UA" dirty="0" smtClean="0"/>
              <a:t>, </a:t>
            </a:r>
            <a:r>
              <a:rPr lang="uk-UA" dirty="0" err="1" smtClean="0"/>
              <a:t>антигістамінні</a:t>
            </a:r>
            <a:r>
              <a:rPr lang="uk-UA" dirty="0" smtClean="0"/>
              <a:t>, соки алое, ромашки, чистотілу) !!! РОЗЧИНИ МАЮТЬ БУТИ ТЕМПЕРАТУРИ ТІЛА.</a:t>
            </a:r>
          </a:p>
          <a:p>
            <a:pPr>
              <a:buFont typeface="+mj-lt"/>
              <a:buAutoNum type="arabicPeriod"/>
            </a:pPr>
            <a:r>
              <a:rPr lang="uk-UA" dirty="0" smtClean="0"/>
              <a:t>Берегти вуха від механічних пошкоджень, потрапляння води.</a:t>
            </a:r>
          </a:p>
          <a:p>
            <a:pPr>
              <a:buFont typeface="+mj-lt"/>
              <a:buAutoNum type="arabicPeriod"/>
            </a:pPr>
            <a:r>
              <a:rPr lang="uk-UA" dirty="0" smtClean="0"/>
              <a:t>Фізіотерапевтичні методи, введення ліків за допомогою електрофорезу.</a:t>
            </a:r>
          </a:p>
          <a:p>
            <a:pPr>
              <a:buFont typeface="+mj-lt"/>
              <a:buAutoNum type="arabicPeriod"/>
            </a:pPr>
            <a:r>
              <a:rPr lang="uk-UA" dirty="0" smtClean="0"/>
              <a:t>Хірургічне: санаційна та </a:t>
            </a:r>
            <a:r>
              <a:rPr lang="uk-UA" dirty="0" err="1" smtClean="0"/>
              <a:t>слуховідновлювальна</a:t>
            </a:r>
            <a:r>
              <a:rPr lang="uk-UA" dirty="0" smtClean="0"/>
              <a:t> операція.</a:t>
            </a:r>
            <a:endParaRPr lang="uk-UA" dirty="0"/>
          </a:p>
        </p:txBody>
      </p:sp>
    </p:spTree>
    <p:extLst>
      <p:ext uri="{BB962C8B-B14F-4D97-AF65-F5344CB8AC3E}">
        <p14:creationId xmlns:p14="http://schemas.microsoft.com/office/powerpoint/2010/main" xmlns="" val="28021972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k-UA" sz="2400" dirty="0" smtClean="0"/>
              <a:t>Санаційна операція ( радикальна, </a:t>
            </a:r>
            <a:r>
              <a:rPr lang="uk-UA" sz="2400" dirty="0" err="1" smtClean="0"/>
              <a:t>загалонопорожнинна</a:t>
            </a:r>
            <a:r>
              <a:rPr lang="uk-UA" sz="2400" dirty="0" smtClean="0"/>
              <a:t>)</a:t>
            </a:r>
            <a:endParaRPr lang="uk-UA" sz="2400" dirty="0"/>
          </a:p>
        </p:txBody>
      </p:sp>
      <p:sp>
        <p:nvSpPr>
          <p:cNvPr id="3" name="Объект 2"/>
          <p:cNvSpPr>
            <a:spLocks noGrp="1"/>
          </p:cNvSpPr>
          <p:nvPr>
            <p:ph sz="half" idx="1"/>
          </p:nvPr>
        </p:nvSpPr>
        <p:spPr>
          <a:xfrm>
            <a:off x="179512" y="1809749"/>
            <a:ext cx="8712968" cy="4859611"/>
          </a:xfrm>
        </p:spPr>
        <p:txBody>
          <a:bodyPr>
            <a:normAutofit lnSpcReduction="10000"/>
          </a:bodyPr>
          <a:lstStyle/>
          <a:p>
            <a:pPr marL="0" indent="0">
              <a:buNone/>
            </a:pPr>
            <a:r>
              <a:rPr lang="uk-UA" dirty="0" smtClean="0"/>
              <a:t>Суть операції полягає в тому, що розтинають шкіру позаду вушної раковини, оголюють соскоподібний відросток, проводять його трепанацію,  розкривають соскоподібну печеру, руйнують задню стінку барабанної порожнини і слухового ходу – внаслідок цього утворюється одна загальна велика порожнина, яку санують, видаляючи каріозні кістки, </a:t>
            </a:r>
            <a:r>
              <a:rPr lang="uk-UA" dirty="0" err="1" smtClean="0"/>
              <a:t>холестеатому</a:t>
            </a:r>
            <a:r>
              <a:rPr lang="uk-UA" dirty="0" smtClean="0"/>
              <a:t>, гній. </a:t>
            </a:r>
          </a:p>
          <a:p>
            <a:pPr marL="0" indent="0">
              <a:buNone/>
            </a:pPr>
            <a:r>
              <a:rPr lang="uk-UA" dirty="0" smtClean="0"/>
              <a:t>Такі операції проводять останнім часом все рідше, перевагу віддають більш щадним, таким як : </a:t>
            </a:r>
          </a:p>
          <a:p>
            <a:pPr>
              <a:buFont typeface="+mj-lt"/>
              <a:buAutoNum type="arabicPeriod"/>
            </a:pPr>
            <a:r>
              <a:rPr lang="uk-UA" dirty="0" err="1" smtClean="0"/>
              <a:t>Атикотомія</a:t>
            </a:r>
            <a:r>
              <a:rPr lang="uk-UA" dirty="0" smtClean="0"/>
              <a:t>.</a:t>
            </a:r>
          </a:p>
          <a:p>
            <a:pPr>
              <a:buFont typeface="+mj-lt"/>
              <a:buAutoNum type="arabicPeriod"/>
            </a:pPr>
            <a:r>
              <a:rPr lang="uk-UA" dirty="0" err="1" smtClean="0"/>
              <a:t>Атикоантротомія</a:t>
            </a:r>
            <a:r>
              <a:rPr lang="uk-UA" dirty="0" smtClean="0"/>
              <a:t>.</a:t>
            </a:r>
          </a:p>
          <a:p>
            <a:pPr>
              <a:buFont typeface="+mj-lt"/>
              <a:buAutoNum type="arabicPeriod"/>
            </a:pPr>
            <a:r>
              <a:rPr lang="uk-UA" dirty="0" smtClean="0"/>
              <a:t>Консервативна радикальна операція на вусі.</a:t>
            </a:r>
          </a:p>
          <a:p>
            <a:pPr>
              <a:buFont typeface="+mj-lt"/>
              <a:buAutoNum type="arabicPeriod"/>
            </a:pPr>
            <a:r>
              <a:rPr lang="uk-UA" dirty="0" err="1" smtClean="0"/>
              <a:t>Антродренаж</a:t>
            </a:r>
            <a:r>
              <a:rPr lang="uk-UA" dirty="0" smtClean="0"/>
              <a:t>.</a:t>
            </a:r>
          </a:p>
          <a:p>
            <a:pPr marL="0" indent="0">
              <a:buNone/>
            </a:pPr>
            <a:r>
              <a:rPr lang="uk-UA" dirty="0" smtClean="0"/>
              <a:t>Основним недоліком радикальної операції є утворення значного дефекту, тому після даної операції проводять </a:t>
            </a:r>
            <a:r>
              <a:rPr lang="uk-UA" dirty="0" err="1" smtClean="0"/>
              <a:t>слуховідновлювальну</a:t>
            </a:r>
            <a:r>
              <a:rPr lang="uk-UA" dirty="0" smtClean="0"/>
              <a:t> операцію.</a:t>
            </a:r>
            <a:endParaRPr lang="uk-UA" dirty="0"/>
          </a:p>
        </p:txBody>
      </p:sp>
    </p:spTree>
    <p:extLst>
      <p:ext uri="{BB962C8B-B14F-4D97-AF65-F5344CB8AC3E}">
        <p14:creationId xmlns:p14="http://schemas.microsoft.com/office/powerpoint/2010/main" xmlns="" val="38670538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675724"/>
            <a:ext cx="8496944" cy="924475"/>
          </a:xfrm>
        </p:spPr>
        <p:txBody>
          <a:bodyPr/>
          <a:lstStyle/>
          <a:p>
            <a:pPr algn="ctr"/>
            <a:r>
              <a:rPr lang="uk-UA" sz="2400" dirty="0" smtClean="0"/>
              <a:t>Типи </a:t>
            </a:r>
            <a:r>
              <a:rPr lang="uk-UA" sz="2400" dirty="0" err="1" smtClean="0"/>
              <a:t>тимпанопластики</a:t>
            </a:r>
            <a:r>
              <a:rPr lang="uk-UA" sz="2400" dirty="0" smtClean="0"/>
              <a:t> по </a:t>
            </a:r>
            <a:r>
              <a:rPr lang="uk-UA" sz="2400" dirty="0" err="1" smtClean="0"/>
              <a:t>Вульштейну</a:t>
            </a:r>
            <a:r>
              <a:rPr lang="uk-UA" sz="2400" dirty="0" smtClean="0"/>
              <a:t>. Це хірургічне відновлення зруйнованої патологічним процесом звукопровідної системи середнього вуха. Виділяють 5 основних типів операції</a:t>
            </a:r>
            <a:endParaRPr lang="uk-UA" sz="2400" dirty="0"/>
          </a:p>
        </p:txBody>
      </p:sp>
      <p:pic>
        <p:nvPicPr>
          <p:cNvPr id="6" name="Объект 5"/>
          <p:cNvPicPr>
            <a:picLocks noGrp="1" noChangeAspect="1"/>
          </p:cNvPicPr>
          <p:nvPr>
            <p:ph sz="half" idx="1"/>
          </p:nvPr>
        </p:nvPicPr>
        <p:blipFill>
          <a:blip r:embed="rId2">
            <a:extLst>
              <a:ext uri="{28A0092B-C50C-407E-A947-70E740481C1C}">
                <a14:useLocalDpi xmlns:a14="http://schemas.microsoft.com/office/drawing/2010/main" xmlns="" val="0"/>
              </a:ext>
            </a:extLst>
          </a:blip>
          <a:stretch>
            <a:fillRect/>
          </a:stretch>
        </p:blipFill>
        <p:spPr>
          <a:xfrm>
            <a:off x="1009650" y="2285992"/>
            <a:ext cx="6919936" cy="4192439"/>
          </a:xfrm>
        </p:spPr>
      </p:pic>
    </p:spTree>
    <p:extLst>
      <p:ext uri="{BB962C8B-B14F-4D97-AF65-F5344CB8AC3E}">
        <p14:creationId xmlns:p14="http://schemas.microsoft.com/office/powerpoint/2010/main" xmlns="" val="19667342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09442" y="675724"/>
            <a:ext cx="7125113" cy="5539358"/>
          </a:xfrm>
        </p:spPr>
        <p:txBody>
          <a:bodyPr/>
          <a:lstStyle/>
          <a:p>
            <a:pPr algn="ctr"/>
            <a:r>
              <a:rPr lang="uk-UA" sz="6600" dirty="0" smtClean="0"/>
              <a:t>Дякую за  увагу !</a:t>
            </a:r>
            <a:endParaRPr lang="uk-UA" sz="66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Autumn">
  <a:themeElements>
    <a:clrScheme name="Autumn">
      <a:dk1>
        <a:sysClr val="windowText" lastClr="000000"/>
      </a:dk1>
      <a:lt1>
        <a:sysClr val="window" lastClr="FFFFFF"/>
      </a:lt1>
      <a:dk2>
        <a:srgbClr val="B01F0F"/>
      </a:dk2>
      <a:lt2>
        <a:srgbClr val="FF9000"/>
      </a:lt2>
      <a:accent1>
        <a:srgbClr val="ED4600"/>
      </a:accent1>
      <a:accent2>
        <a:srgbClr val="C4D73F"/>
      </a:accent2>
      <a:accent3>
        <a:srgbClr val="FFCE2D"/>
      </a:accent3>
      <a:accent4>
        <a:srgbClr val="FFA600"/>
      </a:accent4>
      <a:accent5>
        <a:srgbClr val="ED5E00"/>
      </a:accent5>
      <a:accent6>
        <a:srgbClr val="C62D03"/>
      </a:accent6>
      <a:hlink>
        <a:srgbClr val="408080"/>
      </a:hlink>
      <a:folHlink>
        <a:srgbClr val="5EAEAE"/>
      </a:folHlink>
    </a:clrScheme>
    <a:fontScheme name="Autumn">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tumn">
      <a:fillStyleLst>
        <a:solidFill>
          <a:schemeClr val="phClr"/>
        </a:solidFill>
        <a:gradFill rotWithShape="1">
          <a:gsLst>
            <a:gs pos="0">
              <a:schemeClr val="phClr">
                <a:tint val="70000"/>
                <a:lumMod val="110000"/>
              </a:schemeClr>
            </a:gs>
            <a:gs pos="100000">
              <a:schemeClr val="phClr">
                <a:tint val="90000"/>
              </a:schemeClr>
            </a:gs>
          </a:gsLst>
          <a:lin ang="5400000" scaled="1"/>
        </a:gradFill>
        <a:gradFill rotWithShape="1">
          <a:gsLst>
            <a:gs pos="0">
              <a:schemeClr val="phClr">
                <a:tint val="98000"/>
                <a:satMod val="120000"/>
                <a:lumMod val="110000"/>
              </a:schemeClr>
            </a:gs>
            <a:gs pos="100000">
              <a:schemeClr val="phClr">
                <a:shade val="90000"/>
                <a:lumMod val="90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88900" dist="38100" dir="5400000" algn="ctr" rotWithShape="0">
              <a:srgbClr val="000000">
                <a:alpha val="65000"/>
              </a:srgbClr>
            </a:outerShdw>
          </a:effectLst>
          <a:scene3d>
            <a:camera prst="orthographicFront">
              <a:rot lat="0" lon="0" rev="0"/>
            </a:camera>
            <a:lightRig rig="threePt" dir="tl">
              <a:rot lat="0" lon="0" rev="5400000"/>
            </a:lightRig>
          </a:scene3d>
          <a:sp3d>
            <a:bevelT w="25400" h="38100"/>
          </a:sp3d>
        </a:effectStyle>
      </a:effectStyleLst>
      <a:bgFillStyleLst>
        <a:solidFill>
          <a:schemeClr val="phClr"/>
        </a:solidFill>
        <a:gradFill rotWithShape="1">
          <a:gsLst>
            <a:gs pos="0">
              <a:schemeClr val="phClr">
                <a:tint val="98000"/>
                <a:shade val="100000"/>
                <a:hueMod val="108000"/>
                <a:satMod val="130000"/>
                <a:lumMod val="108000"/>
              </a:schemeClr>
            </a:gs>
            <a:gs pos="92000">
              <a:schemeClr val="phClr">
                <a:shade val="88000"/>
                <a:hueMod val="96000"/>
                <a:satMod val="120000"/>
                <a:lumMod val="74000"/>
              </a:schemeClr>
            </a:gs>
          </a:gsLst>
          <a:lin ang="5400000" scaled="1"/>
        </a:gradFill>
        <a:gradFill rotWithShape="1">
          <a:gsLst>
            <a:gs pos="0">
              <a:schemeClr val="phClr">
                <a:tint val="98000"/>
                <a:shade val="100000"/>
                <a:hueMod val="100000"/>
                <a:satMod val="130000"/>
                <a:lumMod val="112000"/>
              </a:schemeClr>
            </a:gs>
            <a:gs pos="100000">
              <a:schemeClr val="phClr">
                <a:shade val="84000"/>
                <a:hueMod val="96000"/>
                <a:satMod val="120000"/>
                <a:lumMod val="80000"/>
              </a:schemeClr>
            </a:gs>
          </a:gsLst>
          <a:path path="circle">
            <a:fillToRect l="50000" t="50000" r="10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1507</TotalTime>
  <Words>1789</Words>
  <Application>Microsoft Office PowerPoint</Application>
  <PresentationFormat>Экран (4:3)</PresentationFormat>
  <Paragraphs>98</Paragraphs>
  <Slides>26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26</vt:i4>
      </vt:variant>
    </vt:vector>
  </HeadingPairs>
  <TitlesOfParts>
    <vt:vector size="27" baseType="lpstr">
      <vt:lpstr>Autumn</vt:lpstr>
      <vt:lpstr>Захворювання зовнішнього та середнього вуха</vt:lpstr>
      <vt:lpstr>План лекції</vt:lpstr>
      <vt:lpstr>Слайд 3</vt:lpstr>
      <vt:lpstr>Зовнішній отит – запалення зовнішнього слухового ходу.</vt:lpstr>
      <vt:lpstr>Зовнішній обмежений отит (otitis externa circumscripta).  </vt:lpstr>
      <vt:lpstr>Зовнішній дифузний отит – розлите запалення зовнішнього слухового ходу внаслідок глибшого проникнення збудників.</vt:lpstr>
      <vt:lpstr>Клінічна картина</vt:lpstr>
      <vt:lpstr>Гострий середній гнійний отит</vt:lpstr>
      <vt:lpstr>Етіологія</vt:lpstr>
      <vt:lpstr>Патогенез</vt:lpstr>
      <vt:lpstr>Клінічна картина</vt:lpstr>
      <vt:lpstr>Якщо настає розрив барабанної перетинки – процес переходить у 2 стадію. Симптоми зменшуються, з’являються виділення з вуха, що одразу після перфорації можуть містити домішки крові. Слух не поліпшується. Після проведення гігієни зовнішнього слухового ходу, видно гіперемовану набряклу барабанну перетинку. Може бути позитивним пульсівний рефлекс</vt:lpstr>
      <vt:lpstr>Особливості перебігу у дітей грудного віку</vt:lpstr>
      <vt:lpstr>Захворювання вуха при гострих інфекціях. Кір, скарлатина.  Перебіг може бути звичайним, але на тлі процесу може розвинутись некротичний отит через тромбування кінцевих артерій, по яким кров надходить до скроневої кістки. За такої форми виникає велика перфорація аж до повного руйнування барабанної перетинки, з виділенням великої кількості гною, неприємного запаху, оскільки також руйнується кісткова тканина.</vt:lpstr>
      <vt:lpstr>Грип Запалення слизової носить геморагічний характер. У 1 стадії на барабанній перетинці та шкірі кісткового відділу зовнішнього слухового ходу видно геморагічні пухирці, що утворились внаслідок відшарування епідермісу. У 2 стадію гнійні виділення мають домішки крові, у 3 стадію можливий розвиток вірусного менінгіту як ускладнення.</vt:lpstr>
      <vt:lpstr>Лікування </vt:lpstr>
      <vt:lpstr>Мастоїдит. Антрит </vt:lpstr>
      <vt:lpstr>Клінічна картина</vt:lpstr>
      <vt:lpstr>Хронічний середній гнійний отит – тривале інфекційне запальне захворювання порожнин середнього вуха. За умови наявності стійкої перфорації протягом 6 тижнів, можна ставити діагноз хронічного отиту</vt:lpstr>
      <vt:lpstr>Клінічна картина. Обовязковим є наявністьтривалої гноєтечі з вуха, стійкої перфорації барабанної перетинки, погіршення слуху, шум у вусі</vt:lpstr>
      <vt:lpstr>Епітимпаніт </vt:lpstr>
      <vt:lpstr>Отоскопічна картина ХСО </vt:lpstr>
      <vt:lpstr>Лікування </vt:lpstr>
      <vt:lpstr>Санаційна операція ( радикальна, загалонопорожнинна)</vt:lpstr>
      <vt:lpstr>Типи тимпанопластики по Вульштейну. Це хірургічне відновлення зруйнованої патологічним процесом звукопровідної системи середнього вуха. Виділяють 5 основних типів операції</vt:lpstr>
      <vt:lpstr>Дякую за  увагу !</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Захворювання зовнішнього та</dc:title>
  <dc:creator>АПОКАЛІПСИС</dc:creator>
  <cp:lastModifiedBy>user1</cp:lastModifiedBy>
  <cp:revision>71</cp:revision>
  <dcterms:created xsi:type="dcterms:W3CDTF">2014-12-25T17:34:41Z</dcterms:created>
  <dcterms:modified xsi:type="dcterms:W3CDTF">2018-02-16T10:59:29Z</dcterms:modified>
</cp:coreProperties>
</file>